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30" r:id="rId2"/>
    <p:sldId id="402" r:id="rId3"/>
    <p:sldId id="436" r:id="rId4"/>
    <p:sldId id="432" r:id="rId5"/>
    <p:sldId id="403" r:id="rId6"/>
    <p:sldId id="433" r:id="rId7"/>
    <p:sldId id="444" r:id="rId8"/>
    <p:sldId id="435" r:id="rId9"/>
    <p:sldId id="443" r:id="rId10"/>
    <p:sldId id="445" r:id="rId11"/>
    <p:sldId id="404" r:id="rId12"/>
    <p:sldId id="446" r:id="rId13"/>
    <p:sldId id="447" r:id="rId14"/>
    <p:sldId id="438" r:id="rId15"/>
    <p:sldId id="441" r:id="rId16"/>
    <p:sldId id="442" r:id="rId17"/>
    <p:sldId id="440" r:id="rId18"/>
    <p:sldId id="263" r:id="rId19"/>
    <p:sldId id="373" r:id="rId20"/>
    <p:sldId id="350" r:id="rId21"/>
    <p:sldId id="376" r:id="rId22"/>
    <p:sldId id="413" r:id="rId23"/>
    <p:sldId id="358" r:id="rId24"/>
    <p:sldId id="378" r:id="rId25"/>
    <p:sldId id="383" r:id="rId26"/>
    <p:sldId id="423" r:id="rId27"/>
    <p:sldId id="368" r:id="rId28"/>
    <p:sldId id="400" r:id="rId29"/>
    <p:sldId id="401" r:id="rId30"/>
    <p:sldId id="411" r:id="rId31"/>
    <p:sldId id="371" r:id="rId32"/>
    <p:sldId id="424" r:id="rId33"/>
    <p:sldId id="425" r:id="rId34"/>
    <p:sldId id="426" r:id="rId35"/>
    <p:sldId id="405" r:id="rId36"/>
    <p:sldId id="372" r:id="rId37"/>
    <p:sldId id="427" r:id="rId38"/>
    <p:sldId id="406" r:id="rId39"/>
    <p:sldId id="410" r:id="rId40"/>
    <p:sldId id="256" r:id="rId41"/>
    <p:sldId id="257" r:id="rId42"/>
    <p:sldId id="276" r:id="rId43"/>
    <p:sldId id="259" r:id="rId44"/>
    <p:sldId id="260" r:id="rId45"/>
    <p:sldId id="261" r:id="rId46"/>
    <p:sldId id="262" r:id="rId47"/>
    <p:sldId id="428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4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8F2850-A187-44CC-A507-328E785AC928}">
          <p14:sldIdLst>
            <p14:sldId id="430"/>
            <p14:sldId id="402"/>
            <p14:sldId id="436"/>
            <p14:sldId id="432"/>
            <p14:sldId id="403"/>
            <p14:sldId id="433"/>
            <p14:sldId id="444"/>
            <p14:sldId id="435"/>
            <p14:sldId id="443"/>
            <p14:sldId id="445"/>
            <p14:sldId id="404"/>
            <p14:sldId id="446"/>
            <p14:sldId id="447"/>
            <p14:sldId id="438"/>
            <p14:sldId id="441"/>
            <p14:sldId id="442"/>
            <p14:sldId id="440"/>
          </p14:sldIdLst>
        </p14:section>
        <p14:section name="AWS" id="{333B46DC-7FF7-419A-8E7E-2EE48792B878}">
          <p14:sldIdLst>
            <p14:sldId id="263"/>
            <p14:sldId id="373"/>
            <p14:sldId id="350"/>
            <p14:sldId id="376"/>
            <p14:sldId id="413"/>
            <p14:sldId id="358"/>
            <p14:sldId id="378"/>
            <p14:sldId id="383"/>
            <p14:sldId id="423"/>
            <p14:sldId id="368"/>
            <p14:sldId id="400"/>
            <p14:sldId id="401"/>
            <p14:sldId id="411"/>
            <p14:sldId id="371"/>
            <p14:sldId id="424"/>
            <p14:sldId id="425"/>
            <p14:sldId id="426"/>
            <p14:sldId id="405"/>
            <p14:sldId id="372"/>
            <p14:sldId id="427"/>
            <p14:sldId id="406"/>
            <p14:sldId id="410"/>
          </p14:sldIdLst>
        </p14:section>
        <p14:section name="Citrix" id="{4BE09197-4B6A-4D91-A954-A3E26A7FBF5F}">
          <p14:sldIdLst>
            <p14:sldId id="256"/>
            <p14:sldId id="257"/>
            <p14:sldId id="276"/>
            <p14:sldId id="259"/>
            <p14:sldId id="260"/>
            <p14:sldId id="261"/>
            <p14:sldId id="262"/>
            <p14:sldId id="428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ubricio Gutierrez Barboza" initials="FGB" lastIdx="4" clrIdx="0">
    <p:extLst>
      <p:ext uri="{19B8F6BF-5375-455C-9EA6-DF929625EA0E}">
        <p15:presenceInfo xmlns:p15="http://schemas.microsoft.com/office/powerpoint/2012/main" userId="S::Faubricio.Gutierrez@citrix.com::79f7d58b-69b3-47d9-9ec6-675074705b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70C0"/>
    <a:srgbClr val="F8CBAD"/>
    <a:srgbClr val="3D93CF"/>
    <a:srgbClr val="81D29C"/>
    <a:srgbClr val="D2E7CC"/>
    <a:srgbClr val="248814"/>
    <a:srgbClr val="545B64"/>
    <a:srgbClr val="007CBC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6416" autoAdjust="0"/>
  </p:normalViewPr>
  <p:slideViewPr>
    <p:cSldViewPr snapToGrid="0" showGuides="1">
      <p:cViewPr varScale="1">
        <p:scale>
          <a:sx n="81" d="100"/>
          <a:sy n="81" d="100"/>
        </p:scale>
        <p:origin x="72" y="4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A7D94-7C72-4192-A8CD-C37EF5AB2126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2D8957-E6A7-4363-A097-51BCBE8C0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3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2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0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0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46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F304BD-78E5-F743-9CDB-4BAC0F2E5AB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1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4B820-A5EF-474B-B8FF-45D174E5A1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4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C075-8F0D-487F-8C85-AAA5D5B1D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CC3EB-2478-425F-8EE1-A2F9A0A5C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E305A-D3C8-496E-BFC8-0D8FE358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C7E52-DCD5-4FEF-AB99-E1B8FDD0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47746-5F7A-46B9-BCBB-15C968B7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858-D3FB-4CB8-BB1D-0632826B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1418F-3280-457D-8DC4-94E224DE9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60B84-FA6C-4850-A5E8-186CC6F0E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94FA-6ACD-415E-BF10-9E998AC2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70A9E-0463-4528-BB52-FCE1F859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37438B-5430-4894-B278-5DA204BD2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9C070-23FE-42E9-90F3-335B25684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A346F-7E41-4E3D-BA6C-EB5980761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8C81A-71D9-469B-AFFD-4669A2DF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3696-0F23-4B9F-82AD-56BFE55F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9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squid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47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squid-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FAAB8-4302-7E4E-9986-CA0860066F7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41B23"/>
              </a:gs>
              <a:gs pos="100000">
                <a:srgbClr val="5A636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452E1E-41CC-5A4E-BDCF-023BA0BD7461}"/>
              </a:ext>
            </a:extLst>
          </p:cNvPr>
          <p:cNvSpPr/>
          <p:nvPr userDrawn="1"/>
        </p:nvSpPr>
        <p:spPr>
          <a:xfrm>
            <a:off x="1" y="1050090"/>
            <a:ext cx="12192000" cy="13254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69B7B4-1455-E741-8934-8EED75D58D98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GENERAL PRODUCTS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7F1DE7-B0BA-C248-8C7B-DFA11D10A235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9F1EFC-8C12-C543-A374-664525507050}"/>
              </a:ext>
            </a:extLst>
          </p:cNvPr>
          <p:cNvSpPr txBox="1"/>
          <p:nvPr userDrawn="1"/>
        </p:nvSpPr>
        <p:spPr>
          <a:xfrm>
            <a:off x="202294" y="272452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33837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nce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3719938" y="1570864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CA6F2-EB70-F046-8E4D-B08748BA6259}"/>
              </a:ext>
            </a:extLst>
          </p:cNvPr>
          <p:cNvCxnSpPr>
            <a:cxnSpLocks/>
          </p:cNvCxnSpPr>
          <p:nvPr userDrawn="1"/>
        </p:nvCxnSpPr>
        <p:spPr>
          <a:xfrm>
            <a:off x="3553904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D37447-F18C-7C48-9E5C-12A0A2B59677}"/>
              </a:ext>
            </a:extLst>
          </p:cNvPr>
          <p:cNvCxnSpPr>
            <a:cxnSpLocks/>
          </p:cNvCxnSpPr>
          <p:nvPr userDrawn="1"/>
        </p:nvCxnSpPr>
        <p:spPr>
          <a:xfrm>
            <a:off x="507161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944106-7943-B245-B31B-579310091ABB}"/>
              </a:ext>
            </a:extLst>
          </p:cNvPr>
          <p:cNvSpPr txBox="1"/>
          <p:nvPr userDrawn="1"/>
        </p:nvSpPr>
        <p:spPr>
          <a:xfrm>
            <a:off x="3719938" y="2918897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229190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2198C-90CA-F14F-9DF5-4C68D566BE2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C8511B"/>
              </a:gs>
              <a:gs pos="100000">
                <a:srgbClr val="FF9900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925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673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blue_re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012AD6D-2F9E-1649-AB43-606B87ECBEB0}"/>
              </a:ext>
            </a:extLst>
          </p:cNvPr>
          <p:cNvSpPr/>
          <p:nvPr userDrawn="1"/>
        </p:nvSpPr>
        <p:spPr>
          <a:xfrm>
            <a:off x="1" y="1050089"/>
            <a:ext cx="12192000" cy="501432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096A9F1-71D3-C347-AE6E-48B6DDB0F7F6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2E27AD"/>
              </a:gs>
              <a:gs pos="100000">
                <a:srgbClr val="527F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50295-7D2A-B84E-91C0-9A614E6518B3}"/>
              </a:ext>
            </a:extLst>
          </p:cNvPr>
          <p:cNvSpPr txBox="1"/>
          <p:nvPr userDrawn="1"/>
        </p:nvSpPr>
        <p:spPr>
          <a:xfrm>
            <a:off x="202294" y="1470762"/>
            <a:ext cx="1626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 ICONS</a:t>
            </a:r>
          </a:p>
        </p:txBody>
      </p:sp>
    </p:spTree>
    <p:extLst>
      <p:ext uri="{BB962C8B-B14F-4D97-AF65-F5344CB8AC3E}">
        <p14:creationId xmlns:p14="http://schemas.microsoft.com/office/powerpoint/2010/main" val="2765866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F0117-A5A6-5D45-A5CE-3C36B3344D1F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4D27A8"/>
              </a:gs>
              <a:gs pos="100000">
                <a:srgbClr val="A166FF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82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B596362-8FAB-4341-BFF6-961ECC354982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BD0816"/>
              </a:gs>
              <a:gs pos="100000">
                <a:srgbClr val="FF5252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80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E351-AC09-4D7E-BC98-8DD19B2C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5B48B-EA89-497F-BF86-A0002719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F3715-7840-47E1-8A37-64187A12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43121-E865-4518-9630-7B932B46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30B3-6AC7-43BF-A0A0-7553AD19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69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D3FE6-A0AA-3849-8BC3-23A335963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49713-5C69-9C4B-93BE-F9C0BF34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>
            <a:lvl1pPr>
              <a:defRPr sz="2800" b="1">
                <a:solidFill>
                  <a:srgbClr val="141B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5810F0-A12B-4244-83E4-E56D588C2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09468" y="438500"/>
            <a:ext cx="1053932" cy="46306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141B23"/>
                </a:solidFill>
              </a:defRPr>
            </a:lvl1pPr>
          </a:lstStyle>
          <a:p>
            <a:pPr lvl="0"/>
            <a:r>
              <a:rPr lang="en-US" dirty="0"/>
              <a:t>#/#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D3C0B-B758-D045-97B0-AE49BFAA27A9}"/>
              </a:ext>
            </a:extLst>
          </p:cNvPr>
          <p:cNvSpPr/>
          <p:nvPr userDrawn="1"/>
        </p:nvSpPr>
        <p:spPr>
          <a:xfrm>
            <a:off x="1" y="3751600"/>
            <a:ext cx="12192000" cy="231281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1D560-C950-C943-A040-12839EB3649A}"/>
              </a:ext>
            </a:extLst>
          </p:cNvPr>
          <p:cNvSpPr/>
          <p:nvPr userDrawn="1"/>
        </p:nvSpPr>
        <p:spPr>
          <a:xfrm>
            <a:off x="1" y="1050090"/>
            <a:ext cx="12192000" cy="1293208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85CD3-B392-1543-9405-634794EF606D}"/>
              </a:ext>
            </a:extLst>
          </p:cNvPr>
          <p:cNvSpPr txBox="1"/>
          <p:nvPr userDrawn="1"/>
        </p:nvSpPr>
        <p:spPr>
          <a:xfrm>
            <a:off x="202294" y="1470762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STANDARD PRODUCT ICON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2713F-950C-3146-B9CA-013557C25BDD}"/>
              </a:ext>
            </a:extLst>
          </p:cNvPr>
          <p:cNvSpPr txBox="1"/>
          <p:nvPr userDrawn="1"/>
        </p:nvSpPr>
        <p:spPr>
          <a:xfrm>
            <a:off x="202293" y="2857283"/>
            <a:ext cx="1518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ALTERNATE PRODUCT ICON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E6F33-9777-F84F-A69D-D20C3E6598F6}"/>
              </a:ext>
            </a:extLst>
          </p:cNvPr>
          <p:cNvSpPr txBox="1"/>
          <p:nvPr userDrawn="1"/>
        </p:nvSpPr>
        <p:spPr>
          <a:xfrm>
            <a:off x="202293" y="4048386"/>
            <a:ext cx="1518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8DBC-77F9-9941-BE0C-647B9B63CC02}"/>
              </a:ext>
            </a:extLst>
          </p:cNvPr>
          <p:cNvCxnSpPr>
            <a:cxnSpLocks/>
          </p:cNvCxnSpPr>
          <p:nvPr userDrawn="1"/>
        </p:nvCxnSpPr>
        <p:spPr>
          <a:xfrm>
            <a:off x="1828799" y="1050090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2940971-1265-1646-8567-C1B30B681834}"/>
              </a:ext>
            </a:extLst>
          </p:cNvPr>
          <p:cNvSpPr/>
          <p:nvPr userDrawn="1"/>
        </p:nvSpPr>
        <p:spPr>
          <a:xfrm>
            <a:off x="0" y="1"/>
            <a:ext cx="12192000" cy="290456"/>
          </a:xfrm>
          <a:prstGeom prst="rect">
            <a:avLst/>
          </a:prstGeom>
          <a:gradFill>
            <a:gsLst>
              <a:gs pos="0">
                <a:srgbClr val="1B660F"/>
              </a:gs>
              <a:gs pos="100000">
                <a:srgbClr val="6CAE3E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9547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7370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6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F411-4D72-4C3E-8423-5FA5C7CB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02161-D49D-41EC-A4E4-A842EF939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9D385-C98C-4810-8E99-BE88EA90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9AD23-AAE3-486F-811A-7B105BB4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6626-535D-4FF9-920B-9F0A0584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1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A315-7C80-4724-85ED-B703E613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D5BD-63F0-4564-8E5C-34F48B71A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69765-7939-4BCB-BD6F-5A8340BC7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FEB27-3970-466B-9EF2-0ECEE3C2A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05F7-46A2-4DE0-88C6-F2146706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FD153-8B1B-4683-9B84-274AA8E3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3ACD-D779-4476-B77C-E79F0239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B28CE-5C5E-4C2D-9FFF-C6A46390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0290C-C0FC-42C8-8F66-A1B085CEE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33686-7239-4F4C-951C-560D1FDE5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C358C-EDE8-4C3B-8C25-C124F1F65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68C956-75BF-48A8-A3A7-4A91D83C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A51A5-A816-4E6A-972E-06386417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AB14B-FB7C-40FE-9F22-CB4D506D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5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A8AB-D2CC-42E2-A487-EAC9676D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598A5-B1DC-48D5-9310-856005A3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18A71-F50D-4FE8-83AD-C53F531F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BE414-0FD9-482F-91DC-CE0B76B76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10F74-22C5-4F26-A032-408DB73D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259EB-677C-47D7-9FED-81A474C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5029-2075-44EC-918B-D11E1190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6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9F65-F158-4696-A8E0-4D4001B1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E1BCC-FD8A-481B-BC62-3D94A133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32FB6-539B-485D-B453-0E1BCD81E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F9E50-84EC-43E2-ABC6-87B8E822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03447-44E7-466D-8C20-5DB3C358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65843-A018-4DDF-890F-5EABF543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5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E584-39DC-420A-8E0C-0731B516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CDEB5-944D-4027-B63C-13BB61769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CF182-A11D-490D-9E07-E4240AE6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7229-8C7C-4F48-929B-9B6D111D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5F741-4AFC-4617-8FCD-E051281E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47DF4-E5F9-4154-AD07-226A5A93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5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79AA2-960E-402B-8A59-D1E1FFB6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19070-02E4-447E-ABF7-6C30F5A5D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7F1CA-DAB7-4143-910F-6364BE36B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ABD20-B241-43A9-999D-7405F7F9B6D0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48535-EE69-4D28-B11A-A8A4F883B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F98CB-D2EF-4AFB-9998-09691329E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FD397-2B91-4C83-B94D-0F39C3CF1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7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12" Type="http://schemas.openxmlformats.org/officeDocument/2006/relationships/image" Target="../media/image3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image" Target="../media/image4.svg"/><Relationship Id="rId10" Type="http://schemas.openxmlformats.org/officeDocument/2006/relationships/image" Target="../media/image32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12" Type="http://schemas.openxmlformats.org/officeDocument/2006/relationships/image" Target="../media/image1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12" Type="http://schemas.openxmlformats.org/officeDocument/2006/relationships/image" Target="../media/image1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9.sv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8.svg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svg"/><Relationship Id="rId18" Type="http://schemas.openxmlformats.org/officeDocument/2006/relationships/image" Target="../media/image45.png"/><Relationship Id="rId26" Type="http://schemas.openxmlformats.org/officeDocument/2006/relationships/image" Target="../media/image51.png"/><Relationship Id="rId3" Type="http://schemas.openxmlformats.org/officeDocument/2006/relationships/image" Target="../media/image38.svg"/><Relationship Id="rId21" Type="http://schemas.openxmlformats.org/officeDocument/2006/relationships/image" Target="../media/image48.svg"/><Relationship Id="rId7" Type="http://schemas.openxmlformats.org/officeDocument/2006/relationships/image" Target="../media/image4.svg"/><Relationship Id="rId12" Type="http://schemas.openxmlformats.org/officeDocument/2006/relationships/image" Target="../media/image31.png"/><Relationship Id="rId17" Type="http://schemas.openxmlformats.org/officeDocument/2006/relationships/image" Target="../media/image6.svg"/><Relationship Id="rId25" Type="http://schemas.openxmlformats.org/officeDocument/2006/relationships/image" Target="../media/image50.svg"/><Relationship Id="rId2" Type="http://schemas.openxmlformats.org/officeDocument/2006/relationships/image" Target="../media/image37.png"/><Relationship Id="rId16" Type="http://schemas.openxmlformats.org/officeDocument/2006/relationships/image" Target="../media/image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24.svg"/><Relationship Id="rId24" Type="http://schemas.openxmlformats.org/officeDocument/2006/relationships/image" Target="../media/image49.png"/><Relationship Id="rId5" Type="http://schemas.openxmlformats.org/officeDocument/2006/relationships/image" Target="../media/image40.svg"/><Relationship Id="rId15" Type="http://schemas.openxmlformats.org/officeDocument/2006/relationships/image" Target="../media/image44.svg"/><Relationship Id="rId23" Type="http://schemas.openxmlformats.org/officeDocument/2006/relationships/image" Target="../media/image8.svg"/><Relationship Id="rId10" Type="http://schemas.openxmlformats.org/officeDocument/2006/relationships/image" Target="../media/image23.png"/><Relationship Id="rId19" Type="http://schemas.openxmlformats.org/officeDocument/2006/relationships/image" Target="../media/image46.svg"/><Relationship Id="rId4" Type="http://schemas.openxmlformats.org/officeDocument/2006/relationships/image" Target="../media/image39.png"/><Relationship Id="rId9" Type="http://schemas.openxmlformats.org/officeDocument/2006/relationships/image" Target="../media/image42.svg"/><Relationship Id="rId14" Type="http://schemas.openxmlformats.org/officeDocument/2006/relationships/image" Target="../media/image43.png"/><Relationship Id="rId22" Type="http://schemas.openxmlformats.org/officeDocument/2006/relationships/image" Target="../media/image7.png"/><Relationship Id="rId27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sv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9" Type="http://schemas.openxmlformats.org/officeDocument/2006/relationships/image" Target="../media/image90.svg"/><Relationship Id="rId21" Type="http://schemas.openxmlformats.org/officeDocument/2006/relationships/image" Target="../media/image72.svg"/><Relationship Id="rId34" Type="http://schemas.openxmlformats.org/officeDocument/2006/relationships/image" Target="../media/image85.pn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svg"/><Relationship Id="rId41" Type="http://schemas.openxmlformats.org/officeDocument/2006/relationships/image" Target="../media/image9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svg"/><Relationship Id="rId40" Type="http://schemas.openxmlformats.org/officeDocument/2006/relationships/image" Target="../media/image91.png"/><Relationship Id="rId5" Type="http://schemas.openxmlformats.org/officeDocument/2006/relationships/image" Target="../media/image56.svg"/><Relationship Id="rId15" Type="http://schemas.openxmlformats.org/officeDocument/2006/relationships/image" Target="../media/image66.svg"/><Relationship Id="rId23" Type="http://schemas.openxmlformats.org/officeDocument/2006/relationships/image" Target="../media/image74.sv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1.png"/><Relationship Id="rId19" Type="http://schemas.openxmlformats.org/officeDocument/2006/relationships/image" Target="../media/image70.svg"/><Relationship Id="rId31" Type="http://schemas.openxmlformats.org/officeDocument/2006/relationships/image" Target="../media/image82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svg"/><Relationship Id="rId30" Type="http://schemas.openxmlformats.org/officeDocument/2006/relationships/image" Target="../media/image81.png"/><Relationship Id="rId35" Type="http://schemas.openxmlformats.org/officeDocument/2006/relationships/image" Target="../media/image86.svg"/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12" Type="http://schemas.openxmlformats.org/officeDocument/2006/relationships/image" Target="../media/image63.png"/><Relationship Id="rId17" Type="http://schemas.openxmlformats.org/officeDocument/2006/relationships/image" Target="../media/image68.svg"/><Relationship Id="rId25" Type="http://schemas.openxmlformats.org/officeDocument/2006/relationships/image" Target="../media/image76.svg"/><Relationship Id="rId33" Type="http://schemas.openxmlformats.org/officeDocument/2006/relationships/image" Target="../media/image84.svg"/><Relationship Id="rId38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5.emf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emf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3.emf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6.svg"/><Relationship Id="rId21" Type="http://schemas.openxmlformats.org/officeDocument/2006/relationships/image" Target="../media/image111.png"/><Relationship Id="rId42" Type="http://schemas.openxmlformats.org/officeDocument/2006/relationships/image" Target="../media/image130.svg"/><Relationship Id="rId47" Type="http://schemas.openxmlformats.org/officeDocument/2006/relationships/image" Target="../media/image135.png"/><Relationship Id="rId63" Type="http://schemas.openxmlformats.org/officeDocument/2006/relationships/image" Target="../media/image151.png"/><Relationship Id="rId68" Type="http://schemas.openxmlformats.org/officeDocument/2006/relationships/image" Target="../media/image156.sv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6.svg"/><Relationship Id="rId29" Type="http://schemas.openxmlformats.org/officeDocument/2006/relationships/image" Target="../media/image119.png"/><Relationship Id="rId11" Type="http://schemas.openxmlformats.org/officeDocument/2006/relationships/image" Target="../media/image101.png"/><Relationship Id="rId24" Type="http://schemas.openxmlformats.org/officeDocument/2006/relationships/image" Target="../media/image114.svg"/><Relationship Id="rId32" Type="http://schemas.openxmlformats.org/officeDocument/2006/relationships/image" Target="../media/image122.svg"/><Relationship Id="rId37" Type="http://schemas.openxmlformats.org/officeDocument/2006/relationships/image" Target="../media/image125.png"/><Relationship Id="rId40" Type="http://schemas.openxmlformats.org/officeDocument/2006/relationships/image" Target="../media/image128.svg"/><Relationship Id="rId45" Type="http://schemas.openxmlformats.org/officeDocument/2006/relationships/image" Target="../media/image133.png"/><Relationship Id="rId53" Type="http://schemas.openxmlformats.org/officeDocument/2006/relationships/image" Target="../media/image141.png"/><Relationship Id="rId58" Type="http://schemas.openxmlformats.org/officeDocument/2006/relationships/image" Target="../media/image146.svg"/><Relationship Id="rId66" Type="http://schemas.openxmlformats.org/officeDocument/2006/relationships/image" Target="../media/image154.svg"/><Relationship Id="rId5" Type="http://schemas.openxmlformats.org/officeDocument/2006/relationships/image" Target="../media/image95.png"/><Relationship Id="rId61" Type="http://schemas.openxmlformats.org/officeDocument/2006/relationships/image" Target="../media/image149.png"/><Relationship Id="rId19" Type="http://schemas.openxmlformats.org/officeDocument/2006/relationships/image" Target="../media/image109.png"/><Relationship Id="rId14" Type="http://schemas.openxmlformats.org/officeDocument/2006/relationships/image" Target="../media/image104.svg"/><Relationship Id="rId22" Type="http://schemas.openxmlformats.org/officeDocument/2006/relationships/image" Target="../media/image112.svg"/><Relationship Id="rId27" Type="http://schemas.openxmlformats.org/officeDocument/2006/relationships/image" Target="../media/image117.png"/><Relationship Id="rId30" Type="http://schemas.openxmlformats.org/officeDocument/2006/relationships/image" Target="../media/image120.svg"/><Relationship Id="rId35" Type="http://schemas.openxmlformats.org/officeDocument/2006/relationships/image" Target="../media/image9.png"/><Relationship Id="rId43" Type="http://schemas.openxmlformats.org/officeDocument/2006/relationships/image" Target="../media/image131.png"/><Relationship Id="rId48" Type="http://schemas.openxmlformats.org/officeDocument/2006/relationships/image" Target="../media/image136.svg"/><Relationship Id="rId56" Type="http://schemas.openxmlformats.org/officeDocument/2006/relationships/image" Target="../media/image144.svg"/><Relationship Id="rId64" Type="http://schemas.openxmlformats.org/officeDocument/2006/relationships/image" Target="../media/image152.svg"/><Relationship Id="rId69" Type="http://schemas.openxmlformats.org/officeDocument/2006/relationships/image" Target="../media/image157.png"/><Relationship Id="rId8" Type="http://schemas.openxmlformats.org/officeDocument/2006/relationships/image" Target="../media/image98.svg"/><Relationship Id="rId51" Type="http://schemas.openxmlformats.org/officeDocument/2006/relationships/image" Target="../media/image139.png"/><Relationship Id="rId3" Type="http://schemas.openxmlformats.org/officeDocument/2006/relationships/image" Target="../media/image93.png"/><Relationship Id="rId12" Type="http://schemas.openxmlformats.org/officeDocument/2006/relationships/image" Target="../media/image102.sv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38" Type="http://schemas.openxmlformats.org/officeDocument/2006/relationships/image" Target="../media/image126.svg"/><Relationship Id="rId46" Type="http://schemas.openxmlformats.org/officeDocument/2006/relationships/image" Target="../media/image134.svg"/><Relationship Id="rId59" Type="http://schemas.openxmlformats.org/officeDocument/2006/relationships/image" Target="../media/image147.png"/><Relationship Id="rId67" Type="http://schemas.openxmlformats.org/officeDocument/2006/relationships/image" Target="../media/image155.png"/><Relationship Id="rId20" Type="http://schemas.openxmlformats.org/officeDocument/2006/relationships/image" Target="../media/image110.svg"/><Relationship Id="rId41" Type="http://schemas.openxmlformats.org/officeDocument/2006/relationships/image" Target="../media/image129.png"/><Relationship Id="rId54" Type="http://schemas.openxmlformats.org/officeDocument/2006/relationships/image" Target="../media/image142.svg"/><Relationship Id="rId62" Type="http://schemas.openxmlformats.org/officeDocument/2006/relationships/image" Target="../media/image150.svg"/><Relationship Id="rId70" Type="http://schemas.openxmlformats.org/officeDocument/2006/relationships/image" Target="../media/image15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6.sv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svg"/><Relationship Id="rId36" Type="http://schemas.openxmlformats.org/officeDocument/2006/relationships/image" Target="../media/image10.svg"/><Relationship Id="rId49" Type="http://schemas.openxmlformats.org/officeDocument/2006/relationships/image" Target="../media/image137.png"/><Relationship Id="rId57" Type="http://schemas.openxmlformats.org/officeDocument/2006/relationships/image" Target="../media/image145.png"/><Relationship Id="rId10" Type="http://schemas.openxmlformats.org/officeDocument/2006/relationships/image" Target="../media/image100.svg"/><Relationship Id="rId31" Type="http://schemas.openxmlformats.org/officeDocument/2006/relationships/image" Target="../media/image121.png"/><Relationship Id="rId44" Type="http://schemas.openxmlformats.org/officeDocument/2006/relationships/image" Target="../media/image132.svg"/><Relationship Id="rId52" Type="http://schemas.openxmlformats.org/officeDocument/2006/relationships/image" Target="../media/image140.svg"/><Relationship Id="rId60" Type="http://schemas.openxmlformats.org/officeDocument/2006/relationships/image" Target="../media/image148.svg"/><Relationship Id="rId65" Type="http://schemas.openxmlformats.org/officeDocument/2006/relationships/image" Target="../media/image153.pn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3" Type="http://schemas.openxmlformats.org/officeDocument/2006/relationships/image" Target="../media/image103.png"/><Relationship Id="rId18" Type="http://schemas.openxmlformats.org/officeDocument/2006/relationships/image" Target="../media/image108.svg"/><Relationship Id="rId39" Type="http://schemas.openxmlformats.org/officeDocument/2006/relationships/image" Target="../media/image127.png"/><Relationship Id="rId34" Type="http://schemas.openxmlformats.org/officeDocument/2006/relationships/image" Target="../media/image124.svg"/><Relationship Id="rId50" Type="http://schemas.openxmlformats.org/officeDocument/2006/relationships/image" Target="../media/image138.svg"/><Relationship Id="rId55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svg"/><Relationship Id="rId18" Type="http://schemas.openxmlformats.org/officeDocument/2006/relationships/image" Target="../media/image175.png"/><Relationship Id="rId26" Type="http://schemas.openxmlformats.org/officeDocument/2006/relationships/image" Target="../media/image183.png"/><Relationship Id="rId3" Type="http://schemas.openxmlformats.org/officeDocument/2006/relationships/image" Target="../media/image160.svg"/><Relationship Id="rId21" Type="http://schemas.openxmlformats.org/officeDocument/2006/relationships/image" Target="../media/image178.svg"/><Relationship Id="rId7" Type="http://schemas.openxmlformats.org/officeDocument/2006/relationships/image" Target="../media/image164.svg"/><Relationship Id="rId12" Type="http://schemas.openxmlformats.org/officeDocument/2006/relationships/image" Target="../media/image169.png"/><Relationship Id="rId17" Type="http://schemas.openxmlformats.org/officeDocument/2006/relationships/image" Target="../media/image174.svg"/><Relationship Id="rId25" Type="http://schemas.openxmlformats.org/officeDocument/2006/relationships/image" Target="../media/image182.svg"/><Relationship Id="rId2" Type="http://schemas.openxmlformats.org/officeDocument/2006/relationships/image" Target="../media/image159.png"/><Relationship Id="rId16" Type="http://schemas.openxmlformats.org/officeDocument/2006/relationships/image" Target="../media/image173.png"/><Relationship Id="rId20" Type="http://schemas.openxmlformats.org/officeDocument/2006/relationships/image" Target="../media/image177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3.png"/><Relationship Id="rId11" Type="http://schemas.openxmlformats.org/officeDocument/2006/relationships/image" Target="../media/image168.svg"/><Relationship Id="rId24" Type="http://schemas.openxmlformats.org/officeDocument/2006/relationships/image" Target="../media/image181.png"/><Relationship Id="rId5" Type="http://schemas.openxmlformats.org/officeDocument/2006/relationships/image" Target="../media/image162.svg"/><Relationship Id="rId15" Type="http://schemas.openxmlformats.org/officeDocument/2006/relationships/image" Target="../media/image172.svg"/><Relationship Id="rId23" Type="http://schemas.openxmlformats.org/officeDocument/2006/relationships/image" Target="../media/image180.svg"/><Relationship Id="rId28" Type="http://schemas.openxmlformats.org/officeDocument/2006/relationships/image" Target="../media/image185.png"/><Relationship Id="rId10" Type="http://schemas.openxmlformats.org/officeDocument/2006/relationships/image" Target="../media/image167.png"/><Relationship Id="rId19" Type="http://schemas.openxmlformats.org/officeDocument/2006/relationships/image" Target="../media/image176.svg"/><Relationship Id="rId4" Type="http://schemas.openxmlformats.org/officeDocument/2006/relationships/image" Target="../media/image161.png"/><Relationship Id="rId9" Type="http://schemas.openxmlformats.org/officeDocument/2006/relationships/image" Target="../media/image166.svg"/><Relationship Id="rId14" Type="http://schemas.openxmlformats.org/officeDocument/2006/relationships/image" Target="../media/image171.png"/><Relationship Id="rId22" Type="http://schemas.openxmlformats.org/officeDocument/2006/relationships/image" Target="../media/image179.png"/><Relationship Id="rId27" Type="http://schemas.openxmlformats.org/officeDocument/2006/relationships/image" Target="../media/image18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8.svg"/><Relationship Id="rId3" Type="http://schemas.openxmlformats.org/officeDocument/2006/relationships/image" Target="../media/image188.svg"/><Relationship Id="rId7" Type="http://schemas.openxmlformats.org/officeDocument/2006/relationships/image" Target="../media/image192.svg"/><Relationship Id="rId12" Type="http://schemas.openxmlformats.org/officeDocument/2006/relationships/image" Target="../media/image197.png"/><Relationship Id="rId17" Type="http://schemas.openxmlformats.org/officeDocument/2006/relationships/image" Target="../media/image202.svg"/><Relationship Id="rId2" Type="http://schemas.openxmlformats.org/officeDocument/2006/relationships/image" Target="../media/image187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1.png"/><Relationship Id="rId11" Type="http://schemas.openxmlformats.org/officeDocument/2006/relationships/image" Target="../media/image196.svg"/><Relationship Id="rId5" Type="http://schemas.openxmlformats.org/officeDocument/2006/relationships/image" Target="../media/image190.svg"/><Relationship Id="rId15" Type="http://schemas.openxmlformats.org/officeDocument/2006/relationships/image" Target="../media/image200.sv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svg"/><Relationship Id="rId14" Type="http://schemas.openxmlformats.org/officeDocument/2006/relationships/image" Target="../media/image1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sv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" Type="http://schemas.openxmlformats.org/officeDocument/2006/relationships/image" Target="../media/image204.svg"/><Relationship Id="rId21" Type="http://schemas.openxmlformats.org/officeDocument/2006/relationships/image" Target="../media/image222.svg"/><Relationship Id="rId7" Type="http://schemas.openxmlformats.org/officeDocument/2006/relationships/image" Target="../media/image208.svg"/><Relationship Id="rId12" Type="http://schemas.openxmlformats.org/officeDocument/2006/relationships/image" Target="../media/image213.png"/><Relationship Id="rId17" Type="http://schemas.openxmlformats.org/officeDocument/2006/relationships/image" Target="../media/image218.svg"/><Relationship Id="rId25" Type="http://schemas.openxmlformats.org/officeDocument/2006/relationships/image" Target="../media/image226.sv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7.png"/><Relationship Id="rId11" Type="http://schemas.openxmlformats.org/officeDocument/2006/relationships/image" Target="../media/image212.svg"/><Relationship Id="rId24" Type="http://schemas.openxmlformats.org/officeDocument/2006/relationships/image" Target="../media/image225.png"/><Relationship Id="rId5" Type="http://schemas.openxmlformats.org/officeDocument/2006/relationships/image" Target="../media/image206.svg"/><Relationship Id="rId15" Type="http://schemas.openxmlformats.org/officeDocument/2006/relationships/image" Target="../media/image216.svg"/><Relationship Id="rId23" Type="http://schemas.openxmlformats.org/officeDocument/2006/relationships/image" Target="../media/image224.svg"/><Relationship Id="rId10" Type="http://schemas.openxmlformats.org/officeDocument/2006/relationships/image" Target="../media/image211.png"/><Relationship Id="rId19" Type="http://schemas.openxmlformats.org/officeDocument/2006/relationships/image" Target="../media/image220.svg"/><Relationship Id="rId4" Type="http://schemas.openxmlformats.org/officeDocument/2006/relationships/image" Target="../media/image205.png"/><Relationship Id="rId9" Type="http://schemas.openxmlformats.org/officeDocument/2006/relationships/image" Target="../media/image210.sv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svg"/><Relationship Id="rId18" Type="http://schemas.openxmlformats.org/officeDocument/2006/relationships/image" Target="../media/image245.png"/><Relationship Id="rId3" Type="http://schemas.openxmlformats.org/officeDocument/2006/relationships/image" Target="../media/image230.svg"/><Relationship Id="rId21" Type="http://schemas.openxmlformats.org/officeDocument/2006/relationships/image" Target="../media/image248.svg"/><Relationship Id="rId7" Type="http://schemas.openxmlformats.org/officeDocument/2006/relationships/image" Target="../media/image234.svg"/><Relationship Id="rId12" Type="http://schemas.openxmlformats.org/officeDocument/2006/relationships/image" Target="../media/image239.png"/><Relationship Id="rId17" Type="http://schemas.openxmlformats.org/officeDocument/2006/relationships/image" Target="../media/image244.sv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5" Type="http://schemas.openxmlformats.org/officeDocument/2006/relationships/image" Target="../media/image242.svg"/><Relationship Id="rId23" Type="http://schemas.openxmlformats.org/officeDocument/2006/relationships/image" Target="../media/image250.svg"/><Relationship Id="rId10" Type="http://schemas.openxmlformats.org/officeDocument/2006/relationships/image" Target="../media/image237.png"/><Relationship Id="rId19" Type="http://schemas.openxmlformats.org/officeDocument/2006/relationships/image" Target="../media/image246.svg"/><Relationship Id="rId4" Type="http://schemas.openxmlformats.org/officeDocument/2006/relationships/image" Target="../media/image231.png"/><Relationship Id="rId9" Type="http://schemas.openxmlformats.org/officeDocument/2006/relationships/image" Target="../media/image236.sv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0.svg"/><Relationship Id="rId18" Type="http://schemas.openxmlformats.org/officeDocument/2006/relationships/image" Target="../media/image265.png"/><Relationship Id="rId3" Type="http://schemas.openxmlformats.org/officeDocument/2006/relationships/image" Target="../media/image252.svg"/><Relationship Id="rId21" Type="http://schemas.openxmlformats.org/officeDocument/2006/relationships/image" Target="../media/image268.svg"/><Relationship Id="rId7" Type="http://schemas.openxmlformats.org/officeDocument/2006/relationships/image" Target="../media/image256.svg"/><Relationship Id="rId12" Type="http://schemas.openxmlformats.org/officeDocument/2006/relationships/image" Target="../media/image259.png"/><Relationship Id="rId17" Type="http://schemas.openxmlformats.org/officeDocument/2006/relationships/image" Target="../media/image264.svg"/><Relationship Id="rId2" Type="http://schemas.openxmlformats.org/officeDocument/2006/relationships/image" Target="../media/image251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5.png"/><Relationship Id="rId11" Type="http://schemas.openxmlformats.org/officeDocument/2006/relationships/image" Target="../media/image258.svg"/><Relationship Id="rId5" Type="http://schemas.openxmlformats.org/officeDocument/2006/relationships/image" Target="../media/image254.svg"/><Relationship Id="rId15" Type="http://schemas.openxmlformats.org/officeDocument/2006/relationships/image" Target="../media/image262.svg"/><Relationship Id="rId23" Type="http://schemas.openxmlformats.org/officeDocument/2006/relationships/image" Target="../media/image270.svg"/><Relationship Id="rId10" Type="http://schemas.openxmlformats.org/officeDocument/2006/relationships/image" Target="../media/image257.png"/><Relationship Id="rId19" Type="http://schemas.openxmlformats.org/officeDocument/2006/relationships/image" Target="../media/image266.svg"/><Relationship Id="rId4" Type="http://schemas.openxmlformats.org/officeDocument/2006/relationships/image" Target="../media/image253.png"/><Relationship Id="rId9" Type="http://schemas.openxmlformats.org/officeDocument/2006/relationships/image" Target="../media/image26.sv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svg"/><Relationship Id="rId18" Type="http://schemas.openxmlformats.org/officeDocument/2006/relationships/image" Target="../media/image287.png"/><Relationship Id="rId26" Type="http://schemas.openxmlformats.org/officeDocument/2006/relationships/image" Target="../media/image295.png"/><Relationship Id="rId3" Type="http://schemas.openxmlformats.org/officeDocument/2006/relationships/image" Target="../media/image272.svg"/><Relationship Id="rId21" Type="http://schemas.openxmlformats.org/officeDocument/2006/relationships/image" Target="../media/image290.svg"/><Relationship Id="rId7" Type="http://schemas.openxmlformats.org/officeDocument/2006/relationships/image" Target="../media/image276.svg"/><Relationship Id="rId12" Type="http://schemas.openxmlformats.org/officeDocument/2006/relationships/image" Target="../media/image281.png"/><Relationship Id="rId17" Type="http://schemas.openxmlformats.org/officeDocument/2006/relationships/image" Target="../media/image286.svg"/><Relationship Id="rId25" Type="http://schemas.openxmlformats.org/officeDocument/2006/relationships/image" Target="../media/image294.svg"/><Relationship Id="rId2" Type="http://schemas.openxmlformats.org/officeDocument/2006/relationships/image" Target="../media/image271.png"/><Relationship Id="rId16" Type="http://schemas.openxmlformats.org/officeDocument/2006/relationships/image" Target="../media/image285.png"/><Relationship Id="rId20" Type="http://schemas.openxmlformats.org/officeDocument/2006/relationships/image" Target="../media/image289.png"/><Relationship Id="rId29" Type="http://schemas.openxmlformats.org/officeDocument/2006/relationships/image" Target="../media/image298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5.png"/><Relationship Id="rId11" Type="http://schemas.openxmlformats.org/officeDocument/2006/relationships/image" Target="../media/image280.svg"/><Relationship Id="rId24" Type="http://schemas.openxmlformats.org/officeDocument/2006/relationships/image" Target="../media/image293.png"/><Relationship Id="rId5" Type="http://schemas.openxmlformats.org/officeDocument/2006/relationships/image" Target="../media/image274.svg"/><Relationship Id="rId15" Type="http://schemas.openxmlformats.org/officeDocument/2006/relationships/image" Target="../media/image284.svg"/><Relationship Id="rId23" Type="http://schemas.openxmlformats.org/officeDocument/2006/relationships/image" Target="../media/image292.svg"/><Relationship Id="rId28" Type="http://schemas.openxmlformats.org/officeDocument/2006/relationships/image" Target="../media/image297.png"/><Relationship Id="rId10" Type="http://schemas.openxmlformats.org/officeDocument/2006/relationships/image" Target="../media/image279.png"/><Relationship Id="rId19" Type="http://schemas.openxmlformats.org/officeDocument/2006/relationships/image" Target="../media/image288.svg"/><Relationship Id="rId4" Type="http://schemas.openxmlformats.org/officeDocument/2006/relationships/image" Target="../media/image273.png"/><Relationship Id="rId9" Type="http://schemas.openxmlformats.org/officeDocument/2006/relationships/image" Target="../media/image278.sv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Relationship Id="rId27" Type="http://schemas.openxmlformats.org/officeDocument/2006/relationships/image" Target="../media/image296.svg"/><Relationship Id="rId30" Type="http://schemas.openxmlformats.org/officeDocument/2006/relationships/image" Target="../media/image2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svg"/><Relationship Id="rId13" Type="http://schemas.openxmlformats.org/officeDocument/2006/relationships/image" Target="../media/image310.png"/><Relationship Id="rId18" Type="http://schemas.openxmlformats.org/officeDocument/2006/relationships/image" Target="../media/image315.svg"/><Relationship Id="rId26" Type="http://schemas.openxmlformats.org/officeDocument/2006/relationships/image" Target="../media/image323.svg"/><Relationship Id="rId3" Type="http://schemas.openxmlformats.org/officeDocument/2006/relationships/image" Target="../media/image300.png"/><Relationship Id="rId21" Type="http://schemas.openxmlformats.org/officeDocument/2006/relationships/image" Target="../media/image318.png"/><Relationship Id="rId7" Type="http://schemas.openxmlformats.org/officeDocument/2006/relationships/image" Target="../media/image304.png"/><Relationship Id="rId12" Type="http://schemas.openxmlformats.org/officeDocument/2006/relationships/image" Target="../media/image309.svg"/><Relationship Id="rId17" Type="http://schemas.openxmlformats.org/officeDocument/2006/relationships/image" Target="../media/image314.png"/><Relationship Id="rId25" Type="http://schemas.openxmlformats.org/officeDocument/2006/relationships/image" Target="../media/image3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3.svg"/><Relationship Id="rId20" Type="http://schemas.openxmlformats.org/officeDocument/2006/relationships/image" Target="../media/image317.svg"/><Relationship Id="rId29" Type="http://schemas.openxmlformats.org/officeDocument/2006/relationships/image" Target="../media/image3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3.svg"/><Relationship Id="rId11" Type="http://schemas.openxmlformats.org/officeDocument/2006/relationships/image" Target="../media/image308.png"/><Relationship Id="rId24" Type="http://schemas.openxmlformats.org/officeDocument/2006/relationships/image" Target="../media/image321.sv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23" Type="http://schemas.openxmlformats.org/officeDocument/2006/relationships/image" Target="../media/image320.png"/><Relationship Id="rId28" Type="http://schemas.openxmlformats.org/officeDocument/2006/relationships/image" Target="../media/image325.svg"/><Relationship Id="rId10" Type="http://schemas.openxmlformats.org/officeDocument/2006/relationships/image" Target="../media/image307.svg"/><Relationship Id="rId19" Type="http://schemas.openxmlformats.org/officeDocument/2006/relationships/image" Target="../media/image316.png"/><Relationship Id="rId4" Type="http://schemas.openxmlformats.org/officeDocument/2006/relationships/image" Target="../media/image301.svg"/><Relationship Id="rId9" Type="http://schemas.openxmlformats.org/officeDocument/2006/relationships/image" Target="../media/image306.png"/><Relationship Id="rId14" Type="http://schemas.openxmlformats.org/officeDocument/2006/relationships/image" Target="../media/image311.svg"/><Relationship Id="rId22" Type="http://schemas.openxmlformats.org/officeDocument/2006/relationships/image" Target="../media/image319.svg"/><Relationship Id="rId27" Type="http://schemas.openxmlformats.org/officeDocument/2006/relationships/image" Target="../media/image324.png"/><Relationship Id="rId30" Type="http://schemas.openxmlformats.org/officeDocument/2006/relationships/image" Target="../media/image3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36.png"/><Relationship Id="rId18" Type="http://schemas.openxmlformats.org/officeDocument/2006/relationships/image" Target="../media/image341.svg"/><Relationship Id="rId26" Type="http://schemas.openxmlformats.org/officeDocument/2006/relationships/image" Target="../media/image349.svg"/><Relationship Id="rId3" Type="http://schemas.openxmlformats.org/officeDocument/2006/relationships/image" Target="../media/image328.png"/><Relationship Id="rId21" Type="http://schemas.openxmlformats.org/officeDocument/2006/relationships/image" Target="../media/image344.png"/><Relationship Id="rId7" Type="http://schemas.openxmlformats.org/officeDocument/2006/relationships/image" Target="../media/image33.png"/><Relationship Id="rId12" Type="http://schemas.openxmlformats.org/officeDocument/2006/relationships/image" Target="../media/image335.svg"/><Relationship Id="rId17" Type="http://schemas.openxmlformats.org/officeDocument/2006/relationships/image" Target="../media/image340.png"/><Relationship Id="rId25" Type="http://schemas.openxmlformats.org/officeDocument/2006/relationships/image" Target="../media/image3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9.svg"/><Relationship Id="rId20" Type="http://schemas.openxmlformats.org/officeDocument/2006/relationships/image" Target="../media/image343.svg"/><Relationship Id="rId29" Type="http://schemas.openxmlformats.org/officeDocument/2006/relationships/image" Target="../media/image3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1.svg"/><Relationship Id="rId11" Type="http://schemas.openxmlformats.org/officeDocument/2006/relationships/image" Target="../media/image334.png"/><Relationship Id="rId24" Type="http://schemas.openxmlformats.org/officeDocument/2006/relationships/image" Target="../media/image347.svg"/><Relationship Id="rId32" Type="http://schemas.openxmlformats.org/officeDocument/2006/relationships/image" Target="../media/image355.svg"/><Relationship Id="rId5" Type="http://schemas.openxmlformats.org/officeDocument/2006/relationships/image" Target="../media/image330.png"/><Relationship Id="rId15" Type="http://schemas.openxmlformats.org/officeDocument/2006/relationships/image" Target="../media/image338.png"/><Relationship Id="rId23" Type="http://schemas.openxmlformats.org/officeDocument/2006/relationships/image" Target="../media/image346.png"/><Relationship Id="rId28" Type="http://schemas.openxmlformats.org/officeDocument/2006/relationships/image" Target="../media/image351.svg"/><Relationship Id="rId10" Type="http://schemas.openxmlformats.org/officeDocument/2006/relationships/image" Target="../media/image333.svg"/><Relationship Id="rId19" Type="http://schemas.openxmlformats.org/officeDocument/2006/relationships/image" Target="../media/image342.png"/><Relationship Id="rId31" Type="http://schemas.openxmlformats.org/officeDocument/2006/relationships/image" Target="../media/image354.png"/><Relationship Id="rId4" Type="http://schemas.openxmlformats.org/officeDocument/2006/relationships/image" Target="../media/image329.svg"/><Relationship Id="rId9" Type="http://schemas.openxmlformats.org/officeDocument/2006/relationships/image" Target="../media/image332.png"/><Relationship Id="rId14" Type="http://schemas.openxmlformats.org/officeDocument/2006/relationships/image" Target="../media/image337.svg"/><Relationship Id="rId22" Type="http://schemas.openxmlformats.org/officeDocument/2006/relationships/image" Target="../media/image345.svg"/><Relationship Id="rId27" Type="http://schemas.openxmlformats.org/officeDocument/2006/relationships/image" Target="../media/image350.png"/><Relationship Id="rId30" Type="http://schemas.openxmlformats.org/officeDocument/2006/relationships/image" Target="../media/image35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svg"/><Relationship Id="rId13" Type="http://schemas.openxmlformats.org/officeDocument/2006/relationships/image" Target="../media/image366.png"/><Relationship Id="rId18" Type="http://schemas.openxmlformats.org/officeDocument/2006/relationships/image" Target="../media/image371.sv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12" Type="http://schemas.openxmlformats.org/officeDocument/2006/relationships/image" Target="../media/image365.sv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9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9.svg"/><Relationship Id="rId11" Type="http://schemas.openxmlformats.org/officeDocument/2006/relationships/image" Target="../media/image364.png"/><Relationship Id="rId5" Type="http://schemas.openxmlformats.org/officeDocument/2006/relationships/image" Target="../media/image358.png"/><Relationship Id="rId15" Type="http://schemas.openxmlformats.org/officeDocument/2006/relationships/image" Target="../media/image368.png"/><Relationship Id="rId10" Type="http://schemas.openxmlformats.org/officeDocument/2006/relationships/image" Target="../media/image363.svg"/><Relationship Id="rId4" Type="http://schemas.openxmlformats.org/officeDocument/2006/relationships/image" Target="../media/image357.svg"/><Relationship Id="rId9" Type="http://schemas.openxmlformats.org/officeDocument/2006/relationships/image" Target="../media/image362.png"/><Relationship Id="rId14" Type="http://schemas.openxmlformats.org/officeDocument/2006/relationships/image" Target="../media/image36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5.emf"/><Relationship Id="rId2" Type="http://schemas.openxmlformats.org/officeDocument/2006/relationships/image" Target="../media/image3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emf"/><Relationship Id="rId5" Type="http://schemas.openxmlformats.org/officeDocument/2006/relationships/image" Target="../media/image6.svg"/><Relationship Id="rId15" Type="http://schemas.openxmlformats.org/officeDocument/2006/relationships/image" Target="../media/image18.png"/><Relationship Id="rId10" Type="http://schemas.openxmlformats.org/officeDocument/2006/relationships/image" Target="../media/image13.emf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svg"/><Relationship Id="rId13" Type="http://schemas.openxmlformats.org/officeDocument/2006/relationships/image" Target="../media/image382.png"/><Relationship Id="rId18" Type="http://schemas.openxmlformats.org/officeDocument/2006/relationships/image" Target="../media/image387.svg"/><Relationship Id="rId3" Type="http://schemas.openxmlformats.org/officeDocument/2006/relationships/image" Target="../media/image372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svg"/><Relationship Id="rId17" Type="http://schemas.openxmlformats.org/officeDocument/2006/relationships/image" Target="../media/image38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5.svg"/><Relationship Id="rId20" Type="http://schemas.openxmlformats.org/officeDocument/2006/relationships/image" Target="../media/image389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5.svg"/><Relationship Id="rId11" Type="http://schemas.openxmlformats.org/officeDocument/2006/relationships/image" Target="../media/image380.png"/><Relationship Id="rId24" Type="http://schemas.openxmlformats.org/officeDocument/2006/relationships/image" Target="../media/image393.svg"/><Relationship Id="rId5" Type="http://schemas.openxmlformats.org/officeDocument/2006/relationships/image" Target="../media/image374.png"/><Relationship Id="rId15" Type="http://schemas.openxmlformats.org/officeDocument/2006/relationships/image" Target="../media/image384.png"/><Relationship Id="rId23" Type="http://schemas.openxmlformats.org/officeDocument/2006/relationships/image" Target="../media/image392.png"/><Relationship Id="rId10" Type="http://schemas.openxmlformats.org/officeDocument/2006/relationships/image" Target="../media/image379.svg"/><Relationship Id="rId19" Type="http://schemas.openxmlformats.org/officeDocument/2006/relationships/image" Target="../media/image388.png"/><Relationship Id="rId4" Type="http://schemas.openxmlformats.org/officeDocument/2006/relationships/image" Target="../media/image373.svg"/><Relationship Id="rId9" Type="http://schemas.openxmlformats.org/officeDocument/2006/relationships/image" Target="../media/image378.png"/><Relationship Id="rId14" Type="http://schemas.openxmlformats.org/officeDocument/2006/relationships/image" Target="../media/image383.svg"/><Relationship Id="rId22" Type="http://schemas.openxmlformats.org/officeDocument/2006/relationships/image" Target="../media/image39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svg"/><Relationship Id="rId18" Type="http://schemas.openxmlformats.org/officeDocument/2006/relationships/image" Target="../media/image410.png"/><Relationship Id="rId3" Type="http://schemas.openxmlformats.org/officeDocument/2006/relationships/image" Target="../media/image395.svg"/><Relationship Id="rId7" Type="http://schemas.openxmlformats.org/officeDocument/2006/relationships/image" Target="../media/image399.svg"/><Relationship Id="rId12" Type="http://schemas.openxmlformats.org/officeDocument/2006/relationships/image" Target="../media/image404.png"/><Relationship Id="rId17" Type="http://schemas.openxmlformats.org/officeDocument/2006/relationships/image" Target="../media/image409.sv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8.png"/><Relationship Id="rId11" Type="http://schemas.openxmlformats.org/officeDocument/2006/relationships/image" Target="../media/image403.svg"/><Relationship Id="rId5" Type="http://schemas.openxmlformats.org/officeDocument/2006/relationships/image" Target="../media/image397.svg"/><Relationship Id="rId15" Type="http://schemas.openxmlformats.org/officeDocument/2006/relationships/image" Target="../media/image407.svg"/><Relationship Id="rId10" Type="http://schemas.openxmlformats.org/officeDocument/2006/relationships/image" Target="../media/image402.png"/><Relationship Id="rId19" Type="http://schemas.openxmlformats.org/officeDocument/2006/relationships/image" Target="../media/image411.svg"/><Relationship Id="rId4" Type="http://schemas.openxmlformats.org/officeDocument/2006/relationships/image" Target="../media/image396.png"/><Relationship Id="rId9" Type="http://schemas.openxmlformats.org/officeDocument/2006/relationships/image" Target="../media/image401.svg"/><Relationship Id="rId14" Type="http://schemas.openxmlformats.org/officeDocument/2006/relationships/image" Target="../media/image4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3.svg"/><Relationship Id="rId18" Type="http://schemas.openxmlformats.org/officeDocument/2006/relationships/image" Target="../media/image428.png"/><Relationship Id="rId3" Type="http://schemas.openxmlformats.org/officeDocument/2006/relationships/image" Target="../media/image413.svg"/><Relationship Id="rId7" Type="http://schemas.openxmlformats.org/officeDocument/2006/relationships/image" Target="../media/image417.svg"/><Relationship Id="rId12" Type="http://schemas.openxmlformats.org/officeDocument/2006/relationships/image" Target="../media/image422.png"/><Relationship Id="rId17" Type="http://schemas.openxmlformats.org/officeDocument/2006/relationships/image" Target="../media/image427.svg"/><Relationship Id="rId2" Type="http://schemas.openxmlformats.org/officeDocument/2006/relationships/image" Target="../media/image412.png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6.png"/><Relationship Id="rId11" Type="http://schemas.openxmlformats.org/officeDocument/2006/relationships/image" Target="../media/image421.svg"/><Relationship Id="rId5" Type="http://schemas.openxmlformats.org/officeDocument/2006/relationships/image" Target="../media/image415.svg"/><Relationship Id="rId15" Type="http://schemas.openxmlformats.org/officeDocument/2006/relationships/image" Target="../media/image425.svg"/><Relationship Id="rId10" Type="http://schemas.openxmlformats.org/officeDocument/2006/relationships/image" Target="../media/image420.png"/><Relationship Id="rId19" Type="http://schemas.openxmlformats.org/officeDocument/2006/relationships/image" Target="../media/image429.svg"/><Relationship Id="rId4" Type="http://schemas.openxmlformats.org/officeDocument/2006/relationships/image" Target="../media/image414.png"/><Relationship Id="rId9" Type="http://schemas.openxmlformats.org/officeDocument/2006/relationships/image" Target="../media/image419.svg"/><Relationship Id="rId14" Type="http://schemas.openxmlformats.org/officeDocument/2006/relationships/image" Target="../media/image424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1.svg"/><Relationship Id="rId18" Type="http://schemas.openxmlformats.org/officeDocument/2006/relationships/image" Target="../media/image446.png"/><Relationship Id="rId26" Type="http://schemas.openxmlformats.org/officeDocument/2006/relationships/image" Target="../media/image454.png"/><Relationship Id="rId39" Type="http://schemas.openxmlformats.org/officeDocument/2006/relationships/image" Target="../media/image467.svg"/><Relationship Id="rId21" Type="http://schemas.openxmlformats.org/officeDocument/2006/relationships/image" Target="../media/image449.svg"/><Relationship Id="rId34" Type="http://schemas.openxmlformats.org/officeDocument/2006/relationships/image" Target="../media/image462.png"/><Relationship Id="rId7" Type="http://schemas.openxmlformats.org/officeDocument/2006/relationships/image" Target="../media/image435.svg"/><Relationship Id="rId12" Type="http://schemas.openxmlformats.org/officeDocument/2006/relationships/image" Target="../media/image440.png"/><Relationship Id="rId17" Type="http://schemas.openxmlformats.org/officeDocument/2006/relationships/image" Target="../media/image445.svg"/><Relationship Id="rId25" Type="http://schemas.openxmlformats.org/officeDocument/2006/relationships/image" Target="../media/image453.svg"/><Relationship Id="rId33" Type="http://schemas.openxmlformats.org/officeDocument/2006/relationships/image" Target="../media/image461.svg"/><Relationship Id="rId38" Type="http://schemas.openxmlformats.org/officeDocument/2006/relationships/image" Target="../media/image466.png"/><Relationship Id="rId2" Type="http://schemas.openxmlformats.org/officeDocument/2006/relationships/image" Target="../media/image430.png"/><Relationship Id="rId16" Type="http://schemas.openxmlformats.org/officeDocument/2006/relationships/image" Target="../media/image444.png"/><Relationship Id="rId20" Type="http://schemas.openxmlformats.org/officeDocument/2006/relationships/image" Target="../media/image448.png"/><Relationship Id="rId29" Type="http://schemas.openxmlformats.org/officeDocument/2006/relationships/image" Target="../media/image457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4.png"/><Relationship Id="rId11" Type="http://schemas.openxmlformats.org/officeDocument/2006/relationships/image" Target="../media/image439.svg"/><Relationship Id="rId24" Type="http://schemas.openxmlformats.org/officeDocument/2006/relationships/image" Target="../media/image452.png"/><Relationship Id="rId32" Type="http://schemas.openxmlformats.org/officeDocument/2006/relationships/image" Target="../media/image460.png"/><Relationship Id="rId37" Type="http://schemas.openxmlformats.org/officeDocument/2006/relationships/image" Target="../media/image465.svg"/><Relationship Id="rId5" Type="http://schemas.openxmlformats.org/officeDocument/2006/relationships/image" Target="../media/image433.svg"/><Relationship Id="rId15" Type="http://schemas.openxmlformats.org/officeDocument/2006/relationships/image" Target="../media/image443.svg"/><Relationship Id="rId23" Type="http://schemas.openxmlformats.org/officeDocument/2006/relationships/image" Target="../media/image451.svg"/><Relationship Id="rId28" Type="http://schemas.openxmlformats.org/officeDocument/2006/relationships/image" Target="../media/image456.png"/><Relationship Id="rId36" Type="http://schemas.openxmlformats.org/officeDocument/2006/relationships/image" Target="../media/image464.png"/><Relationship Id="rId10" Type="http://schemas.openxmlformats.org/officeDocument/2006/relationships/image" Target="../media/image438.png"/><Relationship Id="rId19" Type="http://schemas.openxmlformats.org/officeDocument/2006/relationships/image" Target="../media/image447.svg"/><Relationship Id="rId31" Type="http://schemas.openxmlformats.org/officeDocument/2006/relationships/image" Target="../media/image459.svg"/><Relationship Id="rId4" Type="http://schemas.openxmlformats.org/officeDocument/2006/relationships/image" Target="../media/image432.png"/><Relationship Id="rId9" Type="http://schemas.openxmlformats.org/officeDocument/2006/relationships/image" Target="../media/image437.svg"/><Relationship Id="rId14" Type="http://schemas.openxmlformats.org/officeDocument/2006/relationships/image" Target="../media/image442.png"/><Relationship Id="rId22" Type="http://schemas.openxmlformats.org/officeDocument/2006/relationships/image" Target="../media/image450.png"/><Relationship Id="rId27" Type="http://schemas.openxmlformats.org/officeDocument/2006/relationships/image" Target="../media/image455.svg"/><Relationship Id="rId30" Type="http://schemas.openxmlformats.org/officeDocument/2006/relationships/image" Target="../media/image458.png"/><Relationship Id="rId35" Type="http://schemas.openxmlformats.org/officeDocument/2006/relationships/image" Target="../media/image463.svg"/><Relationship Id="rId8" Type="http://schemas.openxmlformats.org/officeDocument/2006/relationships/image" Target="../media/image436.png"/><Relationship Id="rId3" Type="http://schemas.openxmlformats.org/officeDocument/2006/relationships/image" Target="../media/image43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svg"/><Relationship Id="rId18" Type="http://schemas.openxmlformats.org/officeDocument/2006/relationships/image" Target="../media/image484.png"/><Relationship Id="rId3" Type="http://schemas.openxmlformats.org/officeDocument/2006/relationships/image" Target="../media/image469.svg"/><Relationship Id="rId7" Type="http://schemas.openxmlformats.org/officeDocument/2006/relationships/image" Target="../media/image473.svg"/><Relationship Id="rId12" Type="http://schemas.openxmlformats.org/officeDocument/2006/relationships/image" Target="../media/image478.png"/><Relationship Id="rId17" Type="http://schemas.openxmlformats.org/officeDocument/2006/relationships/image" Target="../media/image483.svg"/><Relationship Id="rId2" Type="http://schemas.openxmlformats.org/officeDocument/2006/relationships/image" Target="../media/image468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2.png"/><Relationship Id="rId11" Type="http://schemas.openxmlformats.org/officeDocument/2006/relationships/image" Target="../media/image477.svg"/><Relationship Id="rId5" Type="http://schemas.openxmlformats.org/officeDocument/2006/relationships/image" Target="../media/image471.svg"/><Relationship Id="rId15" Type="http://schemas.openxmlformats.org/officeDocument/2006/relationships/image" Target="../media/image481.svg"/><Relationship Id="rId10" Type="http://schemas.openxmlformats.org/officeDocument/2006/relationships/image" Target="../media/image476.png"/><Relationship Id="rId19" Type="http://schemas.openxmlformats.org/officeDocument/2006/relationships/image" Target="../media/image485.svg"/><Relationship Id="rId4" Type="http://schemas.openxmlformats.org/officeDocument/2006/relationships/image" Target="../media/image470.png"/><Relationship Id="rId9" Type="http://schemas.openxmlformats.org/officeDocument/2006/relationships/image" Target="../media/image475.svg"/><Relationship Id="rId1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svg"/><Relationship Id="rId7" Type="http://schemas.openxmlformats.org/officeDocument/2006/relationships/image" Target="../media/image491.sv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0.png"/><Relationship Id="rId11" Type="http://schemas.openxmlformats.org/officeDocument/2006/relationships/image" Target="../media/image495.svg"/><Relationship Id="rId5" Type="http://schemas.openxmlformats.org/officeDocument/2006/relationships/image" Target="../media/image489.sv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7.svg"/><Relationship Id="rId18" Type="http://schemas.openxmlformats.org/officeDocument/2006/relationships/image" Target="../media/image512.png"/><Relationship Id="rId3" Type="http://schemas.openxmlformats.org/officeDocument/2006/relationships/image" Target="../media/image497.svg"/><Relationship Id="rId21" Type="http://schemas.openxmlformats.org/officeDocument/2006/relationships/image" Target="../media/image515.svg"/><Relationship Id="rId7" Type="http://schemas.openxmlformats.org/officeDocument/2006/relationships/image" Target="../media/image501.svg"/><Relationship Id="rId12" Type="http://schemas.openxmlformats.org/officeDocument/2006/relationships/image" Target="../media/image506.png"/><Relationship Id="rId17" Type="http://schemas.openxmlformats.org/officeDocument/2006/relationships/image" Target="../media/image511.svg"/><Relationship Id="rId2" Type="http://schemas.openxmlformats.org/officeDocument/2006/relationships/image" Target="../media/image496.png"/><Relationship Id="rId16" Type="http://schemas.openxmlformats.org/officeDocument/2006/relationships/image" Target="../media/image510.png"/><Relationship Id="rId20" Type="http://schemas.openxmlformats.org/officeDocument/2006/relationships/image" Target="../media/image5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0.png"/><Relationship Id="rId11" Type="http://schemas.openxmlformats.org/officeDocument/2006/relationships/image" Target="../media/image505.svg"/><Relationship Id="rId24" Type="http://schemas.openxmlformats.org/officeDocument/2006/relationships/image" Target="../media/image518.png"/><Relationship Id="rId5" Type="http://schemas.openxmlformats.org/officeDocument/2006/relationships/image" Target="../media/image499.svg"/><Relationship Id="rId15" Type="http://schemas.openxmlformats.org/officeDocument/2006/relationships/image" Target="../media/image509.svg"/><Relationship Id="rId23" Type="http://schemas.openxmlformats.org/officeDocument/2006/relationships/image" Target="../media/image517.svg"/><Relationship Id="rId10" Type="http://schemas.openxmlformats.org/officeDocument/2006/relationships/image" Target="../media/image504.png"/><Relationship Id="rId19" Type="http://schemas.openxmlformats.org/officeDocument/2006/relationships/image" Target="../media/image513.svg"/><Relationship Id="rId4" Type="http://schemas.openxmlformats.org/officeDocument/2006/relationships/image" Target="../media/image498.png"/><Relationship Id="rId9" Type="http://schemas.openxmlformats.org/officeDocument/2006/relationships/image" Target="../media/image503.svg"/><Relationship Id="rId14" Type="http://schemas.openxmlformats.org/officeDocument/2006/relationships/image" Target="../media/image508.png"/><Relationship Id="rId22" Type="http://schemas.openxmlformats.org/officeDocument/2006/relationships/image" Target="../media/image5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530.svg"/><Relationship Id="rId3" Type="http://schemas.openxmlformats.org/officeDocument/2006/relationships/image" Target="../media/image520.svg"/><Relationship Id="rId7" Type="http://schemas.openxmlformats.org/officeDocument/2006/relationships/image" Target="../media/image524.svg"/><Relationship Id="rId12" Type="http://schemas.openxmlformats.org/officeDocument/2006/relationships/image" Target="../media/image529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3.png"/><Relationship Id="rId11" Type="http://schemas.openxmlformats.org/officeDocument/2006/relationships/image" Target="../media/image528.svg"/><Relationship Id="rId5" Type="http://schemas.openxmlformats.org/officeDocument/2006/relationships/image" Target="../media/image522.svg"/><Relationship Id="rId10" Type="http://schemas.openxmlformats.org/officeDocument/2006/relationships/image" Target="../media/image527.png"/><Relationship Id="rId4" Type="http://schemas.openxmlformats.org/officeDocument/2006/relationships/image" Target="../media/image521.png"/><Relationship Id="rId9" Type="http://schemas.openxmlformats.org/officeDocument/2006/relationships/image" Target="../media/image52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13" Type="http://schemas.openxmlformats.org/officeDocument/2006/relationships/image" Target="../media/image542.svg"/><Relationship Id="rId18" Type="http://schemas.openxmlformats.org/officeDocument/2006/relationships/image" Target="../media/image547.png"/><Relationship Id="rId3" Type="http://schemas.openxmlformats.org/officeDocument/2006/relationships/image" Target="../media/image532.svg"/><Relationship Id="rId21" Type="http://schemas.openxmlformats.org/officeDocument/2006/relationships/image" Target="../media/image550.svg"/><Relationship Id="rId7" Type="http://schemas.openxmlformats.org/officeDocument/2006/relationships/image" Target="../media/image536.svg"/><Relationship Id="rId12" Type="http://schemas.openxmlformats.org/officeDocument/2006/relationships/image" Target="../media/image541.png"/><Relationship Id="rId17" Type="http://schemas.openxmlformats.org/officeDocument/2006/relationships/image" Target="../media/image546.svg"/><Relationship Id="rId2" Type="http://schemas.openxmlformats.org/officeDocument/2006/relationships/image" Target="../media/image531.png"/><Relationship Id="rId16" Type="http://schemas.openxmlformats.org/officeDocument/2006/relationships/image" Target="../media/image545.png"/><Relationship Id="rId20" Type="http://schemas.openxmlformats.org/officeDocument/2006/relationships/image" Target="../media/image5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5.png"/><Relationship Id="rId11" Type="http://schemas.openxmlformats.org/officeDocument/2006/relationships/image" Target="../media/image540.svg"/><Relationship Id="rId5" Type="http://schemas.openxmlformats.org/officeDocument/2006/relationships/image" Target="../media/image534.svg"/><Relationship Id="rId15" Type="http://schemas.openxmlformats.org/officeDocument/2006/relationships/image" Target="../media/image544.svg"/><Relationship Id="rId23" Type="http://schemas.openxmlformats.org/officeDocument/2006/relationships/image" Target="../media/image552.svg"/><Relationship Id="rId10" Type="http://schemas.openxmlformats.org/officeDocument/2006/relationships/image" Target="../media/image539.png"/><Relationship Id="rId19" Type="http://schemas.openxmlformats.org/officeDocument/2006/relationships/image" Target="../media/image548.svg"/><Relationship Id="rId4" Type="http://schemas.openxmlformats.org/officeDocument/2006/relationships/image" Target="../media/image533.png"/><Relationship Id="rId9" Type="http://schemas.openxmlformats.org/officeDocument/2006/relationships/image" Target="../media/image538.svg"/><Relationship Id="rId14" Type="http://schemas.openxmlformats.org/officeDocument/2006/relationships/image" Target="../media/image543.png"/><Relationship Id="rId22" Type="http://schemas.openxmlformats.org/officeDocument/2006/relationships/image" Target="../media/image5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13" Type="http://schemas.openxmlformats.org/officeDocument/2006/relationships/image" Target="../media/image564.svg"/><Relationship Id="rId18" Type="http://schemas.openxmlformats.org/officeDocument/2006/relationships/image" Target="../media/image569.png"/><Relationship Id="rId26" Type="http://schemas.openxmlformats.org/officeDocument/2006/relationships/image" Target="../media/image577.png"/><Relationship Id="rId3" Type="http://schemas.openxmlformats.org/officeDocument/2006/relationships/image" Target="../media/image554.svg"/><Relationship Id="rId21" Type="http://schemas.openxmlformats.org/officeDocument/2006/relationships/image" Target="../media/image572.svg"/><Relationship Id="rId7" Type="http://schemas.openxmlformats.org/officeDocument/2006/relationships/image" Target="../media/image558.svg"/><Relationship Id="rId12" Type="http://schemas.openxmlformats.org/officeDocument/2006/relationships/image" Target="../media/image563.png"/><Relationship Id="rId17" Type="http://schemas.openxmlformats.org/officeDocument/2006/relationships/image" Target="../media/image568.svg"/><Relationship Id="rId25" Type="http://schemas.openxmlformats.org/officeDocument/2006/relationships/image" Target="../media/image576.svg"/><Relationship Id="rId2" Type="http://schemas.openxmlformats.org/officeDocument/2006/relationships/image" Target="../media/image553.png"/><Relationship Id="rId16" Type="http://schemas.openxmlformats.org/officeDocument/2006/relationships/image" Target="../media/image567.png"/><Relationship Id="rId20" Type="http://schemas.openxmlformats.org/officeDocument/2006/relationships/image" Target="../media/image57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7.png"/><Relationship Id="rId11" Type="http://schemas.openxmlformats.org/officeDocument/2006/relationships/image" Target="../media/image562.svg"/><Relationship Id="rId24" Type="http://schemas.openxmlformats.org/officeDocument/2006/relationships/image" Target="../media/image575.png"/><Relationship Id="rId5" Type="http://schemas.openxmlformats.org/officeDocument/2006/relationships/image" Target="../media/image556.svg"/><Relationship Id="rId15" Type="http://schemas.openxmlformats.org/officeDocument/2006/relationships/image" Target="../media/image566.svg"/><Relationship Id="rId23" Type="http://schemas.openxmlformats.org/officeDocument/2006/relationships/image" Target="../media/image574.svg"/><Relationship Id="rId10" Type="http://schemas.openxmlformats.org/officeDocument/2006/relationships/image" Target="../media/image561.png"/><Relationship Id="rId19" Type="http://schemas.openxmlformats.org/officeDocument/2006/relationships/image" Target="../media/image570.svg"/><Relationship Id="rId4" Type="http://schemas.openxmlformats.org/officeDocument/2006/relationships/image" Target="../media/image555.png"/><Relationship Id="rId9" Type="http://schemas.openxmlformats.org/officeDocument/2006/relationships/image" Target="../media/image560.svg"/><Relationship Id="rId14" Type="http://schemas.openxmlformats.org/officeDocument/2006/relationships/image" Target="../media/image565.png"/><Relationship Id="rId22" Type="http://schemas.openxmlformats.org/officeDocument/2006/relationships/image" Target="../media/image573.png"/><Relationship Id="rId27" Type="http://schemas.openxmlformats.org/officeDocument/2006/relationships/image" Target="../media/image5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hyperlink" Target="https://aws.amazon.com/quickstart/architecture/citrix-virtual-ap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9.sv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emf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3.png"/><Relationship Id="rId16" Type="http://schemas.openxmlformats.org/officeDocument/2006/relationships/image" Target="../media/image15.emf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emf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emf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svg"/><Relationship Id="rId18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6.png"/><Relationship Id="rId17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19" Type="http://schemas.openxmlformats.org/officeDocument/2006/relationships/image" Target="../media/image24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A589271B-8BB2-4683-AA5B-F84ABF123CF0}"/>
              </a:ext>
            </a:extLst>
          </p:cNvPr>
          <p:cNvSpPr/>
          <p:nvPr/>
        </p:nvSpPr>
        <p:spPr>
          <a:xfrm>
            <a:off x="3668279" y="2365037"/>
            <a:ext cx="2865612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360537D5-8FCB-40DB-B677-D99CE8DE76C7}"/>
              </a:ext>
            </a:extLst>
          </p:cNvPr>
          <p:cNvSpPr/>
          <p:nvPr/>
        </p:nvSpPr>
        <p:spPr>
          <a:xfrm>
            <a:off x="3668673" y="4467617"/>
            <a:ext cx="2865612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0200EF1-D610-44A6-86D6-003BBF401B97}"/>
              </a:ext>
            </a:extLst>
          </p:cNvPr>
          <p:cNvSpPr txBox="1"/>
          <p:nvPr/>
        </p:nvSpPr>
        <p:spPr>
          <a:xfrm>
            <a:off x="3668279" y="6120477"/>
            <a:ext cx="14782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2</a:t>
            </a: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4A540C9-E555-4ACD-99BB-B83467ED6AE1}"/>
              </a:ext>
            </a:extLst>
          </p:cNvPr>
          <p:cNvSpPr/>
          <p:nvPr/>
        </p:nvSpPr>
        <p:spPr>
          <a:xfrm>
            <a:off x="3864612" y="2635029"/>
            <a:ext cx="1733960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1E4AE938-F23E-410B-9BDB-AAB0FDFF4F09}"/>
              </a:ext>
            </a:extLst>
          </p:cNvPr>
          <p:cNvSpPr/>
          <p:nvPr/>
        </p:nvSpPr>
        <p:spPr>
          <a:xfrm>
            <a:off x="6689844" y="4463298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2833B4A-41E9-4529-A3A3-0B2B0C19A586}"/>
              </a:ext>
            </a:extLst>
          </p:cNvPr>
          <p:cNvSpPr txBox="1"/>
          <p:nvPr/>
        </p:nvSpPr>
        <p:spPr>
          <a:xfrm>
            <a:off x="6694482" y="6107515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86AF87-129A-43CC-B81B-E9670040CFBD}"/>
              </a:ext>
            </a:extLst>
          </p:cNvPr>
          <p:cNvSpPr/>
          <p:nvPr/>
        </p:nvSpPr>
        <p:spPr>
          <a:xfrm>
            <a:off x="6687844" y="2343422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7A3E46DE-7482-4ECA-A220-9B618B499DE7}"/>
              </a:ext>
            </a:extLst>
          </p:cNvPr>
          <p:cNvSpPr txBox="1"/>
          <p:nvPr/>
        </p:nvSpPr>
        <p:spPr>
          <a:xfrm>
            <a:off x="6687845" y="2331048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054B9B-E967-4729-8CDA-0AB9DBFE9F42}"/>
              </a:ext>
            </a:extLst>
          </p:cNvPr>
          <p:cNvSpPr/>
          <p:nvPr/>
        </p:nvSpPr>
        <p:spPr>
          <a:xfrm>
            <a:off x="167159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E0229D1-FF27-434B-B56D-52F0E86B8238}"/>
              </a:ext>
            </a:extLst>
          </p:cNvPr>
          <p:cNvSpPr txBox="1"/>
          <p:nvPr/>
        </p:nvSpPr>
        <p:spPr>
          <a:xfrm>
            <a:off x="1671594" y="6116352"/>
            <a:ext cx="10717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7A38A195-F2B2-4739-9487-344A381FB8E3}"/>
              </a:ext>
            </a:extLst>
          </p:cNvPr>
          <p:cNvSpPr txBox="1"/>
          <p:nvPr/>
        </p:nvSpPr>
        <p:spPr>
          <a:xfrm>
            <a:off x="3668279" y="2365037"/>
            <a:ext cx="14782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6B287F-2D04-430E-A8DF-92FD55D3AD0D}"/>
              </a:ext>
            </a:extLst>
          </p:cNvPr>
          <p:cNvSpPr/>
          <p:nvPr/>
        </p:nvSpPr>
        <p:spPr>
          <a:xfrm>
            <a:off x="167786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8075916-BD66-4274-B658-0953C0AC5DDC}"/>
              </a:ext>
            </a:extLst>
          </p:cNvPr>
          <p:cNvSpPr txBox="1"/>
          <p:nvPr/>
        </p:nvSpPr>
        <p:spPr>
          <a:xfrm>
            <a:off x="1677863" y="2365038"/>
            <a:ext cx="10654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A5125-A125-4683-B07D-FBF3DA3A011C}"/>
              </a:ext>
            </a:extLst>
          </p:cNvPr>
          <p:cNvSpPr/>
          <p:nvPr/>
        </p:nvSpPr>
        <p:spPr>
          <a:xfrm>
            <a:off x="932042" y="1022519"/>
            <a:ext cx="8052913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A956A1-88FB-407D-84F2-D80B4ACF8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240" y="1020043"/>
            <a:ext cx="274320" cy="274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4F67324-BC17-4AA9-9EDA-C9C8F417069E}"/>
              </a:ext>
            </a:extLst>
          </p:cNvPr>
          <p:cNvSpPr/>
          <p:nvPr/>
        </p:nvSpPr>
        <p:spPr>
          <a:xfrm>
            <a:off x="1170088" y="1433323"/>
            <a:ext cx="7683554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(Citrix CVAD ‘Site’)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6B69617-682A-4695-96C2-93FA28B95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9748" y="1433324"/>
            <a:ext cx="244575" cy="27519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4A59830-A736-4BA7-BEF1-A1B57E044A3C}"/>
              </a:ext>
            </a:extLst>
          </p:cNvPr>
          <p:cNvSpPr/>
          <p:nvPr/>
        </p:nvSpPr>
        <p:spPr>
          <a:xfrm>
            <a:off x="1433674" y="2261625"/>
            <a:ext cx="748747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7B9D04A-97B2-4CF8-B752-29D8C311C8F1}"/>
              </a:ext>
            </a:extLst>
          </p:cNvPr>
          <p:cNvSpPr/>
          <p:nvPr/>
        </p:nvSpPr>
        <p:spPr>
          <a:xfrm>
            <a:off x="1566471" y="1872780"/>
            <a:ext cx="7184411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4F7848D8-20AC-4B8F-9205-5704E2AA1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2783" y="1879779"/>
            <a:ext cx="274320" cy="27432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11C3A24-8B02-46D9-B283-876E8AEF600C}"/>
              </a:ext>
            </a:extLst>
          </p:cNvPr>
          <p:cNvSpPr/>
          <p:nvPr/>
        </p:nvSpPr>
        <p:spPr>
          <a:xfrm>
            <a:off x="1433674" y="4400009"/>
            <a:ext cx="7479471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78C0CA2-D485-4D97-AA41-C4221476DE7B}"/>
              </a:ext>
            </a:extLst>
          </p:cNvPr>
          <p:cNvGrpSpPr/>
          <p:nvPr/>
        </p:nvGrpSpPr>
        <p:grpSpPr>
          <a:xfrm>
            <a:off x="2122532" y="2962431"/>
            <a:ext cx="939462" cy="888861"/>
            <a:chOff x="9545771" y="3892546"/>
            <a:chExt cx="939462" cy="8888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0C64E9-07CB-4CF0-B8ED-F8E3357BEE79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13" name="Freeform 1">
                <a:extLst>
                  <a:ext uri="{FF2B5EF4-FFF2-40B4-BE49-F238E27FC236}">
                    <a16:creationId xmlns:a16="http://schemas.microsoft.com/office/drawing/2014/main" id="{9EBEBC92-6634-427F-A280-4F86C281C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Freeform 2">
                <a:extLst>
                  <a:ext uri="{FF2B5EF4-FFF2-40B4-BE49-F238E27FC236}">
                    <a16:creationId xmlns:a16="http://schemas.microsoft.com/office/drawing/2014/main" id="{CA273AB5-43FF-4410-B22F-113CD4ACB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Freeform 3">
                <a:extLst>
                  <a:ext uri="{FF2B5EF4-FFF2-40B4-BE49-F238E27FC236}">
                    <a16:creationId xmlns:a16="http://schemas.microsoft.com/office/drawing/2014/main" id="{F3603F00-A13F-4281-A5C0-BE920491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 4">
                <a:extLst>
                  <a:ext uri="{FF2B5EF4-FFF2-40B4-BE49-F238E27FC236}">
                    <a16:creationId xmlns:a16="http://schemas.microsoft.com/office/drawing/2014/main" id="{91E0F2E3-6CB8-4251-809F-EEEBE3BF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1AD6EF7B-872F-416E-AE53-513C4D115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5396AA44-BF4D-499D-A848-566A6BC55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7">
                <a:extLst>
                  <a:ext uri="{FF2B5EF4-FFF2-40B4-BE49-F238E27FC236}">
                    <a16:creationId xmlns:a16="http://schemas.microsoft.com/office/drawing/2014/main" id="{A3B480E4-655C-4AF8-8C1F-6E9399C76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1BCA33EE-C45B-4D4C-AD6C-C9E8CAA0B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840570D6-DC5D-424E-8056-94363590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93630A5F-A135-499B-8477-50B85F62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98924DE0-15DD-4044-A8F0-8352EA708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">
                <a:extLst>
                  <a:ext uri="{FF2B5EF4-FFF2-40B4-BE49-F238E27FC236}">
                    <a16:creationId xmlns:a16="http://schemas.microsoft.com/office/drawing/2014/main" id="{61D82E8C-D71F-441A-A861-D17E29E08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7FE10490-D231-4D54-AF18-ACC6D5F1E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C221BAFF-CE62-41A1-9D70-1A3D6DC64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5">
                <a:extLst>
                  <a:ext uri="{FF2B5EF4-FFF2-40B4-BE49-F238E27FC236}">
                    <a16:creationId xmlns:a16="http://schemas.microsoft.com/office/drawing/2014/main" id="{8E75BDB4-C6D0-46ED-A82B-9BB106DB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BF3499B0-94F3-47B1-8812-20C338EEE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96FD0A53-7E1C-41A8-BF17-C6651B96A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A1B7DF7E-1AD6-48FA-8956-CDA679C0C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19">
                <a:extLst>
                  <a:ext uri="{FF2B5EF4-FFF2-40B4-BE49-F238E27FC236}">
                    <a16:creationId xmlns:a16="http://schemas.microsoft.com/office/drawing/2014/main" id="{82AA42CD-388E-42FD-95F0-0BE047D7B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20">
                <a:extLst>
                  <a:ext uri="{FF2B5EF4-FFF2-40B4-BE49-F238E27FC236}">
                    <a16:creationId xmlns:a16="http://schemas.microsoft.com/office/drawing/2014/main" id="{C9C8824B-1231-4C99-B187-CAD18EAE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3F490BA-E79C-4A2F-A99D-41ED2EFE9D16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C4AF487A-541C-4871-AC3D-7FCAF3E51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24">
                <a:extLst>
                  <a:ext uri="{FF2B5EF4-FFF2-40B4-BE49-F238E27FC236}">
                    <a16:creationId xmlns:a16="http://schemas.microsoft.com/office/drawing/2014/main" id="{8F6D5CA9-39D3-4114-ABA7-A303819E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D7D1A59D-2B67-47C2-8DED-1BBDA51F5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CAC65CC3-6E40-464A-BAC2-607335011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27">
                <a:extLst>
                  <a:ext uri="{FF2B5EF4-FFF2-40B4-BE49-F238E27FC236}">
                    <a16:creationId xmlns:a16="http://schemas.microsoft.com/office/drawing/2014/main" id="{E5D14726-987C-48D9-831D-734E41E6D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8">
                <a:extLst>
                  <a:ext uri="{FF2B5EF4-FFF2-40B4-BE49-F238E27FC236}">
                    <a16:creationId xmlns:a16="http://schemas.microsoft.com/office/drawing/2014/main" id="{0BF581F4-EAA0-467F-8AD8-B78774F6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9">
                <a:extLst>
                  <a:ext uri="{FF2B5EF4-FFF2-40B4-BE49-F238E27FC236}">
                    <a16:creationId xmlns:a16="http://schemas.microsoft.com/office/drawing/2014/main" id="{1AE013C9-97B6-4F43-8A6B-C39A5534E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1CB4BD66-F56F-423E-8AEC-D13A5A238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565CEC94-2D64-4189-8475-6DB3B3E09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A5FE1677-86FD-49D9-9EBE-076D03D7A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DDCF7F2B-C39A-415E-821C-7C3121991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7BA9A618-23AB-43F4-B0F8-691C2DBF8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AB412D1F-C851-4305-8821-77A71AE8F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07713B99-01C5-4DC0-933B-382C4FD7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2CB55904-7B62-446A-A07E-36EB8D180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6E22B8A-E89C-4D76-B16A-E06DF8A95B5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1594ED-0D90-44CC-8E9C-BBA5C9E7C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B6EC3DF-F667-4244-BE34-46D449BAEF5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59" name="Freeform 1">
                  <a:extLst>
                    <a:ext uri="{FF2B5EF4-FFF2-40B4-BE49-F238E27FC236}">
                      <a16:creationId xmlns:a16="http://schemas.microsoft.com/office/drawing/2014/main" id="{C9B9DF93-FE9B-4E82-9DFE-F43347B73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193DA221-32F1-48F8-BA6D-3CDDA7F51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314D2AB4-D324-4A05-A203-7088246FB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20372A30-E864-43EF-9E90-AA0DBD61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842CCE4E-AA27-496E-B5AA-E13824610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5EE0ECBB-1F55-4108-96FA-1A00EA55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Freeform 7">
                  <a:extLst>
                    <a:ext uri="{FF2B5EF4-FFF2-40B4-BE49-F238E27FC236}">
                      <a16:creationId xmlns:a16="http://schemas.microsoft.com/office/drawing/2014/main" id="{C1399A81-62AA-4E87-864E-FD7CAD572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Freeform 8">
                  <a:extLst>
                    <a:ext uri="{FF2B5EF4-FFF2-40B4-BE49-F238E27FC236}">
                      <a16:creationId xmlns:a16="http://schemas.microsoft.com/office/drawing/2014/main" id="{66E04C30-8AF7-43E1-AF0A-23A6FBD87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A6683F31-D5A9-44CA-AC4A-B35213200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10">
                  <a:extLst>
                    <a:ext uri="{FF2B5EF4-FFF2-40B4-BE49-F238E27FC236}">
                      <a16:creationId xmlns:a16="http://schemas.microsoft.com/office/drawing/2014/main" id="{E3EDF7CB-429F-48A9-A13D-E1878D0E1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11">
                  <a:extLst>
                    <a:ext uri="{FF2B5EF4-FFF2-40B4-BE49-F238E27FC236}">
                      <a16:creationId xmlns:a16="http://schemas.microsoft.com/office/drawing/2014/main" id="{4AC4632E-8284-4EA5-B85B-C98625C18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2">
                  <a:extLst>
                    <a:ext uri="{FF2B5EF4-FFF2-40B4-BE49-F238E27FC236}">
                      <a16:creationId xmlns:a16="http://schemas.microsoft.com/office/drawing/2014/main" id="{A141BA75-A6C3-4089-BD2A-337E0B291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Freeform 13">
                  <a:extLst>
                    <a:ext uri="{FF2B5EF4-FFF2-40B4-BE49-F238E27FC236}">
                      <a16:creationId xmlns:a16="http://schemas.microsoft.com/office/drawing/2014/main" id="{0CFB7945-49CC-48AB-B686-EB85656FE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Freeform 14">
                  <a:extLst>
                    <a:ext uri="{FF2B5EF4-FFF2-40B4-BE49-F238E27FC236}">
                      <a16:creationId xmlns:a16="http://schemas.microsoft.com/office/drawing/2014/main" id="{41FA1DAF-F01B-42CB-BEBA-109120BCF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15">
                  <a:extLst>
                    <a:ext uri="{FF2B5EF4-FFF2-40B4-BE49-F238E27FC236}">
                      <a16:creationId xmlns:a16="http://schemas.microsoft.com/office/drawing/2014/main" id="{9F1E7321-A0CF-4F29-8B5C-ADB2BAEA22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6">
                  <a:extLst>
                    <a:ext uri="{FF2B5EF4-FFF2-40B4-BE49-F238E27FC236}">
                      <a16:creationId xmlns:a16="http://schemas.microsoft.com/office/drawing/2014/main" id="{53171BC8-9513-4B88-AF30-0987D1332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">
                  <a:extLst>
                    <a:ext uri="{FF2B5EF4-FFF2-40B4-BE49-F238E27FC236}">
                      <a16:creationId xmlns:a16="http://schemas.microsoft.com/office/drawing/2014/main" id="{BA76CA5D-8E79-44B3-B791-F16BFC724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18">
                  <a:extLst>
                    <a:ext uri="{FF2B5EF4-FFF2-40B4-BE49-F238E27FC236}">
                      <a16:creationId xmlns:a16="http://schemas.microsoft.com/office/drawing/2014/main" id="{62A0097F-7E9E-470E-960D-36E298C95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19">
                  <a:extLst>
                    <a:ext uri="{FF2B5EF4-FFF2-40B4-BE49-F238E27FC236}">
                      <a16:creationId xmlns:a16="http://schemas.microsoft.com/office/drawing/2014/main" id="{B3FB9E7D-7ECE-4E36-B9F7-501EA86C3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Freeform 20">
                  <a:extLst>
                    <a:ext uri="{FF2B5EF4-FFF2-40B4-BE49-F238E27FC236}">
                      <a16:creationId xmlns:a16="http://schemas.microsoft.com/office/drawing/2014/main" id="{6E4A5271-1E30-4F86-B403-F25612A3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1">
                  <a:extLst>
                    <a:ext uri="{FF2B5EF4-FFF2-40B4-BE49-F238E27FC236}">
                      <a16:creationId xmlns:a16="http://schemas.microsoft.com/office/drawing/2014/main" id="{9FE4951E-7561-43DA-8F43-0A9F7D098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Freeform 22">
                  <a:extLst>
                    <a:ext uri="{FF2B5EF4-FFF2-40B4-BE49-F238E27FC236}">
                      <a16:creationId xmlns:a16="http://schemas.microsoft.com/office/drawing/2014/main" id="{9017CC31-5A1D-476E-A67A-2A5647EF5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23">
                  <a:extLst>
                    <a:ext uri="{FF2B5EF4-FFF2-40B4-BE49-F238E27FC236}">
                      <a16:creationId xmlns:a16="http://schemas.microsoft.com/office/drawing/2014/main" id="{F67E1A9A-AA32-426C-955D-C236B9F1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24">
                  <a:extLst>
                    <a:ext uri="{FF2B5EF4-FFF2-40B4-BE49-F238E27FC236}">
                      <a16:creationId xmlns:a16="http://schemas.microsoft.com/office/drawing/2014/main" id="{60BCD099-A5F2-4A6C-BDBD-4ABAF83D2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Freeform 25">
                  <a:extLst>
                    <a:ext uri="{FF2B5EF4-FFF2-40B4-BE49-F238E27FC236}">
                      <a16:creationId xmlns:a16="http://schemas.microsoft.com/office/drawing/2014/main" id="{7922BB29-51BE-40D2-A8C0-0ECAE2087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26">
                  <a:extLst>
                    <a:ext uri="{FF2B5EF4-FFF2-40B4-BE49-F238E27FC236}">
                      <a16:creationId xmlns:a16="http://schemas.microsoft.com/office/drawing/2014/main" id="{B0B46E6E-AD60-4908-8425-A13077765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">
                  <a:extLst>
                    <a:ext uri="{FF2B5EF4-FFF2-40B4-BE49-F238E27FC236}">
                      <a16:creationId xmlns:a16="http://schemas.microsoft.com/office/drawing/2014/main" id="{C8D94D65-695A-4B57-8511-9DBC1F95A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1B3772AC-5E57-489D-968C-961C359B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Freeform 29">
                  <a:extLst>
                    <a:ext uri="{FF2B5EF4-FFF2-40B4-BE49-F238E27FC236}">
                      <a16:creationId xmlns:a16="http://schemas.microsoft.com/office/drawing/2014/main" id="{6FE4FD8B-4D26-4C44-B083-702D3CFD9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30">
                  <a:extLst>
                    <a:ext uri="{FF2B5EF4-FFF2-40B4-BE49-F238E27FC236}">
                      <a16:creationId xmlns:a16="http://schemas.microsoft.com/office/drawing/2014/main" id="{172AC4C4-4BCF-4A12-8029-A463FF01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31">
                  <a:extLst>
                    <a:ext uri="{FF2B5EF4-FFF2-40B4-BE49-F238E27FC236}">
                      <a16:creationId xmlns:a16="http://schemas.microsoft.com/office/drawing/2014/main" id="{9A8263AF-D506-4E25-ABB3-8057F2A05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32">
                  <a:extLst>
                    <a:ext uri="{FF2B5EF4-FFF2-40B4-BE49-F238E27FC236}">
                      <a16:creationId xmlns:a16="http://schemas.microsoft.com/office/drawing/2014/main" id="{EAAC7BB1-81C5-4239-AAFF-2E97148B8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0396388-057F-47B2-A4DA-49D80B0D7CDE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196" name="Freeform 9">
                <a:extLst>
                  <a:ext uri="{FF2B5EF4-FFF2-40B4-BE49-F238E27FC236}">
                    <a16:creationId xmlns:a16="http://schemas.microsoft.com/office/drawing/2014/main" id="{804C7C81-8E22-4AF2-9F2F-A9E4BCA9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10">
                <a:extLst>
                  <a:ext uri="{FF2B5EF4-FFF2-40B4-BE49-F238E27FC236}">
                    <a16:creationId xmlns:a16="http://schemas.microsoft.com/office/drawing/2014/main" id="{DDEFED20-23BC-4404-923E-1A4D29927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1">
                <a:extLst>
                  <a:ext uri="{FF2B5EF4-FFF2-40B4-BE49-F238E27FC236}">
                    <a16:creationId xmlns:a16="http://schemas.microsoft.com/office/drawing/2014/main" id="{F627F771-FD5D-4C67-9B60-913FBD25F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007CE848-552E-4AF5-8624-B04D769A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13">
                <a:extLst>
                  <a:ext uri="{FF2B5EF4-FFF2-40B4-BE49-F238E27FC236}">
                    <a16:creationId xmlns:a16="http://schemas.microsoft.com/office/drawing/2014/main" id="{101F5E9E-ED26-4C5A-BF60-C9D0ABBC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14">
                <a:extLst>
                  <a:ext uri="{FF2B5EF4-FFF2-40B4-BE49-F238E27FC236}">
                    <a16:creationId xmlns:a16="http://schemas.microsoft.com/office/drawing/2014/main" id="{C53818C1-1FEC-447C-8846-DAD39A8B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15">
                <a:extLst>
                  <a:ext uri="{FF2B5EF4-FFF2-40B4-BE49-F238E27FC236}">
                    <a16:creationId xmlns:a16="http://schemas.microsoft.com/office/drawing/2014/main" id="{F64D34DB-8E9C-4F0B-8B0F-629F63B6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FF60059E-E321-427A-AA84-98B40DFE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id="{62C76547-D667-4F46-AFEA-B74D75600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ADCA44DF-623D-49F9-B07D-187DB2A9A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19">
                <a:extLst>
                  <a:ext uri="{FF2B5EF4-FFF2-40B4-BE49-F238E27FC236}">
                    <a16:creationId xmlns:a16="http://schemas.microsoft.com/office/drawing/2014/main" id="{7CEAFA4C-CE95-47FC-AFD0-DD3AF598F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0">
                <a:extLst>
                  <a:ext uri="{FF2B5EF4-FFF2-40B4-BE49-F238E27FC236}">
                    <a16:creationId xmlns:a16="http://schemas.microsoft.com/office/drawing/2014/main" id="{99B2896C-D723-4833-AE86-BB36DAF94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Freeform 21">
                <a:extLst>
                  <a:ext uri="{FF2B5EF4-FFF2-40B4-BE49-F238E27FC236}">
                    <a16:creationId xmlns:a16="http://schemas.microsoft.com/office/drawing/2014/main" id="{CF7B64B7-9E7C-463A-AA37-AC29C119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Freeform 22">
                <a:extLst>
                  <a:ext uri="{FF2B5EF4-FFF2-40B4-BE49-F238E27FC236}">
                    <a16:creationId xmlns:a16="http://schemas.microsoft.com/office/drawing/2014/main" id="{032D5F9B-62E3-46F4-8C70-C7C44E8B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23">
                <a:extLst>
                  <a:ext uri="{FF2B5EF4-FFF2-40B4-BE49-F238E27FC236}">
                    <a16:creationId xmlns:a16="http://schemas.microsoft.com/office/drawing/2014/main" id="{B07D03D6-5400-45DF-AFFD-DCE4709F4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4">
                <a:extLst>
                  <a:ext uri="{FF2B5EF4-FFF2-40B4-BE49-F238E27FC236}">
                    <a16:creationId xmlns:a16="http://schemas.microsoft.com/office/drawing/2014/main" id="{6C9BAA6E-A98D-4AE6-9F1B-BC2BEF7A3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5">
                <a:extLst>
                  <a:ext uri="{FF2B5EF4-FFF2-40B4-BE49-F238E27FC236}">
                    <a16:creationId xmlns:a16="http://schemas.microsoft.com/office/drawing/2014/main" id="{7C4C4249-4EC0-492C-972B-018AA5678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26">
                <a:extLst>
                  <a:ext uri="{FF2B5EF4-FFF2-40B4-BE49-F238E27FC236}">
                    <a16:creationId xmlns:a16="http://schemas.microsoft.com/office/drawing/2014/main" id="{4C4A6D34-F07D-49C4-92F5-3B5B6187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5AAA8F1-29FB-4D5E-9236-4957E7FAA8C5}"/>
              </a:ext>
            </a:extLst>
          </p:cNvPr>
          <p:cNvGrpSpPr/>
          <p:nvPr/>
        </p:nvGrpSpPr>
        <p:grpSpPr>
          <a:xfrm>
            <a:off x="2127365" y="4813235"/>
            <a:ext cx="939462" cy="888861"/>
            <a:chOff x="9545771" y="3892546"/>
            <a:chExt cx="939462" cy="88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6F0C9EB-9C9C-43A0-A9B0-BE3EC910E348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309" name="Freeform 1">
                <a:extLst>
                  <a:ext uri="{FF2B5EF4-FFF2-40B4-BE49-F238E27FC236}">
                    <a16:creationId xmlns:a16="http://schemas.microsoft.com/office/drawing/2014/main" id="{4A717210-4E8B-418C-8342-C5EE4DBB3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Freeform 2">
                <a:extLst>
                  <a:ext uri="{FF2B5EF4-FFF2-40B4-BE49-F238E27FC236}">
                    <a16:creationId xmlns:a16="http://schemas.microsoft.com/office/drawing/2014/main" id="{60333837-2B9A-40CD-9E1B-8CD32CF86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3">
                <a:extLst>
                  <a:ext uri="{FF2B5EF4-FFF2-40B4-BE49-F238E27FC236}">
                    <a16:creationId xmlns:a16="http://schemas.microsoft.com/office/drawing/2014/main" id="{94285A5B-E1F5-422E-A1BB-9F693C8A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Freeform 4">
                <a:extLst>
                  <a:ext uri="{FF2B5EF4-FFF2-40B4-BE49-F238E27FC236}">
                    <a16:creationId xmlns:a16="http://schemas.microsoft.com/office/drawing/2014/main" id="{458E2CE1-4EA8-42EE-AD49-7A78EA4C9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Freeform 5">
                <a:extLst>
                  <a:ext uri="{FF2B5EF4-FFF2-40B4-BE49-F238E27FC236}">
                    <a16:creationId xmlns:a16="http://schemas.microsoft.com/office/drawing/2014/main" id="{28106326-83D2-4A52-81B9-EC37CC6C3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6">
                <a:extLst>
                  <a:ext uri="{FF2B5EF4-FFF2-40B4-BE49-F238E27FC236}">
                    <a16:creationId xmlns:a16="http://schemas.microsoft.com/office/drawing/2014/main" id="{E13098A0-F11F-40B8-94A3-D65F543A8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Line 7">
                <a:extLst>
                  <a:ext uri="{FF2B5EF4-FFF2-40B4-BE49-F238E27FC236}">
                    <a16:creationId xmlns:a16="http://schemas.microsoft.com/office/drawing/2014/main" id="{86A0BB51-BA98-4127-AC5F-DA22823BB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8">
                <a:extLst>
                  <a:ext uri="{FF2B5EF4-FFF2-40B4-BE49-F238E27FC236}">
                    <a16:creationId xmlns:a16="http://schemas.microsoft.com/office/drawing/2014/main" id="{A772264E-1418-4C7F-8682-C2C5D1B46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9">
                <a:extLst>
                  <a:ext uri="{FF2B5EF4-FFF2-40B4-BE49-F238E27FC236}">
                    <a16:creationId xmlns:a16="http://schemas.microsoft.com/office/drawing/2014/main" id="{8B90E05D-0A66-4E10-9F26-B08D0EB0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Freeform 10">
                <a:extLst>
                  <a:ext uri="{FF2B5EF4-FFF2-40B4-BE49-F238E27FC236}">
                    <a16:creationId xmlns:a16="http://schemas.microsoft.com/office/drawing/2014/main" id="{1E7D5924-B0EA-452D-BD13-58B813684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11">
                <a:extLst>
                  <a:ext uri="{FF2B5EF4-FFF2-40B4-BE49-F238E27FC236}">
                    <a16:creationId xmlns:a16="http://schemas.microsoft.com/office/drawing/2014/main" id="{3829BDF2-0774-4963-8FBE-A0588A8AC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12">
                <a:extLst>
                  <a:ext uri="{FF2B5EF4-FFF2-40B4-BE49-F238E27FC236}">
                    <a16:creationId xmlns:a16="http://schemas.microsoft.com/office/drawing/2014/main" id="{0FB7E2F8-A57B-4FB5-A29C-63ABD48F9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3">
                <a:extLst>
                  <a:ext uri="{FF2B5EF4-FFF2-40B4-BE49-F238E27FC236}">
                    <a16:creationId xmlns:a16="http://schemas.microsoft.com/office/drawing/2014/main" id="{4700779C-1869-404F-AEBD-58615E018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Freeform 14">
                <a:extLst>
                  <a:ext uri="{FF2B5EF4-FFF2-40B4-BE49-F238E27FC236}">
                    <a16:creationId xmlns:a16="http://schemas.microsoft.com/office/drawing/2014/main" id="{2ACF5186-DB33-4F2D-B21F-B18609715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Line 15">
                <a:extLst>
                  <a:ext uri="{FF2B5EF4-FFF2-40B4-BE49-F238E27FC236}">
                    <a16:creationId xmlns:a16="http://schemas.microsoft.com/office/drawing/2014/main" id="{E8AD07AF-88C1-4415-83C3-6252902B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16">
                <a:extLst>
                  <a:ext uri="{FF2B5EF4-FFF2-40B4-BE49-F238E27FC236}">
                    <a16:creationId xmlns:a16="http://schemas.microsoft.com/office/drawing/2014/main" id="{1182DFDA-976D-4BD4-8244-39D657319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7">
                <a:extLst>
                  <a:ext uri="{FF2B5EF4-FFF2-40B4-BE49-F238E27FC236}">
                    <a16:creationId xmlns:a16="http://schemas.microsoft.com/office/drawing/2014/main" id="{DA11E8E7-74EC-4C6D-A27A-7AB2386C3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18">
                <a:extLst>
                  <a:ext uri="{FF2B5EF4-FFF2-40B4-BE49-F238E27FC236}">
                    <a16:creationId xmlns:a16="http://schemas.microsoft.com/office/drawing/2014/main" id="{44DE3B15-FBF8-4E50-8CEE-BFF2E6CE5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19">
                <a:extLst>
                  <a:ext uri="{FF2B5EF4-FFF2-40B4-BE49-F238E27FC236}">
                    <a16:creationId xmlns:a16="http://schemas.microsoft.com/office/drawing/2014/main" id="{93AF30E5-51C8-477D-AF80-7CEC24544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0">
                <a:extLst>
                  <a:ext uri="{FF2B5EF4-FFF2-40B4-BE49-F238E27FC236}">
                    <a16:creationId xmlns:a16="http://schemas.microsoft.com/office/drawing/2014/main" id="{86CFD142-0712-433B-8F66-459B90810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E8F519A-FCF8-4A1C-8367-164680CA266A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294" name="Freeform 23">
                <a:extLst>
                  <a:ext uri="{FF2B5EF4-FFF2-40B4-BE49-F238E27FC236}">
                    <a16:creationId xmlns:a16="http://schemas.microsoft.com/office/drawing/2014/main" id="{D75508CF-E135-4B13-9C78-B1BB5E083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Line 24">
                <a:extLst>
                  <a:ext uri="{FF2B5EF4-FFF2-40B4-BE49-F238E27FC236}">
                    <a16:creationId xmlns:a16="http://schemas.microsoft.com/office/drawing/2014/main" id="{20899864-C658-41B9-A690-9AA35590E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5">
                <a:extLst>
                  <a:ext uri="{FF2B5EF4-FFF2-40B4-BE49-F238E27FC236}">
                    <a16:creationId xmlns:a16="http://schemas.microsoft.com/office/drawing/2014/main" id="{161867A6-6E07-4896-906D-2077BF46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Freeform 26">
                <a:extLst>
                  <a:ext uri="{FF2B5EF4-FFF2-40B4-BE49-F238E27FC236}">
                    <a16:creationId xmlns:a16="http://schemas.microsoft.com/office/drawing/2014/main" id="{C8E1EA87-799B-445B-B9C8-A4067DE7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27">
                <a:extLst>
                  <a:ext uri="{FF2B5EF4-FFF2-40B4-BE49-F238E27FC236}">
                    <a16:creationId xmlns:a16="http://schemas.microsoft.com/office/drawing/2014/main" id="{65C0442F-FF03-41D6-998E-1DD42E6CA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8">
                <a:extLst>
                  <a:ext uri="{FF2B5EF4-FFF2-40B4-BE49-F238E27FC236}">
                    <a16:creationId xmlns:a16="http://schemas.microsoft.com/office/drawing/2014/main" id="{A79B774D-F8A0-489B-9AC3-9BBFFC47C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9">
                <a:extLst>
                  <a:ext uri="{FF2B5EF4-FFF2-40B4-BE49-F238E27FC236}">
                    <a16:creationId xmlns:a16="http://schemas.microsoft.com/office/drawing/2014/main" id="{41A3FD1F-C2BA-4F33-A755-DD6E236C5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8E11A9FA-4C8A-48FC-9171-131C4CB6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1">
                <a:extLst>
                  <a:ext uri="{FF2B5EF4-FFF2-40B4-BE49-F238E27FC236}">
                    <a16:creationId xmlns:a16="http://schemas.microsoft.com/office/drawing/2014/main" id="{8F7C1C01-CA47-478C-B63E-1B498FB3B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2">
                <a:extLst>
                  <a:ext uri="{FF2B5EF4-FFF2-40B4-BE49-F238E27FC236}">
                    <a16:creationId xmlns:a16="http://schemas.microsoft.com/office/drawing/2014/main" id="{5AAA1003-87B6-4060-8D84-0E01BAA4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Freeform 33">
                <a:extLst>
                  <a:ext uri="{FF2B5EF4-FFF2-40B4-BE49-F238E27FC236}">
                    <a16:creationId xmlns:a16="http://schemas.microsoft.com/office/drawing/2014/main" id="{90006488-3E86-493F-A33D-1853579C7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34">
                <a:extLst>
                  <a:ext uri="{FF2B5EF4-FFF2-40B4-BE49-F238E27FC236}">
                    <a16:creationId xmlns:a16="http://schemas.microsoft.com/office/drawing/2014/main" id="{17E35F6D-AB48-4492-9B01-E29BAD215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0CB81F98-CC21-4E71-AAA7-1BD6605FF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562AC6E7-3360-4B7D-9E28-CD250B5B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37">
                <a:extLst>
                  <a:ext uri="{FF2B5EF4-FFF2-40B4-BE49-F238E27FC236}">
                    <a16:creationId xmlns:a16="http://schemas.microsoft.com/office/drawing/2014/main" id="{EB109FF7-1439-49DB-A6B8-C9B180F5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372A12E-CF99-4226-B652-2B64DCD6C8A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260" name="Freeform 28">
                <a:extLst>
                  <a:ext uri="{FF2B5EF4-FFF2-40B4-BE49-F238E27FC236}">
                    <a16:creationId xmlns:a16="http://schemas.microsoft.com/office/drawing/2014/main" id="{5479A58F-E142-4498-9B5D-5CEFC21CA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82934BE6-653A-4EF4-9D81-635C8C7147C1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262" name="Freeform 1">
                  <a:extLst>
                    <a:ext uri="{FF2B5EF4-FFF2-40B4-BE49-F238E27FC236}">
                      <a16:creationId xmlns:a16="http://schemas.microsoft.com/office/drawing/2014/main" id="{8E6FA2C4-480B-485E-84D7-CDE1E2675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Freeform 2">
                  <a:extLst>
                    <a:ext uri="{FF2B5EF4-FFF2-40B4-BE49-F238E27FC236}">
                      <a16:creationId xmlns:a16="http://schemas.microsoft.com/office/drawing/2014/main" id="{4C3F35D6-926B-4127-AA69-24B3A45CE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Freeform 3">
                  <a:extLst>
                    <a:ext uri="{FF2B5EF4-FFF2-40B4-BE49-F238E27FC236}">
                      <a16:creationId xmlns:a16="http://schemas.microsoft.com/office/drawing/2014/main" id="{BA801982-5859-4CC1-8507-EA6EAF81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Freeform 4">
                  <a:extLst>
                    <a:ext uri="{FF2B5EF4-FFF2-40B4-BE49-F238E27FC236}">
                      <a16:creationId xmlns:a16="http://schemas.microsoft.com/office/drawing/2014/main" id="{62C25586-23F8-4FE7-8987-D0D7E66C3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Freeform 5">
                  <a:extLst>
                    <a:ext uri="{FF2B5EF4-FFF2-40B4-BE49-F238E27FC236}">
                      <a16:creationId xmlns:a16="http://schemas.microsoft.com/office/drawing/2014/main" id="{BA550069-D503-4AE8-BABE-318507122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6">
                  <a:extLst>
                    <a:ext uri="{FF2B5EF4-FFF2-40B4-BE49-F238E27FC236}">
                      <a16:creationId xmlns:a16="http://schemas.microsoft.com/office/drawing/2014/main" id="{0352CC0A-277E-463F-939B-1A542143A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Freeform 7">
                  <a:extLst>
                    <a:ext uri="{FF2B5EF4-FFF2-40B4-BE49-F238E27FC236}">
                      <a16:creationId xmlns:a16="http://schemas.microsoft.com/office/drawing/2014/main" id="{45E579ED-143D-4E87-943B-4A04D2BF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Freeform 8">
                  <a:extLst>
                    <a:ext uri="{FF2B5EF4-FFF2-40B4-BE49-F238E27FC236}">
                      <a16:creationId xmlns:a16="http://schemas.microsoft.com/office/drawing/2014/main" id="{4C491799-0040-45B9-9977-8EC2B1FB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9">
                  <a:extLst>
                    <a:ext uri="{FF2B5EF4-FFF2-40B4-BE49-F238E27FC236}">
                      <a16:creationId xmlns:a16="http://schemas.microsoft.com/office/drawing/2014/main" id="{01C89891-2895-4587-B115-24BC91997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">
                  <a:extLst>
                    <a:ext uri="{FF2B5EF4-FFF2-40B4-BE49-F238E27FC236}">
                      <a16:creationId xmlns:a16="http://schemas.microsoft.com/office/drawing/2014/main" id="{21FA4C3F-A0E8-4B83-B02A-2B7A990C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Freeform 11">
                  <a:extLst>
                    <a:ext uri="{FF2B5EF4-FFF2-40B4-BE49-F238E27FC236}">
                      <a16:creationId xmlns:a16="http://schemas.microsoft.com/office/drawing/2014/main" id="{9F6335CF-231B-40C4-A51B-F088E105F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2">
                  <a:extLst>
                    <a:ext uri="{FF2B5EF4-FFF2-40B4-BE49-F238E27FC236}">
                      <a16:creationId xmlns:a16="http://schemas.microsoft.com/office/drawing/2014/main" id="{EB0D6B0A-5EBE-4520-9DF3-12F4A102B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Freeform 13">
                  <a:extLst>
                    <a:ext uri="{FF2B5EF4-FFF2-40B4-BE49-F238E27FC236}">
                      <a16:creationId xmlns:a16="http://schemas.microsoft.com/office/drawing/2014/main" id="{F7308C42-B18E-4534-9C36-D78834B77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1DA290E2-6831-4832-B75D-6AAD37EAB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15">
                  <a:extLst>
                    <a:ext uri="{FF2B5EF4-FFF2-40B4-BE49-F238E27FC236}">
                      <a16:creationId xmlns:a16="http://schemas.microsoft.com/office/drawing/2014/main" id="{087CBF1F-207F-485E-AA22-7E9CC5D79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6">
                  <a:extLst>
                    <a:ext uri="{FF2B5EF4-FFF2-40B4-BE49-F238E27FC236}">
                      <a16:creationId xmlns:a16="http://schemas.microsoft.com/office/drawing/2014/main" id="{CC91047B-3467-49CB-89E1-88B846493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17">
                  <a:extLst>
                    <a:ext uri="{FF2B5EF4-FFF2-40B4-BE49-F238E27FC236}">
                      <a16:creationId xmlns:a16="http://schemas.microsoft.com/office/drawing/2014/main" id="{2EFBE7CA-46E7-443A-ACBE-0571CACB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Freeform 18">
                  <a:extLst>
                    <a:ext uri="{FF2B5EF4-FFF2-40B4-BE49-F238E27FC236}">
                      <a16:creationId xmlns:a16="http://schemas.microsoft.com/office/drawing/2014/main" id="{E52D3874-3737-4D38-8675-E685CFE94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19">
                  <a:extLst>
                    <a:ext uri="{FF2B5EF4-FFF2-40B4-BE49-F238E27FC236}">
                      <a16:creationId xmlns:a16="http://schemas.microsoft.com/office/drawing/2014/main" id="{D5ED73CE-11C5-4FFD-8016-5620ABEB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Freeform 20">
                  <a:extLst>
                    <a:ext uri="{FF2B5EF4-FFF2-40B4-BE49-F238E27FC236}">
                      <a16:creationId xmlns:a16="http://schemas.microsoft.com/office/drawing/2014/main" id="{CC9EAF61-12D5-4501-8357-5A29EC7E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Freeform 21">
                  <a:extLst>
                    <a:ext uri="{FF2B5EF4-FFF2-40B4-BE49-F238E27FC236}">
                      <a16:creationId xmlns:a16="http://schemas.microsoft.com/office/drawing/2014/main" id="{A243D611-4B87-4D40-88D0-22D3A4D10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Freeform 22">
                  <a:extLst>
                    <a:ext uri="{FF2B5EF4-FFF2-40B4-BE49-F238E27FC236}">
                      <a16:creationId xmlns:a16="http://schemas.microsoft.com/office/drawing/2014/main" id="{E09D031C-3D0F-4F97-90F1-E5E1AA8D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3">
                  <a:extLst>
                    <a:ext uri="{FF2B5EF4-FFF2-40B4-BE49-F238E27FC236}">
                      <a16:creationId xmlns:a16="http://schemas.microsoft.com/office/drawing/2014/main" id="{840B64AA-E79B-4E73-89C8-A9EE436B8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4">
                  <a:extLst>
                    <a:ext uri="{FF2B5EF4-FFF2-40B4-BE49-F238E27FC236}">
                      <a16:creationId xmlns:a16="http://schemas.microsoft.com/office/drawing/2014/main" id="{81E225DA-2946-44D5-8158-01B62B23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Freeform 25">
                  <a:extLst>
                    <a:ext uri="{FF2B5EF4-FFF2-40B4-BE49-F238E27FC236}">
                      <a16:creationId xmlns:a16="http://schemas.microsoft.com/office/drawing/2014/main" id="{6F2A7F23-72B6-4A1D-A1A8-8DEE7AA00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Freeform 26">
                  <a:extLst>
                    <a:ext uri="{FF2B5EF4-FFF2-40B4-BE49-F238E27FC236}">
                      <a16:creationId xmlns:a16="http://schemas.microsoft.com/office/drawing/2014/main" id="{6557350E-426A-4D27-B6A9-7906E39D1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Freeform 27">
                  <a:extLst>
                    <a:ext uri="{FF2B5EF4-FFF2-40B4-BE49-F238E27FC236}">
                      <a16:creationId xmlns:a16="http://schemas.microsoft.com/office/drawing/2014/main" id="{E853B98D-9573-409A-BD70-8AEFC63DC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Freeform 28">
                  <a:extLst>
                    <a:ext uri="{FF2B5EF4-FFF2-40B4-BE49-F238E27FC236}">
                      <a16:creationId xmlns:a16="http://schemas.microsoft.com/office/drawing/2014/main" id="{72ED61EE-9A41-4317-A0DF-8A89B663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Freeform 29">
                  <a:extLst>
                    <a:ext uri="{FF2B5EF4-FFF2-40B4-BE49-F238E27FC236}">
                      <a16:creationId xmlns:a16="http://schemas.microsoft.com/office/drawing/2014/main" id="{CC07DB60-C453-43F8-9C12-4E674C16E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30">
                  <a:extLst>
                    <a:ext uri="{FF2B5EF4-FFF2-40B4-BE49-F238E27FC236}">
                      <a16:creationId xmlns:a16="http://schemas.microsoft.com/office/drawing/2014/main" id="{C4AA012E-F69E-4D87-AB87-5F046990C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31">
                  <a:extLst>
                    <a:ext uri="{FF2B5EF4-FFF2-40B4-BE49-F238E27FC236}">
                      <a16:creationId xmlns:a16="http://schemas.microsoft.com/office/drawing/2014/main" id="{5F3754FF-B47F-4635-929F-C2EB9D422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Freeform 32">
                  <a:extLst>
                    <a:ext uri="{FF2B5EF4-FFF2-40B4-BE49-F238E27FC236}">
                      <a16:creationId xmlns:a16="http://schemas.microsoft.com/office/drawing/2014/main" id="{676B0BBF-37FB-4547-8A6C-C9C6294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E7F9BC7-EC9E-45E3-A350-4841B384F3FB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242" name="Freeform 9">
                <a:extLst>
                  <a:ext uri="{FF2B5EF4-FFF2-40B4-BE49-F238E27FC236}">
                    <a16:creationId xmlns:a16="http://schemas.microsoft.com/office/drawing/2014/main" id="{04AECE15-CA9D-42AB-8371-53BD68DFB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DB00F28-4C7D-45FE-ABDD-04A2DC22C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">
                <a:extLst>
                  <a:ext uri="{FF2B5EF4-FFF2-40B4-BE49-F238E27FC236}">
                    <a16:creationId xmlns:a16="http://schemas.microsoft.com/office/drawing/2014/main" id="{6987A9D8-280B-49CC-B483-3698F29C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2">
                <a:extLst>
                  <a:ext uri="{FF2B5EF4-FFF2-40B4-BE49-F238E27FC236}">
                    <a16:creationId xmlns:a16="http://schemas.microsoft.com/office/drawing/2014/main" id="{D9BEF773-D85F-4DC8-AD20-E5BCFEBCF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3">
                <a:extLst>
                  <a:ext uri="{FF2B5EF4-FFF2-40B4-BE49-F238E27FC236}">
                    <a16:creationId xmlns:a16="http://schemas.microsoft.com/office/drawing/2014/main" id="{35C619EA-7378-4CD3-924A-E7ED575EA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4">
                <a:extLst>
                  <a:ext uri="{FF2B5EF4-FFF2-40B4-BE49-F238E27FC236}">
                    <a16:creationId xmlns:a16="http://schemas.microsoft.com/office/drawing/2014/main" id="{58B89377-B9D4-4DC0-9E85-FD5F529B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5">
                <a:extLst>
                  <a:ext uri="{FF2B5EF4-FFF2-40B4-BE49-F238E27FC236}">
                    <a16:creationId xmlns:a16="http://schemas.microsoft.com/office/drawing/2014/main" id="{E3368FF7-09D9-4710-AFB0-A729EF5F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Freeform 16">
                <a:extLst>
                  <a:ext uri="{FF2B5EF4-FFF2-40B4-BE49-F238E27FC236}">
                    <a16:creationId xmlns:a16="http://schemas.microsoft.com/office/drawing/2014/main" id="{4682D69A-719E-4F19-8DF2-0DB3B3C81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9AD6A370-93A6-4AB8-A6C0-393060A3B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91164E72-469A-4D2C-8154-149A54682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Freeform 19">
                <a:extLst>
                  <a:ext uri="{FF2B5EF4-FFF2-40B4-BE49-F238E27FC236}">
                    <a16:creationId xmlns:a16="http://schemas.microsoft.com/office/drawing/2014/main" id="{44925813-2B2F-4F6E-B27D-DA4579B08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Freeform 20">
                <a:extLst>
                  <a:ext uri="{FF2B5EF4-FFF2-40B4-BE49-F238E27FC236}">
                    <a16:creationId xmlns:a16="http://schemas.microsoft.com/office/drawing/2014/main" id="{F1785338-3CB5-480A-A0DA-53C1664FB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21">
                <a:extLst>
                  <a:ext uri="{FF2B5EF4-FFF2-40B4-BE49-F238E27FC236}">
                    <a16:creationId xmlns:a16="http://schemas.microsoft.com/office/drawing/2014/main" id="{4D6D7F79-A28E-4997-BF42-ED5BBFDBD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Freeform 22">
                <a:extLst>
                  <a:ext uri="{FF2B5EF4-FFF2-40B4-BE49-F238E27FC236}">
                    <a16:creationId xmlns:a16="http://schemas.microsoft.com/office/drawing/2014/main" id="{1753B805-EFD7-4E9D-BB1A-62500E2E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Freeform 23">
                <a:extLst>
                  <a:ext uri="{FF2B5EF4-FFF2-40B4-BE49-F238E27FC236}">
                    <a16:creationId xmlns:a16="http://schemas.microsoft.com/office/drawing/2014/main" id="{89409937-9907-46FB-89E1-F0BC7DFA7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4">
                <a:extLst>
                  <a:ext uri="{FF2B5EF4-FFF2-40B4-BE49-F238E27FC236}">
                    <a16:creationId xmlns:a16="http://schemas.microsoft.com/office/drawing/2014/main" id="{B66D8313-3214-4DC5-8CDC-8A9FFE3C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">
                <a:extLst>
                  <a:ext uri="{FF2B5EF4-FFF2-40B4-BE49-F238E27FC236}">
                    <a16:creationId xmlns:a16="http://schemas.microsoft.com/office/drawing/2014/main" id="{75CFB714-BA5E-4F89-89E3-7919C4BB0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Freeform 26">
                <a:extLst>
                  <a:ext uri="{FF2B5EF4-FFF2-40B4-BE49-F238E27FC236}">
                    <a16:creationId xmlns:a16="http://schemas.microsoft.com/office/drawing/2014/main" id="{E9F54D19-FB0D-4692-B137-7C531026A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8" name="Rectangle 527">
            <a:extLst>
              <a:ext uri="{FF2B5EF4-FFF2-40B4-BE49-F238E27FC236}">
                <a16:creationId xmlns:a16="http://schemas.microsoft.com/office/drawing/2014/main" id="{4FE9DAD1-FD2E-48B4-A25E-FBE66F715FFE}"/>
              </a:ext>
            </a:extLst>
          </p:cNvPr>
          <p:cNvSpPr/>
          <p:nvPr/>
        </p:nvSpPr>
        <p:spPr>
          <a:xfrm>
            <a:off x="1906463" y="2625672"/>
            <a:ext cx="1371600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76055-0B69-4ABB-A41F-1D56242688D8}"/>
              </a:ext>
            </a:extLst>
          </p:cNvPr>
          <p:cNvSpPr txBox="1"/>
          <p:nvPr/>
        </p:nvSpPr>
        <p:spPr>
          <a:xfrm rot="16200000">
            <a:off x="806792" y="3153555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9048D16-5195-4A59-91FB-CAB3210A3352}"/>
              </a:ext>
            </a:extLst>
          </p:cNvPr>
          <p:cNvSpPr txBox="1"/>
          <p:nvPr/>
        </p:nvSpPr>
        <p:spPr>
          <a:xfrm rot="16200000">
            <a:off x="797986" y="5267244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3F7ED46-876E-4CBA-B07C-AE6E92718E2E}"/>
              </a:ext>
            </a:extLst>
          </p:cNvPr>
          <p:cNvSpPr txBox="1"/>
          <p:nvPr/>
        </p:nvSpPr>
        <p:spPr>
          <a:xfrm rot="16200000">
            <a:off x="1324650" y="4806629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A2CABDD-233D-4DE2-8656-1E39B5809BFD}"/>
              </a:ext>
            </a:extLst>
          </p:cNvPr>
          <p:cNvSpPr txBox="1"/>
          <p:nvPr/>
        </p:nvSpPr>
        <p:spPr>
          <a:xfrm rot="16200000">
            <a:off x="3290900" y="4795480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05BBA2-CE5B-4AC0-A7BB-10602C29BA46}"/>
              </a:ext>
            </a:extLst>
          </p:cNvPr>
          <p:cNvGrpSpPr/>
          <p:nvPr/>
        </p:nvGrpSpPr>
        <p:grpSpPr>
          <a:xfrm>
            <a:off x="8638041" y="1507066"/>
            <a:ext cx="706434" cy="5046133"/>
            <a:chOff x="7606936" y="1258016"/>
            <a:chExt cx="706434" cy="51865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808946-3FA1-44F2-824C-AD50F742097B}"/>
                </a:ext>
              </a:extLst>
            </p:cNvPr>
            <p:cNvSpPr/>
            <p:nvPr/>
          </p:nvSpPr>
          <p:spPr>
            <a:xfrm>
              <a:off x="7606936" y="1258016"/>
              <a:ext cx="706434" cy="5186551"/>
            </a:xfrm>
            <a:prstGeom prst="rect">
              <a:avLst/>
            </a:prstGeom>
            <a:solidFill>
              <a:srgbClr val="EFE5F7"/>
            </a:solidFill>
            <a:ln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8FE63C-11EE-4F4E-9B33-EDC77E8061AF}"/>
                </a:ext>
              </a:extLst>
            </p:cNvPr>
            <p:cNvGrpSpPr/>
            <p:nvPr/>
          </p:nvGrpSpPr>
          <p:grpSpPr>
            <a:xfrm>
              <a:off x="7638417" y="3593165"/>
              <a:ext cx="579019" cy="584416"/>
              <a:chOff x="7662502" y="3656740"/>
              <a:chExt cx="579019" cy="58441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1813868-9D15-42FA-8646-9F74B0C75079}"/>
                  </a:ext>
                </a:extLst>
              </p:cNvPr>
              <p:cNvGrpSpPr/>
              <p:nvPr/>
            </p:nvGrpSpPr>
            <p:grpSpPr>
              <a:xfrm>
                <a:off x="7769131" y="3656740"/>
                <a:ext cx="365760" cy="365760"/>
                <a:chOff x="7913688" y="77788"/>
                <a:chExt cx="2060575" cy="2071687"/>
              </a:xfrm>
            </p:grpSpPr>
            <p:sp>
              <p:nvSpPr>
                <p:cNvPr id="15" name="Freeform 30">
                  <a:extLst>
                    <a:ext uri="{FF2B5EF4-FFF2-40B4-BE49-F238E27FC236}">
                      <a16:creationId xmlns:a16="http://schemas.microsoft.com/office/drawing/2014/main" id="{8BD4E668-4F64-4AFE-922B-BBAB2D506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13688" y="77788"/>
                  <a:ext cx="2060575" cy="2071687"/>
                </a:xfrm>
                <a:custGeom>
                  <a:avLst/>
                  <a:gdLst>
                    <a:gd name="T0" fmla="*/ 5724 w 5725"/>
                    <a:gd name="T1" fmla="*/ 2893 h 5756"/>
                    <a:gd name="T2" fmla="*/ 5724 w 5725"/>
                    <a:gd name="T3" fmla="*/ 2893 h 5756"/>
                    <a:gd name="T4" fmla="*/ 2862 w 5725"/>
                    <a:gd name="T5" fmla="*/ 5755 h 5756"/>
                    <a:gd name="T6" fmla="*/ 0 w 5725"/>
                    <a:gd name="T7" fmla="*/ 2893 h 5756"/>
                    <a:gd name="T8" fmla="*/ 2862 w 5725"/>
                    <a:gd name="T9" fmla="*/ 0 h 5756"/>
                    <a:gd name="T10" fmla="*/ 5724 w 5725"/>
                    <a:gd name="T11" fmla="*/ 2893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25" h="5756">
                      <a:moveTo>
                        <a:pt x="5724" y="2893"/>
                      </a:moveTo>
                      <a:lnTo>
                        <a:pt x="5724" y="2893"/>
                      </a:lnTo>
                      <a:cubicBezTo>
                        <a:pt x="5724" y="4480"/>
                        <a:pt x="4449" y="5755"/>
                        <a:pt x="2862" y="5755"/>
                      </a:cubicBezTo>
                      <a:cubicBezTo>
                        <a:pt x="1275" y="5755"/>
                        <a:pt x="0" y="4480"/>
                        <a:pt x="0" y="2893"/>
                      </a:cubicBezTo>
                      <a:cubicBezTo>
                        <a:pt x="0" y="1306"/>
                        <a:pt x="1275" y="0"/>
                        <a:pt x="2862" y="0"/>
                      </a:cubicBezTo>
                      <a:cubicBezTo>
                        <a:pt x="4449" y="0"/>
                        <a:pt x="5724" y="1306"/>
                        <a:pt x="5724" y="289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" name="Freeform 31">
                  <a:extLst>
                    <a:ext uri="{FF2B5EF4-FFF2-40B4-BE49-F238E27FC236}">
                      <a16:creationId xmlns:a16="http://schemas.microsoft.com/office/drawing/2014/main" id="{F9C20C36-D335-4CBD-B13B-5BC138F3B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72475" y="77788"/>
                  <a:ext cx="571500" cy="2071687"/>
                </a:xfrm>
                <a:custGeom>
                  <a:avLst/>
                  <a:gdLst>
                    <a:gd name="T0" fmla="*/ 1587 w 1588"/>
                    <a:gd name="T1" fmla="*/ 5755 h 5756"/>
                    <a:gd name="T2" fmla="*/ 1587 w 1588"/>
                    <a:gd name="T3" fmla="*/ 5755 h 5756"/>
                    <a:gd name="T4" fmla="*/ 0 w 1588"/>
                    <a:gd name="T5" fmla="*/ 2893 h 5756"/>
                    <a:gd name="T6" fmla="*/ 1587 w 1588"/>
                    <a:gd name="T7" fmla="*/ 0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88" h="5756">
                      <a:moveTo>
                        <a:pt x="1587" y="5755"/>
                      </a:moveTo>
                      <a:lnTo>
                        <a:pt x="1587" y="5755"/>
                      </a:lnTo>
                      <a:cubicBezTo>
                        <a:pt x="685" y="5133"/>
                        <a:pt x="0" y="4075"/>
                        <a:pt x="0" y="2893"/>
                      </a:cubicBezTo>
                      <a:cubicBezTo>
                        <a:pt x="0" y="1711"/>
                        <a:pt x="685" y="653"/>
                        <a:pt x="1587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" name="Freeform 32">
                  <a:extLst>
                    <a:ext uri="{FF2B5EF4-FFF2-40B4-BE49-F238E27FC236}">
                      <a16:creationId xmlns:a16="http://schemas.microsoft.com/office/drawing/2014/main" id="{50BB8FD8-19BF-4AD6-9E69-57AAD57AA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77313" y="77788"/>
                  <a:ext cx="549275" cy="2071687"/>
                </a:xfrm>
                <a:custGeom>
                  <a:avLst/>
                  <a:gdLst>
                    <a:gd name="T0" fmla="*/ 0 w 1525"/>
                    <a:gd name="T1" fmla="*/ 5755 h 5756"/>
                    <a:gd name="T2" fmla="*/ 0 w 1525"/>
                    <a:gd name="T3" fmla="*/ 5755 h 5756"/>
                    <a:gd name="T4" fmla="*/ 1524 w 1525"/>
                    <a:gd name="T5" fmla="*/ 2893 h 5756"/>
                    <a:gd name="T6" fmla="*/ 0 w 1525"/>
                    <a:gd name="T7" fmla="*/ 0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25" h="5756">
                      <a:moveTo>
                        <a:pt x="0" y="5755"/>
                      </a:moveTo>
                      <a:lnTo>
                        <a:pt x="0" y="5755"/>
                      </a:lnTo>
                      <a:cubicBezTo>
                        <a:pt x="902" y="5133"/>
                        <a:pt x="1524" y="4075"/>
                        <a:pt x="1524" y="2893"/>
                      </a:cubicBezTo>
                      <a:cubicBezTo>
                        <a:pt x="1524" y="1711"/>
                        <a:pt x="902" y="653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" name="Line 33">
                  <a:extLst>
                    <a:ext uri="{FF2B5EF4-FFF2-40B4-BE49-F238E27FC236}">
                      <a16:creationId xmlns:a16="http://schemas.microsoft.com/office/drawing/2014/main" id="{4965D6AE-BB43-4BC2-A74E-09CCF98F1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66200" y="1454150"/>
                  <a:ext cx="1588" cy="69373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34">
                  <a:extLst>
                    <a:ext uri="{FF2B5EF4-FFF2-40B4-BE49-F238E27FC236}">
                      <a16:creationId xmlns:a16="http://schemas.microsoft.com/office/drawing/2014/main" id="{52E1F18C-565A-4A80-9ABF-79A7110214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66200" y="100013"/>
                  <a:ext cx="1588" cy="7381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" name="Line 35">
                  <a:extLst>
                    <a:ext uri="{FF2B5EF4-FFF2-40B4-BE49-F238E27FC236}">
                      <a16:creationId xmlns:a16="http://schemas.microsoft.com/office/drawing/2014/main" id="{C839AA69-F9EE-4D73-A5F3-970F7F3A5A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0850" y="581025"/>
                  <a:ext cx="1747838" cy="158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" name="Line 36">
                  <a:extLst>
                    <a:ext uri="{FF2B5EF4-FFF2-40B4-BE49-F238E27FC236}">
                      <a16:creationId xmlns:a16="http://schemas.microsoft.com/office/drawing/2014/main" id="{FF096C0C-DF4F-4D43-898F-F35C2FBFA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0850" y="1655763"/>
                  <a:ext cx="1747838" cy="15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" name="Line 37">
                  <a:extLst>
                    <a:ext uri="{FF2B5EF4-FFF2-40B4-BE49-F238E27FC236}">
                      <a16:creationId xmlns:a16="http://schemas.microsoft.com/office/drawing/2014/main" id="{34DD4470-E6AF-440D-983B-4DE0189018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37700" y="1141413"/>
                  <a:ext cx="436563" cy="15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" name="Line 38">
                  <a:extLst>
                    <a:ext uri="{FF2B5EF4-FFF2-40B4-BE49-F238E27FC236}">
                      <a16:creationId xmlns:a16="http://schemas.microsoft.com/office/drawing/2014/main" id="{3939886F-E00B-4530-AC05-43C4CD0A2E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13688" y="1141413"/>
                  <a:ext cx="4699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" name="Freeform 39">
                  <a:extLst>
                    <a:ext uri="{FF2B5EF4-FFF2-40B4-BE49-F238E27FC236}">
                      <a16:creationId xmlns:a16="http://schemas.microsoft.com/office/drawing/2014/main" id="{7C28B83B-9B4D-462A-A778-A5956BEAC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963" y="1073150"/>
                  <a:ext cx="268287" cy="201613"/>
                </a:xfrm>
                <a:custGeom>
                  <a:avLst/>
                  <a:gdLst>
                    <a:gd name="T0" fmla="*/ 0 w 747"/>
                    <a:gd name="T1" fmla="*/ 0 h 562"/>
                    <a:gd name="T2" fmla="*/ 187 w 747"/>
                    <a:gd name="T3" fmla="*/ 561 h 562"/>
                    <a:gd name="T4" fmla="*/ 373 w 747"/>
                    <a:gd name="T5" fmla="*/ 0 h 562"/>
                    <a:gd name="T6" fmla="*/ 560 w 747"/>
                    <a:gd name="T7" fmla="*/ 561 h 562"/>
                    <a:gd name="T8" fmla="*/ 746 w 747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7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3" y="0"/>
                      </a:lnTo>
                      <a:lnTo>
                        <a:pt x="560" y="561"/>
                      </a:lnTo>
                      <a:lnTo>
                        <a:pt x="746" y="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0B7A2571-7DE1-4333-8194-CB0BDD44F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150" y="1073150"/>
                  <a:ext cx="269875" cy="201613"/>
                </a:xfrm>
                <a:custGeom>
                  <a:avLst/>
                  <a:gdLst>
                    <a:gd name="T0" fmla="*/ 0 w 748"/>
                    <a:gd name="T1" fmla="*/ 0 h 562"/>
                    <a:gd name="T2" fmla="*/ 187 w 748"/>
                    <a:gd name="T3" fmla="*/ 561 h 562"/>
                    <a:gd name="T4" fmla="*/ 374 w 748"/>
                    <a:gd name="T5" fmla="*/ 0 h 562"/>
                    <a:gd name="T6" fmla="*/ 561 w 748"/>
                    <a:gd name="T7" fmla="*/ 561 h 562"/>
                    <a:gd name="T8" fmla="*/ 747 w 748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8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4" y="0"/>
                      </a:lnTo>
                      <a:lnTo>
                        <a:pt x="561" y="561"/>
                      </a:lnTo>
                      <a:lnTo>
                        <a:pt x="747" y="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AE66A426-5601-44B0-8B8F-C9DAF72DC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78925" y="1073150"/>
                  <a:ext cx="268288" cy="201613"/>
                </a:xfrm>
                <a:custGeom>
                  <a:avLst/>
                  <a:gdLst>
                    <a:gd name="T0" fmla="*/ 0 w 747"/>
                    <a:gd name="T1" fmla="*/ 0 h 562"/>
                    <a:gd name="T2" fmla="*/ 187 w 747"/>
                    <a:gd name="T3" fmla="*/ 561 h 562"/>
                    <a:gd name="T4" fmla="*/ 373 w 747"/>
                    <a:gd name="T5" fmla="*/ 0 h 562"/>
                    <a:gd name="T6" fmla="*/ 560 w 747"/>
                    <a:gd name="T7" fmla="*/ 561 h 562"/>
                    <a:gd name="T8" fmla="*/ 746 w 747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7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3" y="0"/>
                      </a:lnTo>
                      <a:lnTo>
                        <a:pt x="560" y="561"/>
                      </a:lnTo>
                      <a:lnTo>
                        <a:pt x="746" y="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8D1D50-55E9-4E09-9124-36DBF1F56568}"/>
                  </a:ext>
                </a:extLst>
              </p:cNvPr>
              <p:cNvSpPr txBox="1"/>
              <p:nvPr/>
            </p:nvSpPr>
            <p:spPr>
              <a:xfrm>
                <a:off x="7662502" y="4025712"/>
                <a:ext cx="5790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Internet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B37CD3-D4EF-49A4-B6AC-A1823F5D3005}"/>
              </a:ext>
            </a:extLst>
          </p:cNvPr>
          <p:cNvGrpSpPr/>
          <p:nvPr/>
        </p:nvGrpSpPr>
        <p:grpSpPr>
          <a:xfrm>
            <a:off x="2924691" y="2633024"/>
            <a:ext cx="424349" cy="200055"/>
            <a:chOff x="8482545" y="2765546"/>
            <a:chExt cx="424349" cy="200055"/>
          </a:xfrm>
        </p:grpSpPr>
        <p:pic>
          <p:nvPicPr>
            <p:cNvPr id="547" name="Graphic 546">
              <a:extLst>
                <a:ext uri="{FF2B5EF4-FFF2-40B4-BE49-F238E27FC236}">
                  <a16:creationId xmlns:a16="http://schemas.microsoft.com/office/drawing/2014/main" id="{1509360F-AD1A-4379-AEC9-07F73DEB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82545" y="2782256"/>
              <a:ext cx="166635" cy="1666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36C46C-A100-479C-939A-164B8AEAB075}"/>
                </a:ext>
              </a:extLst>
            </p:cNvPr>
            <p:cNvSpPr txBox="1"/>
            <p:nvPr/>
          </p:nvSpPr>
          <p:spPr>
            <a:xfrm>
              <a:off x="8585972" y="2765546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D07F9FE-F1EF-4961-BD40-99BA25AFD0C8}"/>
              </a:ext>
            </a:extLst>
          </p:cNvPr>
          <p:cNvGrpSpPr/>
          <p:nvPr/>
        </p:nvGrpSpPr>
        <p:grpSpPr>
          <a:xfrm>
            <a:off x="7161304" y="2647461"/>
            <a:ext cx="424349" cy="200055"/>
            <a:chOff x="8721905" y="2501239"/>
            <a:chExt cx="424349" cy="200055"/>
          </a:xfrm>
        </p:grpSpPr>
        <p:pic>
          <p:nvPicPr>
            <p:cNvPr id="552" name="Graphic 551">
              <a:extLst>
                <a:ext uri="{FF2B5EF4-FFF2-40B4-BE49-F238E27FC236}">
                  <a16:creationId xmlns:a16="http://schemas.microsoft.com/office/drawing/2014/main" id="{9030619B-B4DD-4AA1-9E39-831DA8EC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C6B1F4E7-6552-4A7F-9F2E-1C928A974D20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E9DB667E-0F41-45E1-9D27-6DD284A5E920}"/>
              </a:ext>
            </a:extLst>
          </p:cNvPr>
          <p:cNvGrpSpPr/>
          <p:nvPr/>
        </p:nvGrpSpPr>
        <p:grpSpPr>
          <a:xfrm>
            <a:off x="7688568" y="5578891"/>
            <a:ext cx="793069" cy="646280"/>
            <a:chOff x="5767658" y="3179438"/>
            <a:chExt cx="793069" cy="646280"/>
          </a:xfrm>
        </p:grpSpPr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468ED317-819A-49D2-BEB1-0ECDADB19326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7BE328B6-F479-4BDD-9436-A4F737524AB8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13B72C88-B6A4-4E75-967B-B17CDB0E866B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33" name="Isosceles Triangle 532">
                  <a:extLst>
                    <a:ext uri="{FF2B5EF4-FFF2-40B4-BE49-F238E27FC236}">
                      <a16:creationId xmlns:a16="http://schemas.microsoft.com/office/drawing/2014/main" id="{31A28365-3D7E-4942-8537-3B95DDF4BD8F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DB01CA3-F698-49D7-AC33-5692CDEFDCD2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35F942B0-022A-4074-94F1-FED626B3E8A2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4C731DE2-3538-48C0-A4F2-8B0D8CAFE1EB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E4C025B8-8386-447B-BCE6-25BD78BCE0B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4" name="Isosceles Triangle 543">
                  <a:extLst>
                    <a:ext uri="{FF2B5EF4-FFF2-40B4-BE49-F238E27FC236}">
                      <a16:creationId xmlns:a16="http://schemas.microsoft.com/office/drawing/2014/main" id="{450C6C20-EF13-4B86-A9A4-DA6DFEC4391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Isosceles Triangle 544">
                  <a:extLst>
                    <a:ext uri="{FF2B5EF4-FFF2-40B4-BE49-F238E27FC236}">
                      <a16:creationId xmlns:a16="http://schemas.microsoft.com/office/drawing/2014/main" id="{6142128C-F2FE-431C-AB4E-2923A9EAEA60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Isosceles Triangle 545">
                  <a:extLst>
                    <a:ext uri="{FF2B5EF4-FFF2-40B4-BE49-F238E27FC236}">
                      <a16:creationId xmlns:a16="http://schemas.microsoft.com/office/drawing/2014/main" id="{E10EA1BF-CB57-4D80-BFA3-A8471AD97921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8FF683AD-180B-43AC-B7F5-05169D2CEB05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96F359-8E68-4461-8766-B67193B78209}"/>
              </a:ext>
            </a:extLst>
          </p:cNvPr>
          <p:cNvGrpSpPr/>
          <p:nvPr/>
        </p:nvGrpSpPr>
        <p:grpSpPr>
          <a:xfrm>
            <a:off x="7664169" y="2510373"/>
            <a:ext cx="793069" cy="646280"/>
            <a:chOff x="5767658" y="3179438"/>
            <a:chExt cx="793069" cy="646280"/>
          </a:xfrm>
        </p:grpSpPr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421145C4-D59A-4D20-861A-B6BA91688E6F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4704D44B-F272-4E41-8688-8ABB5289C997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7C32622A-DC53-4611-9A13-B3D6F7729D2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17" name="Isosceles Triangle 516">
                  <a:extLst>
                    <a:ext uri="{FF2B5EF4-FFF2-40B4-BE49-F238E27FC236}">
                      <a16:creationId xmlns:a16="http://schemas.microsoft.com/office/drawing/2014/main" id="{E635A7E9-6B19-47B7-88B9-8E0A4FDE55B0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22E3174E-9EA4-4A65-A98C-511DA136F57F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D9D697DA-7C6C-42B2-ABDD-E756D254A058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9252AE79-59BA-49AD-99DB-F9CEE40AF69C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45195BCE-8F34-4CCD-A7E4-9B20B66BF6B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2" name="Isosceles Triangle 521">
                  <a:extLst>
                    <a:ext uri="{FF2B5EF4-FFF2-40B4-BE49-F238E27FC236}">
                      <a16:creationId xmlns:a16="http://schemas.microsoft.com/office/drawing/2014/main" id="{A0B253DE-948B-433A-A355-656705D1320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Isosceles Triangle 522">
                  <a:extLst>
                    <a:ext uri="{FF2B5EF4-FFF2-40B4-BE49-F238E27FC236}">
                      <a16:creationId xmlns:a16="http://schemas.microsoft.com/office/drawing/2014/main" id="{28892118-5AD3-4928-BF4F-6734EE0005B1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Isosceles Triangle 523">
                  <a:extLst>
                    <a:ext uri="{FF2B5EF4-FFF2-40B4-BE49-F238E27FC236}">
                      <a16:creationId xmlns:a16="http://schemas.microsoft.com/office/drawing/2014/main" id="{CF8A732E-4F88-401A-8260-24B6F751CA96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F4C5C-6F52-4657-AE90-8B19CCB30578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4CF4A1-3DEA-4B0D-A977-F8C6FADAF4E0}"/>
              </a:ext>
            </a:extLst>
          </p:cNvPr>
          <p:cNvGrpSpPr/>
          <p:nvPr/>
        </p:nvGrpSpPr>
        <p:grpSpPr>
          <a:xfrm>
            <a:off x="6848498" y="5094923"/>
            <a:ext cx="554640" cy="568503"/>
            <a:chOff x="8799031" y="3473156"/>
            <a:chExt cx="554640" cy="568503"/>
          </a:xfrm>
        </p:grpSpPr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2B82DB53-A8CE-4642-AE64-CF0028CBE4F6}"/>
                </a:ext>
              </a:extLst>
            </p:cNvPr>
            <p:cNvSpPr txBox="1"/>
            <p:nvPr/>
          </p:nvSpPr>
          <p:spPr>
            <a:xfrm>
              <a:off x="8799031" y="3795438"/>
              <a:ext cx="5546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VPX</a:t>
              </a: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75EE851-E1C0-468F-B9D1-B979D5CF15F1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425" name="Freeform 32">
                <a:extLst>
                  <a:ext uri="{FF2B5EF4-FFF2-40B4-BE49-F238E27FC236}">
                    <a16:creationId xmlns:a16="http://schemas.microsoft.com/office/drawing/2014/main" id="{33863280-2704-4084-B847-8BE3EF12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6" name="Freeform 33">
                <a:extLst>
                  <a:ext uri="{FF2B5EF4-FFF2-40B4-BE49-F238E27FC236}">
                    <a16:creationId xmlns:a16="http://schemas.microsoft.com/office/drawing/2014/main" id="{2D5835FC-6631-4356-B428-B8B3C9DFD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" name="Freeform 34">
                <a:extLst>
                  <a:ext uri="{FF2B5EF4-FFF2-40B4-BE49-F238E27FC236}">
                    <a16:creationId xmlns:a16="http://schemas.microsoft.com/office/drawing/2014/main" id="{1997D192-429C-40A3-A656-C22439FB9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5">
                <a:extLst>
                  <a:ext uri="{FF2B5EF4-FFF2-40B4-BE49-F238E27FC236}">
                    <a16:creationId xmlns:a16="http://schemas.microsoft.com/office/drawing/2014/main" id="{4BCC3269-0168-4D9B-A807-EE0660C5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" name="Freeform 36">
                <a:extLst>
                  <a:ext uri="{FF2B5EF4-FFF2-40B4-BE49-F238E27FC236}">
                    <a16:creationId xmlns:a16="http://schemas.microsoft.com/office/drawing/2014/main" id="{7B4C2892-E13C-4A1C-A40C-7DDAAFBF6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" name="Freeform 37">
                <a:extLst>
                  <a:ext uri="{FF2B5EF4-FFF2-40B4-BE49-F238E27FC236}">
                    <a16:creationId xmlns:a16="http://schemas.microsoft.com/office/drawing/2014/main" id="{D4B553D6-C436-406D-90D1-A1A20B797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" name="Freeform 38">
                <a:extLst>
                  <a:ext uri="{FF2B5EF4-FFF2-40B4-BE49-F238E27FC236}">
                    <a16:creationId xmlns:a16="http://schemas.microsoft.com/office/drawing/2014/main" id="{32712C49-910C-477C-8C27-F846AFDCF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" name="Freeform 39">
                <a:extLst>
                  <a:ext uri="{FF2B5EF4-FFF2-40B4-BE49-F238E27FC236}">
                    <a16:creationId xmlns:a16="http://schemas.microsoft.com/office/drawing/2014/main" id="{FB611A49-6C08-42BA-8CE1-AAFBBDEE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" name="Freeform 40">
                <a:extLst>
                  <a:ext uri="{FF2B5EF4-FFF2-40B4-BE49-F238E27FC236}">
                    <a16:creationId xmlns:a16="http://schemas.microsoft.com/office/drawing/2014/main" id="{E46BF821-7B68-4068-A8FC-48C99AB0C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4" name="Freeform 41">
                <a:extLst>
                  <a:ext uri="{FF2B5EF4-FFF2-40B4-BE49-F238E27FC236}">
                    <a16:creationId xmlns:a16="http://schemas.microsoft.com/office/drawing/2014/main" id="{230C8965-2657-41B7-A103-4D1EFF2E3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42">
                <a:extLst>
                  <a:ext uri="{FF2B5EF4-FFF2-40B4-BE49-F238E27FC236}">
                    <a16:creationId xmlns:a16="http://schemas.microsoft.com/office/drawing/2014/main" id="{A0D79DD2-4C95-4A58-BC41-34845882E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Freeform 43">
                <a:extLst>
                  <a:ext uri="{FF2B5EF4-FFF2-40B4-BE49-F238E27FC236}">
                    <a16:creationId xmlns:a16="http://schemas.microsoft.com/office/drawing/2014/main" id="{A9702779-9E4C-41D3-ABED-AC1DCF1D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Freeform 44">
                <a:extLst>
                  <a:ext uri="{FF2B5EF4-FFF2-40B4-BE49-F238E27FC236}">
                    <a16:creationId xmlns:a16="http://schemas.microsoft.com/office/drawing/2014/main" id="{76995FAF-9718-454D-A57A-F897986F0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45">
                <a:extLst>
                  <a:ext uri="{FF2B5EF4-FFF2-40B4-BE49-F238E27FC236}">
                    <a16:creationId xmlns:a16="http://schemas.microsoft.com/office/drawing/2014/main" id="{DF97327E-5A01-464B-8AF0-6A135907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Freeform 46">
                <a:extLst>
                  <a:ext uri="{FF2B5EF4-FFF2-40B4-BE49-F238E27FC236}">
                    <a16:creationId xmlns:a16="http://schemas.microsoft.com/office/drawing/2014/main" id="{4DBE14F8-868E-4525-98D1-50ECEEAFF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73" name="Rectangle 472">
            <a:extLst>
              <a:ext uri="{FF2B5EF4-FFF2-40B4-BE49-F238E27FC236}">
                <a16:creationId xmlns:a16="http://schemas.microsoft.com/office/drawing/2014/main" id="{84F6C320-8C35-4F50-93CF-9E1E4059F72F}"/>
              </a:ext>
            </a:extLst>
          </p:cNvPr>
          <p:cNvSpPr/>
          <p:nvPr/>
        </p:nvSpPr>
        <p:spPr>
          <a:xfrm>
            <a:off x="5809538" y="2633024"/>
            <a:ext cx="1711592" cy="34337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86899B7F-0317-4183-BCCB-FDAC6C635EAF}"/>
              </a:ext>
            </a:extLst>
          </p:cNvPr>
          <p:cNvGrpSpPr/>
          <p:nvPr/>
        </p:nvGrpSpPr>
        <p:grpSpPr>
          <a:xfrm>
            <a:off x="5226574" y="2643316"/>
            <a:ext cx="424349" cy="200055"/>
            <a:chOff x="8721905" y="2501239"/>
            <a:chExt cx="424349" cy="200055"/>
          </a:xfrm>
        </p:grpSpPr>
        <p:pic>
          <p:nvPicPr>
            <p:cNvPr id="484" name="Graphic 483">
              <a:extLst>
                <a:ext uri="{FF2B5EF4-FFF2-40B4-BE49-F238E27FC236}">
                  <a16:creationId xmlns:a16="http://schemas.microsoft.com/office/drawing/2014/main" id="{226722E9-B8F0-4178-9607-8ECA0EA7D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EFAD1005-4785-4139-9A37-80F1DF6470EB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5B66F3DB-E04A-468C-823F-0BBDB6D1B854}"/>
              </a:ext>
            </a:extLst>
          </p:cNvPr>
          <p:cNvGrpSpPr/>
          <p:nvPr/>
        </p:nvGrpSpPr>
        <p:grpSpPr>
          <a:xfrm>
            <a:off x="5881719" y="3250922"/>
            <a:ext cx="445635" cy="636645"/>
            <a:chOff x="10189927" y="3988608"/>
            <a:chExt cx="445635" cy="636645"/>
          </a:xfrm>
        </p:grpSpPr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7B2A8141-D528-4BD8-9960-7EE76E418504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8B49DA1E-3F25-498B-A7CD-70EB95FA82D8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491" name="Freeform 1">
                <a:extLst>
                  <a:ext uri="{FF2B5EF4-FFF2-40B4-BE49-F238E27FC236}">
                    <a16:creationId xmlns:a16="http://schemas.microsoft.com/office/drawing/2014/main" id="{A8DDC213-F90B-4BD1-A465-048049DA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2" name="Freeform 2">
                <a:extLst>
                  <a:ext uri="{FF2B5EF4-FFF2-40B4-BE49-F238E27FC236}">
                    <a16:creationId xmlns:a16="http://schemas.microsoft.com/office/drawing/2014/main" id="{53A8F297-2671-455E-A7D5-02FA2ED64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3" name="Freeform 3">
                <a:extLst>
                  <a:ext uri="{FF2B5EF4-FFF2-40B4-BE49-F238E27FC236}">
                    <a16:creationId xmlns:a16="http://schemas.microsoft.com/office/drawing/2014/main" id="{BC92AA6A-92D0-446D-86E7-ED825FB7B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4" name="Freeform 4">
                <a:extLst>
                  <a:ext uri="{FF2B5EF4-FFF2-40B4-BE49-F238E27FC236}">
                    <a16:creationId xmlns:a16="http://schemas.microsoft.com/office/drawing/2014/main" id="{8243A054-7D26-496F-9352-A639C4225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5" name="Freeform 5">
                <a:extLst>
                  <a:ext uri="{FF2B5EF4-FFF2-40B4-BE49-F238E27FC236}">
                    <a16:creationId xmlns:a16="http://schemas.microsoft.com/office/drawing/2014/main" id="{25E65A3A-59C6-4916-85A7-B7B4ED2B0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6" name="Freeform 6">
                <a:extLst>
                  <a:ext uri="{FF2B5EF4-FFF2-40B4-BE49-F238E27FC236}">
                    <a16:creationId xmlns:a16="http://schemas.microsoft.com/office/drawing/2014/main" id="{51F036B5-F6BF-4271-99FD-3352194AB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7" name="Freeform 7">
                <a:extLst>
                  <a:ext uri="{FF2B5EF4-FFF2-40B4-BE49-F238E27FC236}">
                    <a16:creationId xmlns:a16="http://schemas.microsoft.com/office/drawing/2014/main" id="{95F26421-5CB6-4BB9-B165-AED73E685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8" name="Freeform 8">
                <a:extLst>
                  <a:ext uri="{FF2B5EF4-FFF2-40B4-BE49-F238E27FC236}">
                    <a16:creationId xmlns:a16="http://schemas.microsoft.com/office/drawing/2014/main" id="{0919D9E2-8742-4985-9574-CE0804C81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9" name="Freeform 9">
                <a:extLst>
                  <a:ext uri="{FF2B5EF4-FFF2-40B4-BE49-F238E27FC236}">
                    <a16:creationId xmlns:a16="http://schemas.microsoft.com/office/drawing/2014/main" id="{B4AFCD8F-E678-4BDF-947D-6EC6D52C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00" name="Freeform 10">
                <a:extLst>
                  <a:ext uri="{FF2B5EF4-FFF2-40B4-BE49-F238E27FC236}">
                    <a16:creationId xmlns:a16="http://schemas.microsoft.com/office/drawing/2014/main" id="{63FDA1A3-0B04-4957-8851-2B0A760B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CE353F14-C64C-4E60-A124-509A55779BE9}"/>
              </a:ext>
            </a:extLst>
          </p:cNvPr>
          <p:cNvGrpSpPr/>
          <p:nvPr/>
        </p:nvGrpSpPr>
        <p:grpSpPr>
          <a:xfrm>
            <a:off x="5899318" y="5133976"/>
            <a:ext cx="445635" cy="636645"/>
            <a:chOff x="10189927" y="3988608"/>
            <a:chExt cx="445635" cy="636645"/>
          </a:xfrm>
        </p:grpSpPr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5CF06723-BC18-4C9C-9517-85123D62F799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1CE0F938-48F4-49C7-AE3B-A1816651F7E7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511" name="Freeform 1">
                <a:extLst>
                  <a:ext uri="{FF2B5EF4-FFF2-40B4-BE49-F238E27FC236}">
                    <a16:creationId xmlns:a16="http://schemas.microsoft.com/office/drawing/2014/main" id="{F287A1B0-335C-43F0-B551-4E3CA00D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2" name="Freeform 2">
                <a:extLst>
                  <a:ext uri="{FF2B5EF4-FFF2-40B4-BE49-F238E27FC236}">
                    <a16:creationId xmlns:a16="http://schemas.microsoft.com/office/drawing/2014/main" id="{4E8A3C61-195A-44A5-B5A7-2A1012E7B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3" name="Freeform 3">
                <a:extLst>
                  <a:ext uri="{FF2B5EF4-FFF2-40B4-BE49-F238E27FC236}">
                    <a16:creationId xmlns:a16="http://schemas.microsoft.com/office/drawing/2014/main" id="{C3D672D7-CAF5-4439-8CB6-1C4191C6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0" name="Freeform 4">
                <a:extLst>
                  <a:ext uri="{FF2B5EF4-FFF2-40B4-BE49-F238E27FC236}">
                    <a16:creationId xmlns:a16="http://schemas.microsoft.com/office/drawing/2014/main" id="{FD5818EF-07C3-40B6-9642-B8F8D32BB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4" name="Freeform 5">
                <a:extLst>
                  <a:ext uri="{FF2B5EF4-FFF2-40B4-BE49-F238E27FC236}">
                    <a16:creationId xmlns:a16="http://schemas.microsoft.com/office/drawing/2014/main" id="{09A054E8-9D18-427E-B4EB-9D09D420C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5" name="Freeform 6">
                <a:extLst>
                  <a:ext uri="{FF2B5EF4-FFF2-40B4-BE49-F238E27FC236}">
                    <a16:creationId xmlns:a16="http://schemas.microsoft.com/office/drawing/2014/main" id="{51BD2BB0-1E84-41AD-8848-0C5D75031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7" name="Freeform 7">
                <a:extLst>
                  <a:ext uri="{FF2B5EF4-FFF2-40B4-BE49-F238E27FC236}">
                    <a16:creationId xmlns:a16="http://schemas.microsoft.com/office/drawing/2014/main" id="{9F7FD421-D576-4595-A5D9-C2A41EA6C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9" name="Freeform 8">
                <a:extLst>
                  <a:ext uri="{FF2B5EF4-FFF2-40B4-BE49-F238E27FC236}">
                    <a16:creationId xmlns:a16="http://schemas.microsoft.com/office/drawing/2014/main" id="{9D1AEC5B-1D4F-4B96-BB8B-5497AB900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35F6AEFE-195D-4304-AF19-40C518219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9" name="Freeform 10">
                <a:extLst>
                  <a:ext uri="{FF2B5EF4-FFF2-40B4-BE49-F238E27FC236}">
                    <a16:creationId xmlns:a16="http://schemas.microsoft.com/office/drawing/2014/main" id="{B8E93355-2452-44CD-95C0-6467622EB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C0D270D4-20FE-4243-A3C4-0138F28074F2}"/>
              </a:ext>
            </a:extLst>
          </p:cNvPr>
          <p:cNvGrpSpPr/>
          <p:nvPr/>
        </p:nvGrpSpPr>
        <p:grpSpPr>
          <a:xfrm>
            <a:off x="6853557" y="3177525"/>
            <a:ext cx="554640" cy="568503"/>
            <a:chOff x="8799031" y="3473156"/>
            <a:chExt cx="554640" cy="568503"/>
          </a:xfrm>
        </p:grpSpPr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84BC7D7E-60D4-4E71-A551-C6851546D781}"/>
                </a:ext>
              </a:extLst>
            </p:cNvPr>
            <p:cNvSpPr txBox="1"/>
            <p:nvPr/>
          </p:nvSpPr>
          <p:spPr>
            <a:xfrm>
              <a:off x="8799031" y="3795438"/>
              <a:ext cx="5546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VPX</a:t>
              </a:r>
            </a:p>
          </p:txBody>
        </p: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EC349209-714E-4D4C-A076-96B7D3741090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564" name="Freeform 32">
                <a:extLst>
                  <a:ext uri="{FF2B5EF4-FFF2-40B4-BE49-F238E27FC236}">
                    <a16:creationId xmlns:a16="http://schemas.microsoft.com/office/drawing/2014/main" id="{8DD7622F-3DD1-4E42-9F3C-EDD03BB52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" name="Freeform 33">
                <a:extLst>
                  <a:ext uri="{FF2B5EF4-FFF2-40B4-BE49-F238E27FC236}">
                    <a16:creationId xmlns:a16="http://schemas.microsoft.com/office/drawing/2014/main" id="{B3A5E499-3E0C-430F-8E65-FEB8FE3A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" name="Freeform 34">
                <a:extLst>
                  <a:ext uri="{FF2B5EF4-FFF2-40B4-BE49-F238E27FC236}">
                    <a16:creationId xmlns:a16="http://schemas.microsoft.com/office/drawing/2014/main" id="{3EB3ADAF-8D21-4C99-B053-5739974E9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35">
                <a:extLst>
                  <a:ext uri="{FF2B5EF4-FFF2-40B4-BE49-F238E27FC236}">
                    <a16:creationId xmlns:a16="http://schemas.microsoft.com/office/drawing/2014/main" id="{6C37BE27-8300-4ED6-8953-153D0E691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8" name="Freeform 36">
                <a:extLst>
                  <a:ext uri="{FF2B5EF4-FFF2-40B4-BE49-F238E27FC236}">
                    <a16:creationId xmlns:a16="http://schemas.microsoft.com/office/drawing/2014/main" id="{F31E58F0-CA4F-4A16-A3B6-4AF89144A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" name="Freeform 37">
                <a:extLst>
                  <a:ext uri="{FF2B5EF4-FFF2-40B4-BE49-F238E27FC236}">
                    <a16:creationId xmlns:a16="http://schemas.microsoft.com/office/drawing/2014/main" id="{4B4E16E6-714B-4BC1-949D-1AA20A689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" name="Freeform 38">
                <a:extLst>
                  <a:ext uri="{FF2B5EF4-FFF2-40B4-BE49-F238E27FC236}">
                    <a16:creationId xmlns:a16="http://schemas.microsoft.com/office/drawing/2014/main" id="{4561836A-DC3F-48A6-9F98-A994BC76F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" name="Freeform 39">
                <a:extLst>
                  <a:ext uri="{FF2B5EF4-FFF2-40B4-BE49-F238E27FC236}">
                    <a16:creationId xmlns:a16="http://schemas.microsoft.com/office/drawing/2014/main" id="{E9DE588E-7832-4C6A-957D-0231EE2AC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6" name="Freeform 40">
                <a:extLst>
                  <a:ext uri="{FF2B5EF4-FFF2-40B4-BE49-F238E27FC236}">
                    <a16:creationId xmlns:a16="http://schemas.microsoft.com/office/drawing/2014/main" id="{632B8289-E389-48B6-9EC6-9BF4463AB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7" name="Freeform 41">
                <a:extLst>
                  <a:ext uri="{FF2B5EF4-FFF2-40B4-BE49-F238E27FC236}">
                    <a16:creationId xmlns:a16="http://schemas.microsoft.com/office/drawing/2014/main" id="{F2735792-563C-4790-9A54-2164888D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8" name="Freeform 42">
                <a:extLst>
                  <a:ext uri="{FF2B5EF4-FFF2-40B4-BE49-F238E27FC236}">
                    <a16:creationId xmlns:a16="http://schemas.microsoft.com/office/drawing/2014/main" id="{4A0D57AB-C45F-4A93-B54F-C5A7BCF51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9" name="Freeform 43">
                <a:extLst>
                  <a:ext uri="{FF2B5EF4-FFF2-40B4-BE49-F238E27FC236}">
                    <a16:creationId xmlns:a16="http://schemas.microsoft.com/office/drawing/2014/main" id="{3B12F8C7-FC2D-4EF6-B6C1-DE739179F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0" name="Freeform 44">
                <a:extLst>
                  <a:ext uri="{FF2B5EF4-FFF2-40B4-BE49-F238E27FC236}">
                    <a16:creationId xmlns:a16="http://schemas.microsoft.com/office/drawing/2014/main" id="{8FAB2064-8A75-4C63-94FD-F82876E8D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45">
                <a:extLst>
                  <a:ext uri="{FF2B5EF4-FFF2-40B4-BE49-F238E27FC236}">
                    <a16:creationId xmlns:a16="http://schemas.microsoft.com/office/drawing/2014/main" id="{0E93226A-77BE-4969-891D-9786E99D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2" name="Freeform 46">
                <a:extLst>
                  <a:ext uri="{FF2B5EF4-FFF2-40B4-BE49-F238E27FC236}">
                    <a16:creationId xmlns:a16="http://schemas.microsoft.com/office/drawing/2014/main" id="{C7D34DEF-2121-42FB-ABB4-2456EAB02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86" name="TextBox 585">
            <a:extLst>
              <a:ext uri="{FF2B5EF4-FFF2-40B4-BE49-F238E27FC236}">
                <a16:creationId xmlns:a16="http://schemas.microsoft.com/office/drawing/2014/main" id="{10D097F4-42A2-4199-9768-011ADBDBCC20}"/>
              </a:ext>
            </a:extLst>
          </p:cNvPr>
          <p:cNvSpPr txBox="1"/>
          <p:nvPr/>
        </p:nvSpPr>
        <p:spPr>
          <a:xfrm rot="16200000">
            <a:off x="5307565" y="4711237"/>
            <a:ext cx="8595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Citrix Access Layer</a:t>
            </a: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A9D4E019-B7B1-4A91-90A8-7F5B084924B9}"/>
              </a:ext>
            </a:extLst>
          </p:cNvPr>
          <p:cNvSpPr/>
          <p:nvPr/>
        </p:nvSpPr>
        <p:spPr>
          <a:xfrm>
            <a:off x="8838285" y="1568394"/>
            <a:ext cx="718973" cy="3914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0EDC68E-C61D-4797-84EB-26D4D278A743}"/>
              </a:ext>
            </a:extLst>
          </p:cNvPr>
          <p:cNvGrpSpPr/>
          <p:nvPr/>
        </p:nvGrpSpPr>
        <p:grpSpPr>
          <a:xfrm>
            <a:off x="4069996" y="2999571"/>
            <a:ext cx="1331874" cy="1124777"/>
            <a:chOff x="4128957" y="2999571"/>
            <a:chExt cx="1331874" cy="11247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09FA01-0B11-4C33-A5C0-2A05150E290B}"/>
                </a:ext>
              </a:extLst>
            </p:cNvPr>
            <p:cNvGrpSpPr/>
            <p:nvPr/>
          </p:nvGrpSpPr>
          <p:grpSpPr>
            <a:xfrm>
              <a:off x="4325293" y="3588578"/>
              <a:ext cx="1024319" cy="535770"/>
              <a:chOff x="9722625" y="1479564"/>
              <a:chExt cx="1024319" cy="535770"/>
            </a:xfrm>
          </p:grpSpPr>
          <p:sp>
            <p:nvSpPr>
              <p:cNvPr id="658" name="Freeform 28">
                <a:extLst>
                  <a:ext uri="{FF2B5EF4-FFF2-40B4-BE49-F238E27FC236}">
                    <a16:creationId xmlns:a16="http://schemas.microsoft.com/office/drawing/2014/main" id="{1219BE96-C800-4771-94B9-6DFE4FD91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4359" y="2014485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659" name="Group 658">
                <a:extLst>
                  <a:ext uri="{FF2B5EF4-FFF2-40B4-BE49-F238E27FC236}">
                    <a16:creationId xmlns:a16="http://schemas.microsoft.com/office/drawing/2014/main" id="{C51E3F98-9454-49AB-B982-F7B6B429F16C}"/>
                  </a:ext>
                </a:extLst>
              </p:cNvPr>
              <p:cNvGrpSpPr/>
              <p:nvPr/>
            </p:nvGrpSpPr>
            <p:grpSpPr>
              <a:xfrm>
                <a:off x="10051903" y="1479564"/>
                <a:ext cx="365760" cy="365760"/>
                <a:chOff x="1822450" y="177800"/>
                <a:chExt cx="7154863" cy="7154863"/>
              </a:xfrm>
              <a:noFill/>
            </p:grpSpPr>
            <p:sp>
              <p:nvSpPr>
                <p:cNvPr id="661" name="Line 1">
                  <a:extLst>
                    <a:ext uri="{FF2B5EF4-FFF2-40B4-BE49-F238E27FC236}">
                      <a16:creationId xmlns:a16="http://schemas.microsoft.com/office/drawing/2014/main" id="{B9B201C7-40EE-494A-89AA-3E032A952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87969" y="4355697"/>
                  <a:ext cx="1589" cy="1800221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2" name="Freeform 2">
                  <a:extLst>
                    <a:ext uri="{FF2B5EF4-FFF2-40B4-BE49-F238E27FC236}">
                      <a16:creationId xmlns:a16="http://schemas.microsoft.com/office/drawing/2014/main" id="{18CB6CF4-F464-49DD-9D2C-BC1CFDFAB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6118225"/>
                  <a:ext cx="550863" cy="552450"/>
                </a:xfrm>
                <a:custGeom>
                  <a:avLst/>
                  <a:gdLst>
                    <a:gd name="T0" fmla="*/ 0 w 1531"/>
                    <a:gd name="T1" fmla="*/ 782 h 1533"/>
                    <a:gd name="T2" fmla="*/ 0 w 1531"/>
                    <a:gd name="T3" fmla="*/ 782 h 1533"/>
                    <a:gd name="T4" fmla="*/ 750 w 1531"/>
                    <a:gd name="T5" fmla="*/ 1532 h 1533"/>
                    <a:gd name="T6" fmla="*/ 1530 w 1531"/>
                    <a:gd name="T7" fmla="*/ 782 h 1533"/>
                    <a:gd name="T8" fmla="*/ 750 w 1531"/>
                    <a:gd name="T9" fmla="*/ 0 h 1533"/>
                    <a:gd name="T10" fmla="*/ 0 w 1531"/>
                    <a:gd name="T11" fmla="*/ 782 h 1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33">
                      <a:moveTo>
                        <a:pt x="0" y="782"/>
                      </a:moveTo>
                      <a:lnTo>
                        <a:pt x="0" y="782"/>
                      </a:lnTo>
                      <a:cubicBezTo>
                        <a:pt x="0" y="1188"/>
                        <a:pt x="344" y="1532"/>
                        <a:pt x="750" y="1532"/>
                      </a:cubicBezTo>
                      <a:cubicBezTo>
                        <a:pt x="1187" y="1532"/>
                        <a:pt x="1530" y="1188"/>
                        <a:pt x="1530" y="782"/>
                      </a:cubicBez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8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Line 3">
                  <a:extLst>
                    <a:ext uri="{FF2B5EF4-FFF2-40B4-BE49-F238E27FC236}">
                      <a16:creationId xmlns:a16="http://schemas.microsoft.com/office/drawing/2014/main" id="{3F3F989C-81D8-4B3E-8A94-DAC77A2868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87969" y="1364067"/>
                  <a:ext cx="1589" cy="180339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4" name="Freeform 4">
                  <a:extLst>
                    <a:ext uri="{FF2B5EF4-FFF2-40B4-BE49-F238E27FC236}">
                      <a16:creationId xmlns:a16="http://schemas.microsoft.com/office/drawing/2014/main" id="{DC965DFE-6C82-4382-A094-951855F31D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852488"/>
                  <a:ext cx="550863" cy="539750"/>
                </a:xfrm>
                <a:custGeom>
                  <a:avLst/>
                  <a:gdLst>
                    <a:gd name="T0" fmla="*/ 1530 w 1531"/>
                    <a:gd name="T1" fmla="*/ 750 h 1501"/>
                    <a:gd name="T2" fmla="*/ 1530 w 1531"/>
                    <a:gd name="T3" fmla="*/ 750 h 1501"/>
                    <a:gd name="T4" fmla="*/ 750 w 1531"/>
                    <a:gd name="T5" fmla="*/ 0 h 1501"/>
                    <a:gd name="T6" fmla="*/ 0 w 1531"/>
                    <a:gd name="T7" fmla="*/ 750 h 1501"/>
                    <a:gd name="T8" fmla="*/ 750 w 1531"/>
                    <a:gd name="T9" fmla="*/ 1500 h 1501"/>
                    <a:gd name="T10" fmla="*/ 1530 w 1531"/>
                    <a:gd name="T11" fmla="*/ 750 h 1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01">
                      <a:moveTo>
                        <a:pt x="1530" y="750"/>
                      </a:moveTo>
                      <a:lnTo>
                        <a:pt x="1530" y="750"/>
                      </a:ln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50"/>
                      </a:cubicBezTo>
                      <a:cubicBezTo>
                        <a:pt x="0" y="1157"/>
                        <a:pt x="344" y="1500"/>
                        <a:pt x="750" y="1500"/>
                      </a:cubicBezTo>
                      <a:cubicBezTo>
                        <a:pt x="1187" y="1500"/>
                        <a:pt x="1530" y="1157"/>
                        <a:pt x="1530" y="75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Line 5">
                  <a:extLst>
                    <a:ext uri="{FF2B5EF4-FFF2-40B4-BE49-F238E27FC236}">
                      <a16:creationId xmlns:a16="http://schemas.microsoft.com/office/drawing/2014/main" id="{4535E0BA-D1D7-4878-A279-9C286FF8D5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85006" y="4108054"/>
                  <a:ext cx="1274767" cy="1271588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6" name="Freeform 6">
                  <a:extLst>
                    <a:ext uri="{FF2B5EF4-FFF2-40B4-BE49-F238E27FC236}">
                      <a16:creationId xmlns:a16="http://schemas.microsoft.com/office/drawing/2014/main" id="{D04ADD80-435C-4A33-9CDF-AFA5EE3BC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5319713"/>
                  <a:ext cx="596900" cy="608012"/>
                </a:xfrm>
                <a:custGeom>
                  <a:avLst/>
                  <a:gdLst>
                    <a:gd name="T0" fmla="*/ 282 w 1658"/>
                    <a:gd name="T1" fmla="*/ 312 h 1688"/>
                    <a:gd name="T2" fmla="*/ 282 w 1658"/>
                    <a:gd name="T3" fmla="*/ 312 h 1688"/>
                    <a:gd name="T4" fmla="*/ 282 w 1658"/>
                    <a:gd name="T5" fmla="*/ 1375 h 1688"/>
                    <a:gd name="T6" fmla="*/ 1375 w 1658"/>
                    <a:gd name="T7" fmla="*/ 1375 h 1688"/>
                    <a:gd name="T8" fmla="*/ 1375 w 1658"/>
                    <a:gd name="T9" fmla="*/ 312 h 1688"/>
                    <a:gd name="T10" fmla="*/ 282 w 1658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88">
                      <a:moveTo>
                        <a:pt x="282" y="312"/>
                      </a:moveTo>
                      <a:lnTo>
                        <a:pt x="282" y="312"/>
                      </a:lnTo>
                      <a:cubicBezTo>
                        <a:pt x="0" y="593"/>
                        <a:pt x="0" y="1093"/>
                        <a:pt x="282" y="1375"/>
                      </a:cubicBezTo>
                      <a:cubicBezTo>
                        <a:pt x="594" y="1687"/>
                        <a:pt x="1063" y="1687"/>
                        <a:pt x="1375" y="1375"/>
                      </a:cubicBezTo>
                      <a:cubicBezTo>
                        <a:pt x="1657" y="1093"/>
                        <a:pt x="1657" y="593"/>
                        <a:pt x="1375" y="312"/>
                      </a:cubicBezTo>
                      <a:cubicBezTo>
                        <a:pt x="1063" y="0"/>
                        <a:pt x="594" y="0"/>
                        <a:pt x="282" y="31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Line 7">
                  <a:extLst>
                    <a:ext uri="{FF2B5EF4-FFF2-40B4-BE49-F238E27FC236}">
                      <a16:creationId xmlns:a16="http://schemas.microsoft.com/office/drawing/2014/main" id="{6B45309B-675B-485E-BCFC-4CE929F45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52704" y="2140356"/>
                  <a:ext cx="1282699" cy="1274767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8" name="Freeform 8">
                  <a:extLst>
                    <a:ext uri="{FF2B5EF4-FFF2-40B4-BE49-F238E27FC236}">
                      <a16:creationId xmlns:a16="http://schemas.microsoft.com/office/drawing/2014/main" id="{5EDEA765-E6D6-4C45-966C-4A21D5E2C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3888" y="1595438"/>
                  <a:ext cx="608012" cy="596900"/>
                </a:xfrm>
                <a:custGeom>
                  <a:avLst/>
                  <a:gdLst>
                    <a:gd name="T0" fmla="*/ 1375 w 1689"/>
                    <a:gd name="T1" fmla="*/ 1375 h 1657"/>
                    <a:gd name="T2" fmla="*/ 1375 w 1689"/>
                    <a:gd name="T3" fmla="*/ 1375 h 1657"/>
                    <a:gd name="T4" fmla="*/ 1375 w 1689"/>
                    <a:gd name="T5" fmla="*/ 281 h 1657"/>
                    <a:gd name="T6" fmla="*/ 313 w 1689"/>
                    <a:gd name="T7" fmla="*/ 281 h 1657"/>
                    <a:gd name="T8" fmla="*/ 313 w 1689"/>
                    <a:gd name="T9" fmla="*/ 1375 h 1657"/>
                    <a:gd name="T10" fmla="*/ 1375 w 1689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57">
                      <a:moveTo>
                        <a:pt x="1375" y="1375"/>
                      </a:moveTo>
                      <a:lnTo>
                        <a:pt x="1375" y="1375"/>
                      </a:lnTo>
                      <a:cubicBezTo>
                        <a:pt x="1688" y="1062"/>
                        <a:pt x="1688" y="594"/>
                        <a:pt x="1375" y="281"/>
                      </a:cubicBezTo>
                      <a:cubicBezTo>
                        <a:pt x="1094" y="0"/>
                        <a:pt x="594" y="0"/>
                        <a:pt x="313" y="281"/>
                      </a:cubicBezTo>
                      <a:cubicBezTo>
                        <a:pt x="0" y="594"/>
                        <a:pt x="0" y="1062"/>
                        <a:pt x="313" y="1375"/>
                      </a:cubicBezTo>
                      <a:cubicBezTo>
                        <a:pt x="594" y="1656"/>
                        <a:pt x="1094" y="1656"/>
                        <a:pt x="1375" y="1375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4" name="Line 9">
                  <a:extLst>
                    <a:ext uri="{FF2B5EF4-FFF2-40B4-BE49-F238E27FC236}">
                      <a16:creationId xmlns:a16="http://schemas.microsoft.com/office/drawing/2014/main" id="{F4F74441-CCD8-4EBD-A2F3-3A3C4FFF83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749525" y="4106464"/>
                  <a:ext cx="1285878" cy="1274767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5" name="Freeform 10">
                  <a:extLst>
                    <a:ext uri="{FF2B5EF4-FFF2-40B4-BE49-F238E27FC236}">
                      <a16:creationId xmlns:a16="http://schemas.microsoft.com/office/drawing/2014/main" id="{B49ECDF2-B854-48BD-9249-D97733F34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3888" y="5319713"/>
                  <a:ext cx="608012" cy="608012"/>
                </a:xfrm>
                <a:custGeom>
                  <a:avLst/>
                  <a:gdLst>
                    <a:gd name="T0" fmla="*/ 1375 w 1689"/>
                    <a:gd name="T1" fmla="*/ 312 h 1688"/>
                    <a:gd name="T2" fmla="*/ 1375 w 1689"/>
                    <a:gd name="T3" fmla="*/ 312 h 1688"/>
                    <a:gd name="T4" fmla="*/ 1375 w 1689"/>
                    <a:gd name="T5" fmla="*/ 1375 h 1688"/>
                    <a:gd name="T6" fmla="*/ 313 w 1689"/>
                    <a:gd name="T7" fmla="*/ 1375 h 1688"/>
                    <a:gd name="T8" fmla="*/ 313 w 1689"/>
                    <a:gd name="T9" fmla="*/ 312 h 1688"/>
                    <a:gd name="T10" fmla="*/ 1375 w 1689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88">
                      <a:moveTo>
                        <a:pt x="1375" y="312"/>
                      </a:moveTo>
                      <a:lnTo>
                        <a:pt x="1375" y="312"/>
                      </a:lnTo>
                      <a:cubicBezTo>
                        <a:pt x="1688" y="593"/>
                        <a:pt x="1688" y="1093"/>
                        <a:pt x="1375" y="1375"/>
                      </a:cubicBezTo>
                      <a:cubicBezTo>
                        <a:pt x="1094" y="1687"/>
                        <a:pt x="594" y="1687"/>
                        <a:pt x="313" y="1375"/>
                      </a:cubicBezTo>
                      <a:cubicBezTo>
                        <a:pt x="0" y="1093"/>
                        <a:pt x="0" y="593"/>
                        <a:pt x="313" y="312"/>
                      </a:cubicBezTo>
                      <a:cubicBezTo>
                        <a:pt x="594" y="0"/>
                        <a:pt x="1094" y="0"/>
                        <a:pt x="1375" y="31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6" name="Line 11">
                  <a:extLst>
                    <a:ext uri="{FF2B5EF4-FFF2-40B4-BE49-F238E27FC236}">
                      <a16:creationId xmlns:a16="http://schemas.microsoft.com/office/drawing/2014/main" id="{8EA393BC-5285-4955-93F5-3CC7A4836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86582" y="2141932"/>
                  <a:ext cx="1271588" cy="1271588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7" name="Freeform 12">
                  <a:extLst>
                    <a:ext uri="{FF2B5EF4-FFF2-40B4-BE49-F238E27FC236}">
                      <a16:creationId xmlns:a16="http://schemas.microsoft.com/office/drawing/2014/main" id="{38A8A8EB-FE45-4D7E-88C3-10C2A73AE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1595438"/>
                  <a:ext cx="596900" cy="596900"/>
                </a:xfrm>
                <a:custGeom>
                  <a:avLst/>
                  <a:gdLst>
                    <a:gd name="T0" fmla="*/ 282 w 1658"/>
                    <a:gd name="T1" fmla="*/ 1375 h 1657"/>
                    <a:gd name="T2" fmla="*/ 282 w 1658"/>
                    <a:gd name="T3" fmla="*/ 1375 h 1657"/>
                    <a:gd name="T4" fmla="*/ 282 w 1658"/>
                    <a:gd name="T5" fmla="*/ 281 h 1657"/>
                    <a:gd name="T6" fmla="*/ 1375 w 1658"/>
                    <a:gd name="T7" fmla="*/ 281 h 1657"/>
                    <a:gd name="T8" fmla="*/ 1375 w 1658"/>
                    <a:gd name="T9" fmla="*/ 1375 h 1657"/>
                    <a:gd name="T10" fmla="*/ 282 w 1658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57">
                      <a:moveTo>
                        <a:pt x="282" y="1375"/>
                      </a:moveTo>
                      <a:lnTo>
                        <a:pt x="282" y="1375"/>
                      </a:lnTo>
                      <a:cubicBezTo>
                        <a:pt x="0" y="1062"/>
                        <a:pt x="0" y="594"/>
                        <a:pt x="282" y="281"/>
                      </a:cubicBezTo>
                      <a:cubicBezTo>
                        <a:pt x="594" y="0"/>
                        <a:pt x="1063" y="0"/>
                        <a:pt x="1375" y="281"/>
                      </a:cubicBezTo>
                      <a:cubicBezTo>
                        <a:pt x="1657" y="594"/>
                        <a:pt x="1657" y="1062"/>
                        <a:pt x="1375" y="1375"/>
                      </a:cubicBezTo>
                      <a:cubicBezTo>
                        <a:pt x="1063" y="1656"/>
                        <a:pt x="594" y="1656"/>
                        <a:pt x="282" y="1375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8" name="Line 13">
                  <a:extLst>
                    <a:ext uri="{FF2B5EF4-FFF2-40B4-BE49-F238E27FC236}">
                      <a16:creationId xmlns:a16="http://schemas.microsoft.com/office/drawing/2014/main" id="{CD06AAC9-42C4-424E-B561-4BB466467C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98758" y="3767144"/>
                  <a:ext cx="1800221" cy="158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9" name="Freeform 14">
                  <a:extLst>
                    <a:ext uri="{FF2B5EF4-FFF2-40B4-BE49-F238E27FC236}">
                      <a16:creationId xmlns:a16="http://schemas.microsoft.com/office/drawing/2014/main" id="{8EBD8041-D7F1-428A-8CC7-E90BA83FBE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2400" y="3497263"/>
                  <a:ext cx="539750" cy="539750"/>
                </a:xfrm>
                <a:custGeom>
                  <a:avLst/>
                  <a:gdLst>
                    <a:gd name="T0" fmla="*/ 750 w 1501"/>
                    <a:gd name="T1" fmla="*/ 1499 h 1500"/>
                    <a:gd name="T2" fmla="*/ 750 w 1501"/>
                    <a:gd name="T3" fmla="*/ 1499 h 1500"/>
                    <a:gd name="T4" fmla="*/ 1500 w 1501"/>
                    <a:gd name="T5" fmla="*/ 749 h 1500"/>
                    <a:gd name="T6" fmla="*/ 750 w 1501"/>
                    <a:gd name="T7" fmla="*/ 0 h 1500"/>
                    <a:gd name="T8" fmla="*/ 0 w 1501"/>
                    <a:gd name="T9" fmla="*/ 749 h 1500"/>
                    <a:gd name="T10" fmla="*/ 750 w 1501"/>
                    <a:gd name="T11" fmla="*/ 1499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1" h="1500">
                      <a:moveTo>
                        <a:pt x="750" y="1499"/>
                      </a:moveTo>
                      <a:lnTo>
                        <a:pt x="750" y="1499"/>
                      </a:lnTo>
                      <a:cubicBezTo>
                        <a:pt x="1188" y="1499"/>
                        <a:pt x="1500" y="1187"/>
                        <a:pt x="1500" y="749"/>
                      </a:cubicBezTo>
                      <a:cubicBezTo>
                        <a:pt x="1500" y="344"/>
                        <a:pt x="1188" y="0"/>
                        <a:pt x="750" y="0"/>
                      </a:cubicBez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50" y="1499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0" name="Line 15">
                  <a:extLst>
                    <a:ext uri="{FF2B5EF4-FFF2-40B4-BE49-F238E27FC236}">
                      <a16:creationId xmlns:a16="http://schemas.microsoft.com/office/drawing/2014/main" id="{229EE9E6-8784-4513-9161-19F396CAF4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86482" y="3767144"/>
                  <a:ext cx="1814510" cy="158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91" name="Freeform 16">
                  <a:extLst>
                    <a:ext uri="{FF2B5EF4-FFF2-40B4-BE49-F238E27FC236}">
                      <a16:creationId xmlns:a16="http://schemas.microsoft.com/office/drawing/2014/main" id="{21E983C9-FA3F-4E0E-BD35-EB8C395BE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4913" y="3497263"/>
                  <a:ext cx="552450" cy="539750"/>
                </a:xfrm>
                <a:custGeom>
                  <a:avLst/>
                  <a:gdLst>
                    <a:gd name="T0" fmla="*/ 782 w 1533"/>
                    <a:gd name="T1" fmla="*/ 0 h 1500"/>
                    <a:gd name="T2" fmla="*/ 782 w 1533"/>
                    <a:gd name="T3" fmla="*/ 0 h 1500"/>
                    <a:gd name="T4" fmla="*/ 0 w 1533"/>
                    <a:gd name="T5" fmla="*/ 749 h 1500"/>
                    <a:gd name="T6" fmla="*/ 782 w 1533"/>
                    <a:gd name="T7" fmla="*/ 1499 h 1500"/>
                    <a:gd name="T8" fmla="*/ 1532 w 1533"/>
                    <a:gd name="T9" fmla="*/ 749 h 1500"/>
                    <a:gd name="T10" fmla="*/ 782 w 1533"/>
                    <a:gd name="T11" fmla="*/ 0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3" h="1500">
                      <a:moveTo>
                        <a:pt x="782" y="0"/>
                      </a:moveTo>
                      <a:lnTo>
                        <a:pt x="782" y="0"/>
                      </a:ln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82" y="1499"/>
                      </a:cubicBezTo>
                      <a:cubicBezTo>
                        <a:pt x="1188" y="1499"/>
                        <a:pt x="1532" y="1187"/>
                        <a:pt x="1532" y="749"/>
                      </a:cubicBezTo>
                      <a:cubicBezTo>
                        <a:pt x="1532" y="344"/>
                        <a:pt x="1188" y="0"/>
                        <a:pt x="782" y="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7EDF6A19-09DE-4F64-A8F2-0C8E1BF62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2450" y="177800"/>
                  <a:ext cx="7154863" cy="7154863"/>
                </a:xfrm>
                <a:custGeom>
                  <a:avLst/>
                  <a:gdLst>
                    <a:gd name="T0" fmla="*/ 0 w 19875"/>
                    <a:gd name="T1" fmla="*/ 9938 h 19875"/>
                    <a:gd name="T2" fmla="*/ 0 w 19875"/>
                    <a:gd name="T3" fmla="*/ 9938 h 19875"/>
                    <a:gd name="T4" fmla="*/ 9936 w 19875"/>
                    <a:gd name="T5" fmla="*/ 19874 h 19875"/>
                    <a:gd name="T6" fmla="*/ 19874 w 19875"/>
                    <a:gd name="T7" fmla="*/ 9938 h 19875"/>
                    <a:gd name="T8" fmla="*/ 9936 w 19875"/>
                    <a:gd name="T9" fmla="*/ 0 h 19875"/>
                    <a:gd name="T10" fmla="*/ 0 w 19875"/>
                    <a:gd name="T11" fmla="*/ 9938 h 19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5" h="19875">
                      <a:moveTo>
                        <a:pt x="0" y="9938"/>
                      </a:moveTo>
                      <a:lnTo>
                        <a:pt x="0" y="9938"/>
                      </a:lnTo>
                      <a:cubicBezTo>
                        <a:pt x="0" y="15437"/>
                        <a:pt x="4437" y="19874"/>
                        <a:pt x="9936" y="19874"/>
                      </a:cubicBezTo>
                      <a:cubicBezTo>
                        <a:pt x="15436" y="19874"/>
                        <a:pt x="19874" y="15437"/>
                        <a:pt x="19874" y="9938"/>
                      </a:cubicBezTo>
                      <a:cubicBezTo>
                        <a:pt x="19874" y="4469"/>
                        <a:pt x="15436" y="0"/>
                        <a:pt x="9936" y="0"/>
                      </a:cubicBezTo>
                      <a:cubicBezTo>
                        <a:pt x="4437" y="0"/>
                        <a:pt x="0" y="4469"/>
                        <a:pt x="0" y="9938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3" name="Freeform 18">
                  <a:extLst>
                    <a:ext uri="{FF2B5EF4-FFF2-40B4-BE49-F238E27FC236}">
                      <a16:creationId xmlns:a16="http://schemas.microsoft.com/office/drawing/2014/main" id="{E22AA691-CD6B-49D6-A791-CE0F4BDD8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16275"/>
                  <a:ext cx="1079500" cy="1079500"/>
                </a:xfrm>
                <a:custGeom>
                  <a:avLst/>
                  <a:gdLst>
                    <a:gd name="T0" fmla="*/ 0 w 3000"/>
                    <a:gd name="T1" fmla="*/ 1500 h 3000"/>
                    <a:gd name="T2" fmla="*/ 0 w 3000"/>
                    <a:gd name="T3" fmla="*/ 1500 h 3000"/>
                    <a:gd name="T4" fmla="*/ 1499 w 3000"/>
                    <a:gd name="T5" fmla="*/ 2999 h 3000"/>
                    <a:gd name="T6" fmla="*/ 2999 w 3000"/>
                    <a:gd name="T7" fmla="*/ 1500 h 3000"/>
                    <a:gd name="T8" fmla="*/ 1499 w 3000"/>
                    <a:gd name="T9" fmla="*/ 0 h 3000"/>
                    <a:gd name="T10" fmla="*/ 0 w 3000"/>
                    <a:gd name="T11" fmla="*/ 1500 h 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00" h="3000">
                      <a:moveTo>
                        <a:pt x="0" y="1500"/>
                      </a:moveTo>
                      <a:lnTo>
                        <a:pt x="0" y="1500"/>
                      </a:lnTo>
                      <a:cubicBezTo>
                        <a:pt x="0" y="2343"/>
                        <a:pt x="657" y="2999"/>
                        <a:pt x="1499" y="2999"/>
                      </a:cubicBezTo>
                      <a:cubicBezTo>
                        <a:pt x="2312" y="2999"/>
                        <a:pt x="2999" y="2343"/>
                        <a:pt x="2999" y="1500"/>
                      </a:cubicBezTo>
                      <a:cubicBezTo>
                        <a:pt x="2999" y="687"/>
                        <a:pt x="2312" y="0"/>
                        <a:pt x="1499" y="0"/>
                      </a:cubicBezTo>
                      <a:cubicBezTo>
                        <a:pt x="657" y="0"/>
                        <a:pt x="0" y="687"/>
                        <a:pt x="0" y="150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60" name="TextBox 659">
                <a:extLst>
                  <a:ext uri="{FF2B5EF4-FFF2-40B4-BE49-F238E27FC236}">
                    <a16:creationId xmlns:a16="http://schemas.microsoft.com/office/drawing/2014/main" id="{8A3247E2-44B5-450D-A9F2-4A1347F8BB22}"/>
                  </a:ext>
                </a:extLst>
              </p:cNvPr>
              <p:cNvSpPr txBox="1"/>
              <p:nvPr/>
            </p:nvSpPr>
            <p:spPr>
              <a:xfrm>
                <a:off x="9722625" y="1853090"/>
                <a:ext cx="102431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 Delivery Controller</a:t>
                </a: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69D237EF-465D-41B8-A071-ABEDD76E3B0A}"/>
                  </a:ext>
                </a:extLst>
              </p:cNvPr>
              <p:cNvSpPr/>
              <p:nvPr/>
            </p:nvSpPr>
            <p:spPr>
              <a:xfrm>
                <a:off x="9903398" y="1479564"/>
                <a:ext cx="662770" cy="5357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FBD12E-CE3E-4164-A269-0208195AD9F8}"/>
                </a:ext>
              </a:extLst>
            </p:cNvPr>
            <p:cNvGrpSpPr/>
            <p:nvPr/>
          </p:nvGrpSpPr>
          <p:grpSpPr>
            <a:xfrm>
              <a:off x="5077713" y="3026693"/>
              <a:ext cx="383118" cy="532458"/>
              <a:chOff x="8893109" y="1568394"/>
              <a:chExt cx="383118" cy="532458"/>
            </a:xfrm>
          </p:grpSpPr>
          <p:sp>
            <p:nvSpPr>
              <p:cNvPr id="697" name="TextBox 696">
                <a:extLst>
                  <a:ext uri="{FF2B5EF4-FFF2-40B4-BE49-F238E27FC236}">
                    <a16:creationId xmlns:a16="http://schemas.microsoft.com/office/drawing/2014/main" id="{84A4F1A4-17B7-4591-B0A1-2BB4AAFFB871}"/>
                  </a:ext>
                </a:extLst>
              </p:cNvPr>
              <p:cNvSpPr txBox="1"/>
              <p:nvPr/>
            </p:nvSpPr>
            <p:spPr>
              <a:xfrm>
                <a:off x="8893109" y="1854631"/>
                <a:ext cx="3831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</a:t>
                </a:r>
                <a:br>
                  <a:rPr lang="en-US" sz="800" dirty="0"/>
                </a:br>
                <a:r>
                  <a:rPr lang="en-US" sz="800" dirty="0"/>
                  <a:t>Licensing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FCE1652E-273D-469D-8954-FB8633880772}"/>
                  </a:ext>
                </a:extLst>
              </p:cNvPr>
              <p:cNvGrpSpPr/>
              <p:nvPr/>
            </p:nvGrpSpPr>
            <p:grpSpPr>
              <a:xfrm>
                <a:off x="8901785" y="1568394"/>
                <a:ext cx="365760" cy="274320"/>
                <a:chOff x="601663" y="98425"/>
                <a:chExt cx="3702050" cy="2447925"/>
              </a:xfrm>
            </p:grpSpPr>
            <p:sp>
              <p:nvSpPr>
                <p:cNvPr id="792" name="Freeform 1">
                  <a:extLst>
                    <a:ext uri="{FF2B5EF4-FFF2-40B4-BE49-F238E27FC236}">
                      <a16:creationId xmlns:a16="http://schemas.microsoft.com/office/drawing/2014/main" id="{BE160F5F-F182-438E-AF60-2EA8E7B6D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1663" y="98425"/>
                  <a:ext cx="3702050" cy="2447925"/>
                </a:xfrm>
                <a:custGeom>
                  <a:avLst/>
                  <a:gdLst>
                    <a:gd name="T0" fmla="*/ 9847 w 10283"/>
                    <a:gd name="T1" fmla="*/ 6800 h 6801"/>
                    <a:gd name="T2" fmla="*/ 9847 w 10283"/>
                    <a:gd name="T3" fmla="*/ 6800 h 6801"/>
                    <a:gd name="T4" fmla="*/ 435 w 10283"/>
                    <a:gd name="T5" fmla="*/ 6800 h 6801"/>
                    <a:gd name="T6" fmla="*/ 0 w 10283"/>
                    <a:gd name="T7" fmla="*/ 6365 h 6801"/>
                    <a:gd name="T8" fmla="*/ 0 w 10283"/>
                    <a:gd name="T9" fmla="*/ 435 h 6801"/>
                    <a:gd name="T10" fmla="*/ 435 w 10283"/>
                    <a:gd name="T11" fmla="*/ 0 h 6801"/>
                    <a:gd name="T12" fmla="*/ 9847 w 10283"/>
                    <a:gd name="T13" fmla="*/ 0 h 6801"/>
                    <a:gd name="T14" fmla="*/ 10282 w 10283"/>
                    <a:gd name="T15" fmla="*/ 435 h 6801"/>
                    <a:gd name="T16" fmla="*/ 10282 w 10283"/>
                    <a:gd name="T17" fmla="*/ 6365 h 6801"/>
                    <a:gd name="T18" fmla="*/ 9847 w 10283"/>
                    <a:gd name="T19" fmla="*/ 6800 h 6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83" h="6801">
                      <a:moveTo>
                        <a:pt x="9847" y="6800"/>
                      </a:moveTo>
                      <a:lnTo>
                        <a:pt x="9847" y="6800"/>
                      </a:lnTo>
                      <a:cubicBezTo>
                        <a:pt x="435" y="6800"/>
                        <a:pt x="435" y="6800"/>
                        <a:pt x="435" y="6800"/>
                      </a:cubicBezTo>
                      <a:cubicBezTo>
                        <a:pt x="190" y="6800"/>
                        <a:pt x="0" y="6610"/>
                        <a:pt x="0" y="6365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0" y="0"/>
                        <a:pt x="435" y="0"/>
                      </a:cubicBezTo>
                      <a:cubicBezTo>
                        <a:pt x="9847" y="0"/>
                        <a:pt x="9847" y="0"/>
                        <a:pt x="9847" y="0"/>
                      </a:cubicBezTo>
                      <a:cubicBezTo>
                        <a:pt x="10091" y="0"/>
                        <a:pt x="10282" y="190"/>
                        <a:pt x="10282" y="435"/>
                      </a:cubicBezTo>
                      <a:cubicBezTo>
                        <a:pt x="10282" y="6365"/>
                        <a:pt x="10282" y="6365"/>
                        <a:pt x="10282" y="6365"/>
                      </a:cubicBezTo>
                      <a:cubicBezTo>
                        <a:pt x="10282" y="6610"/>
                        <a:pt x="10091" y="6800"/>
                        <a:pt x="9847" y="680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8" name="Line 2">
                  <a:extLst>
                    <a:ext uri="{FF2B5EF4-FFF2-40B4-BE49-F238E27FC236}">
                      <a16:creationId xmlns:a16="http://schemas.microsoft.com/office/drawing/2014/main" id="{7C39472F-61F2-4DCF-B269-B119220EC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7638" y="774700"/>
                  <a:ext cx="1409700" cy="158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" name="Line 3">
                  <a:extLst>
                    <a:ext uri="{FF2B5EF4-FFF2-40B4-BE49-F238E27FC236}">
                      <a16:creationId xmlns:a16="http://schemas.microsoft.com/office/drawing/2014/main" id="{34C0E5C6-E63E-44D8-B6DC-9FB04C961B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7638" y="1136650"/>
                  <a:ext cx="1409700" cy="158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Line 4">
                  <a:extLst>
                    <a:ext uri="{FF2B5EF4-FFF2-40B4-BE49-F238E27FC236}">
                      <a16:creationId xmlns:a16="http://schemas.microsoft.com/office/drawing/2014/main" id="{9D2CEEA2-93A2-48BC-B3DA-1DF40BC2A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7638" y="1508125"/>
                  <a:ext cx="1409700" cy="158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" name="Line 5">
                  <a:extLst>
                    <a:ext uri="{FF2B5EF4-FFF2-40B4-BE49-F238E27FC236}">
                      <a16:creationId xmlns:a16="http://schemas.microsoft.com/office/drawing/2014/main" id="{8B8F8BD6-91CA-4E91-AF2E-F9B596AF36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87638" y="1871663"/>
                  <a:ext cx="14097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2" name="Freeform 6">
                  <a:extLst>
                    <a:ext uri="{FF2B5EF4-FFF2-40B4-BE49-F238E27FC236}">
                      <a16:creationId xmlns:a16="http://schemas.microsoft.com/office/drawing/2014/main" id="{907A7AD3-5F06-47D3-986A-BF18E72E9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8725" y="568325"/>
                  <a:ext cx="676275" cy="676275"/>
                </a:xfrm>
                <a:custGeom>
                  <a:avLst/>
                  <a:gdLst>
                    <a:gd name="T0" fmla="*/ 1876 w 1877"/>
                    <a:gd name="T1" fmla="*/ 925 h 1878"/>
                    <a:gd name="T2" fmla="*/ 1876 w 1877"/>
                    <a:gd name="T3" fmla="*/ 925 h 1878"/>
                    <a:gd name="T4" fmla="*/ 925 w 1877"/>
                    <a:gd name="T5" fmla="*/ 1877 h 1878"/>
                    <a:gd name="T6" fmla="*/ 0 w 1877"/>
                    <a:gd name="T7" fmla="*/ 925 h 1878"/>
                    <a:gd name="T8" fmla="*/ 925 w 1877"/>
                    <a:gd name="T9" fmla="*/ 0 h 1878"/>
                    <a:gd name="T10" fmla="*/ 1876 w 1877"/>
                    <a:gd name="T11" fmla="*/ 925 h 1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7" h="1878">
                      <a:moveTo>
                        <a:pt x="1876" y="925"/>
                      </a:moveTo>
                      <a:lnTo>
                        <a:pt x="1876" y="925"/>
                      </a:lnTo>
                      <a:cubicBezTo>
                        <a:pt x="1876" y="1470"/>
                        <a:pt x="1441" y="1877"/>
                        <a:pt x="925" y="1877"/>
                      </a:cubicBezTo>
                      <a:cubicBezTo>
                        <a:pt x="408" y="1877"/>
                        <a:pt x="0" y="1470"/>
                        <a:pt x="0" y="925"/>
                      </a:cubicBezTo>
                      <a:cubicBezTo>
                        <a:pt x="0" y="409"/>
                        <a:pt x="408" y="0"/>
                        <a:pt x="925" y="0"/>
                      </a:cubicBezTo>
                      <a:cubicBezTo>
                        <a:pt x="1441" y="0"/>
                        <a:pt x="1876" y="409"/>
                        <a:pt x="1876" y="9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3" name="Freeform 7">
                  <a:extLst>
                    <a:ext uri="{FF2B5EF4-FFF2-40B4-BE49-F238E27FC236}">
                      <a16:creationId xmlns:a16="http://schemas.microsoft.com/office/drawing/2014/main" id="{75A60CD3-E2C3-422E-8B45-A9E2603FF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5663" y="1282700"/>
                  <a:ext cx="1430337" cy="735013"/>
                </a:xfrm>
                <a:custGeom>
                  <a:avLst/>
                  <a:gdLst>
                    <a:gd name="T0" fmla="*/ 3862 w 3972"/>
                    <a:gd name="T1" fmla="*/ 1007 h 2041"/>
                    <a:gd name="T2" fmla="*/ 3862 w 3972"/>
                    <a:gd name="T3" fmla="*/ 1007 h 2041"/>
                    <a:gd name="T4" fmla="*/ 3590 w 3972"/>
                    <a:gd name="T5" fmla="*/ 1632 h 2041"/>
                    <a:gd name="T6" fmla="*/ 1986 w 3972"/>
                    <a:gd name="T7" fmla="*/ 2040 h 2041"/>
                    <a:gd name="T8" fmla="*/ 354 w 3972"/>
                    <a:gd name="T9" fmla="*/ 1632 h 2041"/>
                    <a:gd name="T10" fmla="*/ 109 w 3972"/>
                    <a:gd name="T11" fmla="*/ 1007 h 2041"/>
                    <a:gd name="T12" fmla="*/ 1986 w 3972"/>
                    <a:gd name="T13" fmla="*/ 0 h 2041"/>
                    <a:gd name="T14" fmla="*/ 3862 w 3972"/>
                    <a:gd name="T15" fmla="*/ 1007 h 2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72" h="2041">
                      <a:moveTo>
                        <a:pt x="3862" y="1007"/>
                      </a:moveTo>
                      <a:lnTo>
                        <a:pt x="3862" y="1007"/>
                      </a:lnTo>
                      <a:cubicBezTo>
                        <a:pt x="3971" y="1225"/>
                        <a:pt x="3862" y="1496"/>
                        <a:pt x="3590" y="1632"/>
                      </a:cubicBezTo>
                      <a:cubicBezTo>
                        <a:pt x="3156" y="1877"/>
                        <a:pt x="2584" y="2040"/>
                        <a:pt x="1986" y="2040"/>
                      </a:cubicBezTo>
                      <a:cubicBezTo>
                        <a:pt x="1360" y="2040"/>
                        <a:pt x="816" y="1877"/>
                        <a:pt x="354" y="1632"/>
                      </a:cubicBezTo>
                      <a:cubicBezTo>
                        <a:pt x="109" y="1496"/>
                        <a:pt x="0" y="1225"/>
                        <a:pt x="109" y="1007"/>
                      </a:cubicBezTo>
                      <a:cubicBezTo>
                        <a:pt x="354" y="408"/>
                        <a:pt x="1115" y="0"/>
                        <a:pt x="1986" y="0"/>
                      </a:cubicBezTo>
                      <a:cubicBezTo>
                        <a:pt x="2856" y="0"/>
                        <a:pt x="3618" y="408"/>
                        <a:pt x="3862" y="100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A698ECC-6F67-4564-ADF1-EB902CA2EF4E}"/>
                </a:ext>
              </a:extLst>
            </p:cNvPr>
            <p:cNvGrpSpPr/>
            <p:nvPr/>
          </p:nvGrpSpPr>
          <p:grpSpPr>
            <a:xfrm>
              <a:off x="4128957" y="2999571"/>
              <a:ext cx="457200" cy="559580"/>
              <a:chOff x="8049358" y="1591685"/>
              <a:chExt cx="457200" cy="559580"/>
            </a:xfrm>
          </p:grpSpPr>
          <p:grpSp>
            <p:nvGrpSpPr>
              <p:cNvPr id="817" name="Group 816">
                <a:extLst>
                  <a:ext uri="{FF2B5EF4-FFF2-40B4-BE49-F238E27FC236}">
                    <a16:creationId xmlns:a16="http://schemas.microsoft.com/office/drawing/2014/main" id="{8C66D587-4E1F-4AA7-AF0C-53225FDB99B4}"/>
                  </a:ext>
                </a:extLst>
              </p:cNvPr>
              <p:cNvGrpSpPr/>
              <p:nvPr/>
            </p:nvGrpSpPr>
            <p:grpSpPr>
              <a:xfrm>
                <a:off x="8095078" y="1591685"/>
                <a:ext cx="365760" cy="274320"/>
                <a:chOff x="4459288" y="4830763"/>
                <a:chExt cx="1046162" cy="790575"/>
              </a:xfrm>
            </p:grpSpPr>
            <p:sp>
              <p:nvSpPr>
                <p:cNvPr id="819" name="Freeform 9">
                  <a:extLst>
                    <a:ext uri="{FF2B5EF4-FFF2-40B4-BE49-F238E27FC236}">
                      <a16:creationId xmlns:a16="http://schemas.microsoft.com/office/drawing/2014/main" id="{897E76BA-831C-4513-AA5A-B98623F41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288" y="5118100"/>
                  <a:ext cx="1046162" cy="119063"/>
                </a:xfrm>
                <a:custGeom>
                  <a:avLst/>
                  <a:gdLst>
                    <a:gd name="T0" fmla="*/ 2907 w 2908"/>
                    <a:gd name="T1" fmla="*/ 0 h 330"/>
                    <a:gd name="T2" fmla="*/ 2907 w 2908"/>
                    <a:gd name="T3" fmla="*/ 0 h 330"/>
                    <a:gd name="T4" fmla="*/ 1482 w 2908"/>
                    <a:gd name="T5" fmla="*/ 329 h 330"/>
                    <a:gd name="T6" fmla="*/ 0 w 2908"/>
                    <a:gd name="T7" fmla="*/ 2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0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4"/>
                        <a:pt x="2276" y="329"/>
                        <a:pt x="1482" y="329"/>
                      </a:cubicBezTo>
                      <a:cubicBezTo>
                        <a:pt x="685" y="329"/>
                        <a:pt x="0" y="191"/>
                        <a:pt x="0" y="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0" name="Freeform 10">
                  <a:extLst>
                    <a:ext uri="{FF2B5EF4-FFF2-40B4-BE49-F238E27FC236}">
                      <a16:creationId xmlns:a16="http://schemas.microsoft.com/office/drawing/2014/main" id="{A5FED9EB-BE1E-44F9-B291-676CDF66D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288" y="4949825"/>
                  <a:ext cx="1046162" cy="100013"/>
                </a:xfrm>
                <a:custGeom>
                  <a:avLst/>
                  <a:gdLst>
                    <a:gd name="T0" fmla="*/ 2907 w 2908"/>
                    <a:gd name="T1" fmla="*/ 0 h 276"/>
                    <a:gd name="T2" fmla="*/ 2907 w 2908"/>
                    <a:gd name="T3" fmla="*/ 0 h 276"/>
                    <a:gd name="T4" fmla="*/ 1482 w 2908"/>
                    <a:gd name="T5" fmla="*/ 275 h 276"/>
                    <a:gd name="T6" fmla="*/ 0 w 2908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276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6"/>
                        <a:pt x="2276" y="275"/>
                        <a:pt x="1482" y="275"/>
                      </a:cubicBezTo>
                      <a:cubicBezTo>
                        <a:pt x="685" y="275"/>
                        <a:pt x="0" y="166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1" name="Freeform 11">
                  <a:extLst>
                    <a:ext uri="{FF2B5EF4-FFF2-40B4-BE49-F238E27FC236}">
                      <a16:creationId xmlns:a16="http://schemas.microsoft.com/office/drawing/2014/main" id="{13BC452C-AA28-4F18-93D9-0E9C2AB37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288" y="5305425"/>
                  <a:ext cx="1046162" cy="119063"/>
                </a:xfrm>
                <a:custGeom>
                  <a:avLst/>
                  <a:gdLst>
                    <a:gd name="T0" fmla="*/ 2907 w 2908"/>
                    <a:gd name="T1" fmla="*/ 0 h 331"/>
                    <a:gd name="T2" fmla="*/ 2907 w 2908"/>
                    <a:gd name="T3" fmla="*/ 0 h 331"/>
                    <a:gd name="T4" fmla="*/ 1482 w 2908"/>
                    <a:gd name="T5" fmla="*/ 330 h 331"/>
                    <a:gd name="T6" fmla="*/ 0 w 2908"/>
                    <a:gd name="T7" fmla="*/ 28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1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5"/>
                        <a:pt x="2276" y="330"/>
                        <a:pt x="1482" y="330"/>
                      </a:cubicBezTo>
                      <a:cubicBezTo>
                        <a:pt x="685" y="330"/>
                        <a:pt x="0" y="220"/>
                        <a:pt x="0" y="2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2" name="Freeform 12">
                  <a:extLst>
                    <a:ext uri="{FF2B5EF4-FFF2-40B4-BE49-F238E27FC236}">
                      <a16:creationId xmlns:a16="http://schemas.microsoft.com/office/drawing/2014/main" id="{E01F42CE-48E3-4368-8053-AFF686E5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9288" y="4830763"/>
                  <a:ext cx="1046162" cy="790575"/>
                </a:xfrm>
                <a:custGeom>
                  <a:avLst/>
                  <a:gdLst>
                    <a:gd name="T0" fmla="*/ 2907 w 2908"/>
                    <a:gd name="T1" fmla="*/ 329 h 2196"/>
                    <a:gd name="T2" fmla="*/ 2907 w 2908"/>
                    <a:gd name="T3" fmla="*/ 329 h 2196"/>
                    <a:gd name="T4" fmla="*/ 1454 w 2908"/>
                    <a:gd name="T5" fmla="*/ 0 h 2196"/>
                    <a:gd name="T6" fmla="*/ 0 w 2908"/>
                    <a:gd name="T7" fmla="*/ 329 h 2196"/>
                    <a:gd name="T8" fmla="*/ 0 w 2908"/>
                    <a:gd name="T9" fmla="*/ 1866 h 2196"/>
                    <a:gd name="T10" fmla="*/ 1454 w 2908"/>
                    <a:gd name="T11" fmla="*/ 2195 h 2196"/>
                    <a:gd name="T12" fmla="*/ 2907 w 2908"/>
                    <a:gd name="T13" fmla="*/ 1866 h 2196"/>
                    <a:gd name="T14" fmla="*/ 2907 w 2908"/>
                    <a:gd name="T15" fmla="*/ 329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8" h="2196">
                      <a:moveTo>
                        <a:pt x="2907" y="329"/>
                      </a:moveTo>
                      <a:lnTo>
                        <a:pt x="2907" y="329"/>
                      </a:lnTo>
                      <a:cubicBezTo>
                        <a:pt x="2907" y="138"/>
                        <a:pt x="2249" y="0"/>
                        <a:pt x="1454" y="0"/>
                      </a:cubicBezTo>
                      <a:cubicBezTo>
                        <a:pt x="658" y="0"/>
                        <a:pt x="0" y="138"/>
                        <a:pt x="0" y="329"/>
                      </a:cubicBezTo>
                      <a:lnTo>
                        <a:pt x="0" y="1866"/>
                      </a:lnTo>
                      <a:cubicBezTo>
                        <a:pt x="0" y="2058"/>
                        <a:pt x="658" y="2195"/>
                        <a:pt x="1454" y="2195"/>
                      </a:cubicBezTo>
                      <a:cubicBezTo>
                        <a:pt x="2249" y="2195"/>
                        <a:pt x="2907" y="2058"/>
                        <a:pt x="2907" y="1866"/>
                      </a:cubicBezTo>
                      <a:lnTo>
                        <a:pt x="2907" y="329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18" name="TextBox 817">
                <a:extLst>
                  <a:ext uri="{FF2B5EF4-FFF2-40B4-BE49-F238E27FC236}">
                    <a16:creationId xmlns:a16="http://schemas.microsoft.com/office/drawing/2014/main" id="{F58C7C6C-6F53-4596-9B02-101EB45596BE}"/>
                  </a:ext>
                </a:extLst>
              </p:cNvPr>
              <p:cNvSpPr txBox="1"/>
              <p:nvPr/>
            </p:nvSpPr>
            <p:spPr>
              <a:xfrm>
                <a:off x="8062356" y="1905044"/>
                <a:ext cx="4312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SQL</a:t>
                </a:r>
                <a:br>
                  <a:rPr lang="en-US" sz="800" dirty="0"/>
                </a:br>
                <a:r>
                  <a:rPr lang="en-US" sz="800" dirty="0"/>
                  <a:t>Databases</a:t>
                </a:r>
                <a:endParaRPr lang="en-US" sz="1200" dirty="0"/>
              </a:p>
            </p:txBody>
          </p: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D7D4A225-7061-4668-9B06-6EA2A8DE2564}"/>
                  </a:ext>
                </a:extLst>
              </p:cNvPr>
              <p:cNvSpPr/>
              <p:nvPr/>
            </p:nvSpPr>
            <p:spPr>
              <a:xfrm>
                <a:off x="8049358" y="1591685"/>
                <a:ext cx="457200" cy="27432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/>
              </a:p>
            </p:txBody>
          </p:sp>
        </p:grpSp>
      </p:grpSp>
      <p:grpSp>
        <p:nvGrpSpPr>
          <p:cNvPr id="951" name="Group 950">
            <a:extLst>
              <a:ext uri="{FF2B5EF4-FFF2-40B4-BE49-F238E27FC236}">
                <a16:creationId xmlns:a16="http://schemas.microsoft.com/office/drawing/2014/main" id="{84AFFAA2-E4C6-4225-94A2-2C7C60A26CBC}"/>
              </a:ext>
            </a:extLst>
          </p:cNvPr>
          <p:cNvGrpSpPr/>
          <p:nvPr/>
        </p:nvGrpSpPr>
        <p:grpSpPr>
          <a:xfrm>
            <a:off x="4266332" y="4676761"/>
            <a:ext cx="1024319" cy="535770"/>
            <a:chOff x="9722625" y="1479564"/>
            <a:chExt cx="1024319" cy="535770"/>
          </a:xfrm>
        </p:grpSpPr>
        <p:sp>
          <p:nvSpPr>
            <p:cNvPr id="952" name="Freeform 28">
              <a:extLst>
                <a:ext uri="{FF2B5EF4-FFF2-40B4-BE49-F238E27FC236}">
                  <a16:creationId xmlns:a16="http://schemas.microsoft.com/office/drawing/2014/main" id="{5D4D0266-9D4D-40F1-9615-6F3CC47D9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4359" y="2014485"/>
              <a:ext cx="849" cy="84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64676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/>
            </a:p>
          </p:txBody>
        </p:sp>
        <p:grpSp>
          <p:nvGrpSpPr>
            <p:cNvPr id="953" name="Group 952">
              <a:extLst>
                <a:ext uri="{FF2B5EF4-FFF2-40B4-BE49-F238E27FC236}">
                  <a16:creationId xmlns:a16="http://schemas.microsoft.com/office/drawing/2014/main" id="{CBF4A1B2-50D9-4CC6-BB45-DEAA1A6A6A3A}"/>
                </a:ext>
              </a:extLst>
            </p:cNvPr>
            <p:cNvGrpSpPr/>
            <p:nvPr/>
          </p:nvGrpSpPr>
          <p:grpSpPr>
            <a:xfrm>
              <a:off x="10051903" y="1479564"/>
              <a:ext cx="365760" cy="365760"/>
              <a:chOff x="1822450" y="177800"/>
              <a:chExt cx="7154863" cy="7154863"/>
            </a:xfrm>
            <a:noFill/>
          </p:grpSpPr>
          <p:sp>
            <p:nvSpPr>
              <p:cNvPr id="956" name="Line 1">
                <a:extLst>
                  <a:ext uri="{FF2B5EF4-FFF2-40B4-BE49-F238E27FC236}">
                    <a16:creationId xmlns:a16="http://schemas.microsoft.com/office/drawing/2014/main" id="{AC984FEA-C699-4BA3-9132-647E48DDC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87969" y="4355697"/>
                <a:ext cx="1589" cy="1800221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5" name="Freeform 2">
                <a:extLst>
                  <a:ext uri="{FF2B5EF4-FFF2-40B4-BE49-F238E27FC236}">
                    <a16:creationId xmlns:a16="http://schemas.microsoft.com/office/drawing/2014/main" id="{F043E5E8-74DD-45A2-A5CD-CCF59AEFA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8100" y="6118225"/>
                <a:ext cx="550863" cy="552450"/>
              </a:xfrm>
              <a:custGeom>
                <a:avLst/>
                <a:gdLst>
                  <a:gd name="T0" fmla="*/ 0 w 1531"/>
                  <a:gd name="T1" fmla="*/ 782 h 1533"/>
                  <a:gd name="T2" fmla="*/ 0 w 1531"/>
                  <a:gd name="T3" fmla="*/ 782 h 1533"/>
                  <a:gd name="T4" fmla="*/ 750 w 1531"/>
                  <a:gd name="T5" fmla="*/ 1532 h 1533"/>
                  <a:gd name="T6" fmla="*/ 1530 w 1531"/>
                  <a:gd name="T7" fmla="*/ 782 h 1533"/>
                  <a:gd name="T8" fmla="*/ 750 w 1531"/>
                  <a:gd name="T9" fmla="*/ 0 h 1533"/>
                  <a:gd name="T10" fmla="*/ 0 w 1531"/>
                  <a:gd name="T11" fmla="*/ 78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33">
                    <a:moveTo>
                      <a:pt x="0" y="782"/>
                    </a:moveTo>
                    <a:lnTo>
                      <a:pt x="0" y="782"/>
                    </a:lnTo>
                    <a:cubicBezTo>
                      <a:pt x="0" y="1188"/>
                      <a:pt x="344" y="1532"/>
                      <a:pt x="750" y="1532"/>
                    </a:cubicBezTo>
                    <a:cubicBezTo>
                      <a:pt x="1187" y="1532"/>
                      <a:pt x="1530" y="1188"/>
                      <a:pt x="1530" y="782"/>
                    </a:cubicBez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82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76" name="Line 3">
                <a:extLst>
                  <a:ext uri="{FF2B5EF4-FFF2-40B4-BE49-F238E27FC236}">
                    <a16:creationId xmlns:a16="http://schemas.microsoft.com/office/drawing/2014/main" id="{D1684F10-7039-48C3-8EFE-FB0C09E4B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87969" y="1364067"/>
                <a:ext cx="1589" cy="1803399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7" name="Freeform 4">
                <a:extLst>
                  <a:ext uri="{FF2B5EF4-FFF2-40B4-BE49-F238E27FC236}">
                    <a16:creationId xmlns:a16="http://schemas.microsoft.com/office/drawing/2014/main" id="{6E829F1B-7B63-4BFB-9601-2A22A2543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8100" y="852488"/>
                <a:ext cx="550863" cy="539750"/>
              </a:xfrm>
              <a:custGeom>
                <a:avLst/>
                <a:gdLst>
                  <a:gd name="T0" fmla="*/ 1530 w 1531"/>
                  <a:gd name="T1" fmla="*/ 750 h 1501"/>
                  <a:gd name="T2" fmla="*/ 1530 w 1531"/>
                  <a:gd name="T3" fmla="*/ 750 h 1501"/>
                  <a:gd name="T4" fmla="*/ 750 w 1531"/>
                  <a:gd name="T5" fmla="*/ 0 h 1501"/>
                  <a:gd name="T6" fmla="*/ 0 w 1531"/>
                  <a:gd name="T7" fmla="*/ 750 h 1501"/>
                  <a:gd name="T8" fmla="*/ 750 w 1531"/>
                  <a:gd name="T9" fmla="*/ 1500 h 1501"/>
                  <a:gd name="T10" fmla="*/ 1530 w 1531"/>
                  <a:gd name="T11" fmla="*/ 750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01">
                    <a:moveTo>
                      <a:pt x="1530" y="750"/>
                    </a:moveTo>
                    <a:lnTo>
                      <a:pt x="1530" y="750"/>
                    </a:ln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50"/>
                    </a:cubicBezTo>
                    <a:cubicBezTo>
                      <a:pt x="0" y="1157"/>
                      <a:pt x="344" y="1500"/>
                      <a:pt x="750" y="1500"/>
                    </a:cubicBezTo>
                    <a:cubicBezTo>
                      <a:pt x="1187" y="1500"/>
                      <a:pt x="1530" y="1157"/>
                      <a:pt x="1530" y="750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78" name="Line 5">
                <a:extLst>
                  <a:ext uri="{FF2B5EF4-FFF2-40B4-BE49-F238E27FC236}">
                    <a16:creationId xmlns:a16="http://schemas.microsoft.com/office/drawing/2014/main" id="{406D287E-2DBF-46EF-8528-BB36E56B8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5006" y="4108054"/>
                <a:ext cx="1274767" cy="1271588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9" name="Freeform 6">
                <a:extLst>
                  <a:ext uri="{FF2B5EF4-FFF2-40B4-BE49-F238E27FC236}">
                    <a16:creationId xmlns:a16="http://schemas.microsoft.com/office/drawing/2014/main" id="{65F1F97D-9B67-4BEC-B7C4-2E2043583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0" y="5319713"/>
                <a:ext cx="596900" cy="608012"/>
              </a:xfrm>
              <a:custGeom>
                <a:avLst/>
                <a:gdLst>
                  <a:gd name="T0" fmla="*/ 282 w 1658"/>
                  <a:gd name="T1" fmla="*/ 312 h 1688"/>
                  <a:gd name="T2" fmla="*/ 282 w 1658"/>
                  <a:gd name="T3" fmla="*/ 312 h 1688"/>
                  <a:gd name="T4" fmla="*/ 282 w 1658"/>
                  <a:gd name="T5" fmla="*/ 1375 h 1688"/>
                  <a:gd name="T6" fmla="*/ 1375 w 1658"/>
                  <a:gd name="T7" fmla="*/ 1375 h 1688"/>
                  <a:gd name="T8" fmla="*/ 1375 w 1658"/>
                  <a:gd name="T9" fmla="*/ 312 h 1688"/>
                  <a:gd name="T10" fmla="*/ 282 w 1658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88">
                    <a:moveTo>
                      <a:pt x="282" y="312"/>
                    </a:moveTo>
                    <a:lnTo>
                      <a:pt x="282" y="312"/>
                    </a:lnTo>
                    <a:cubicBezTo>
                      <a:pt x="0" y="593"/>
                      <a:pt x="0" y="1093"/>
                      <a:pt x="282" y="1375"/>
                    </a:cubicBezTo>
                    <a:cubicBezTo>
                      <a:pt x="594" y="1687"/>
                      <a:pt x="1063" y="1687"/>
                      <a:pt x="1375" y="1375"/>
                    </a:cubicBezTo>
                    <a:cubicBezTo>
                      <a:pt x="1657" y="1093"/>
                      <a:pt x="1657" y="593"/>
                      <a:pt x="1375" y="312"/>
                    </a:cubicBezTo>
                    <a:cubicBezTo>
                      <a:pt x="1063" y="0"/>
                      <a:pt x="594" y="0"/>
                      <a:pt x="282" y="312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80" name="Line 7">
                <a:extLst>
                  <a:ext uri="{FF2B5EF4-FFF2-40B4-BE49-F238E27FC236}">
                    <a16:creationId xmlns:a16="http://schemas.microsoft.com/office/drawing/2014/main" id="{AF5A7DD0-184D-4534-8E28-7D60AB2EF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52704" y="2140356"/>
                <a:ext cx="1282699" cy="1274767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1" name="Freeform 8">
                <a:extLst>
                  <a:ext uri="{FF2B5EF4-FFF2-40B4-BE49-F238E27FC236}">
                    <a16:creationId xmlns:a16="http://schemas.microsoft.com/office/drawing/2014/main" id="{43A7878F-0E1C-4EA6-AF5F-8E76D2937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3888" y="1595438"/>
                <a:ext cx="608012" cy="596900"/>
              </a:xfrm>
              <a:custGeom>
                <a:avLst/>
                <a:gdLst>
                  <a:gd name="T0" fmla="*/ 1375 w 1689"/>
                  <a:gd name="T1" fmla="*/ 1375 h 1657"/>
                  <a:gd name="T2" fmla="*/ 1375 w 1689"/>
                  <a:gd name="T3" fmla="*/ 1375 h 1657"/>
                  <a:gd name="T4" fmla="*/ 1375 w 1689"/>
                  <a:gd name="T5" fmla="*/ 281 h 1657"/>
                  <a:gd name="T6" fmla="*/ 313 w 1689"/>
                  <a:gd name="T7" fmla="*/ 281 h 1657"/>
                  <a:gd name="T8" fmla="*/ 313 w 1689"/>
                  <a:gd name="T9" fmla="*/ 1375 h 1657"/>
                  <a:gd name="T10" fmla="*/ 1375 w 1689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57">
                    <a:moveTo>
                      <a:pt x="1375" y="1375"/>
                    </a:moveTo>
                    <a:lnTo>
                      <a:pt x="1375" y="1375"/>
                    </a:lnTo>
                    <a:cubicBezTo>
                      <a:pt x="1688" y="1062"/>
                      <a:pt x="1688" y="594"/>
                      <a:pt x="1375" y="281"/>
                    </a:cubicBezTo>
                    <a:cubicBezTo>
                      <a:pt x="1094" y="0"/>
                      <a:pt x="594" y="0"/>
                      <a:pt x="313" y="281"/>
                    </a:cubicBezTo>
                    <a:cubicBezTo>
                      <a:pt x="0" y="594"/>
                      <a:pt x="0" y="1062"/>
                      <a:pt x="313" y="1375"/>
                    </a:cubicBezTo>
                    <a:cubicBezTo>
                      <a:pt x="594" y="1656"/>
                      <a:pt x="1094" y="1656"/>
                      <a:pt x="1375" y="1375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82" name="Line 9">
                <a:extLst>
                  <a:ext uri="{FF2B5EF4-FFF2-40B4-BE49-F238E27FC236}">
                    <a16:creationId xmlns:a16="http://schemas.microsoft.com/office/drawing/2014/main" id="{F51E888F-67F5-4AC9-A5FF-B1DD88172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749525" y="4106464"/>
                <a:ext cx="1285878" cy="1274767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3" name="Freeform 10">
                <a:extLst>
                  <a:ext uri="{FF2B5EF4-FFF2-40B4-BE49-F238E27FC236}">
                    <a16:creationId xmlns:a16="http://schemas.microsoft.com/office/drawing/2014/main" id="{2B95008C-0F5C-4A34-9E4B-E93B61C805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73888" y="5319713"/>
                <a:ext cx="608012" cy="608012"/>
              </a:xfrm>
              <a:custGeom>
                <a:avLst/>
                <a:gdLst>
                  <a:gd name="T0" fmla="*/ 1375 w 1689"/>
                  <a:gd name="T1" fmla="*/ 312 h 1688"/>
                  <a:gd name="T2" fmla="*/ 1375 w 1689"/>
                  <a:gd name="T3" fmla="*/ 312 h 1688"/>
                  <a:gd name="T4" fmla="*/ 1375 w 1689"/>
                  <a:gd name="T5" fmla="*/ 1375 h 1688"/>
                  <a:gd name="T6" fmla="*/ 313 w 1689"/>
                  <a:gd name="T7" fmla="*/ 1375 h 1688"/>
                  <a:gd name="T8" fmla="*/ 313 w 1689"/>
                  <a:gd name="T9" fmla="*/ 312 h 1688"/>
                  <a:gd name="T10" fmla="*/ 1375 w 1689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88">
                    <a:moveTo>
                      <a:pt x="1375" y="312"/>
                    </a:moveTo>
                    <a:lnTo>
                      <a:pt x="1375" y="312"/>
                    </a:lnTo>
                    <a:cubicBezTo>
                      <a:pt x="1688" y="593"/>
                      <a:pt x="1688" y="1093"/>
                      <a:pt x="1375" y="1375"/>
                    </a:cubicBezTo>
                    <a:cubicBezTo>
                      <a:pt x="1094" y="1687"/>
                      <a:pt x="594" y="1687"/>
                      <a:pt x="313" y="1375"/>
                    </a:cubicBezTo>
                    <a:cubicBezTo>
                      <a:pt x="0" y="1093"/>
                      <a:pt x="0" y="593"/>
                      <a:pt x="313" y="312"/>
                    </a:cubicBezTo>
                    <a:cubicBezTo>
                      <a:pt x="594" y="0"/>
                      <a:pt x="1094" y="0"/>
                      <a:pt x="1375" y="312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84" name="Line 11">
                <a:extLst>
                  <a:ext uri="{FF2B5EF4-FFF2-40B4-BE49-F238E27FC236}">
                    <a16:creationId xmlns:a16="http://schemas.microsoft.com/office/drawing/2014/main" id="{464119BC-F082-4054-AD69-1465F4170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582" y="2141932"/>
                <a:ext cx="1271588" cy="1271588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5" name="Freeform 12">
                <a:extLst>
                  <a:ext uri="{FF2B5EF4-FFF2-40B4-BE49-F238E27FC236}">
                    <a16:creationId xmlns:a16="http://schemas.microsoft.com/office/drawing/2014/main" id="{B26F745E-8D8D-4EB3-AC6F-0594380EF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8500" y="1595438"/>
                <a:ext cx="596900" cy="596900"/>
              </a:xfrm>
              <a:custGeom>
                <a:avLst/>
                <a:gdLst>
                  <a:gd name="T0" fmla="*/ 282 w 1658"/>
                  <a:gd name="T1" fmla="*/ 1375 h 1657"/>
                  <a:gd name="T2" fmla="*/ 282 w 1658"/>
                  <a:gd name="T3" fmla="*/ 1375 h 1657"/>
                  <a:gd name="T4" fmla="*/ 282 w 1658"/>
                  <a:gd name="T5" fmla="*/ 281 h 1657"/>
                  <a:gd name="T6" fmla="*/ 1375 w 1658"/>
                  <a:gd name="T7" fmla="*/ 281 h 1657"/>
                  <a:gd name="T8" fmla="*/ 1375 w 1658"/>
                  <a:gd name="T9" fmla="*/ 1375 h 1657"/>
                  <a:gd name="T10" fmla="*/ 282 w 1658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57">
                    <a:moveTo>
                      <a:pt x="282" y="1375"/>
                    </a:moveTo>
                    <a:lnTo>
                      <a:pt x="282" y="1375"/>
                    </a:lnTo>
                    <a:cubicBezTo>
                      <a:pt x="0" y="1062"/>
                      <a:pt x="0" y="594"/>
                      <a:pt x="282" y="281"/>
                    </a:cubicBezTo>
                    <a:cubicBezTo>
                      <a:pt x="594" y="0"/>
                      <a:pt x="1063" y="0"/>
                      <a:pt x="1375" y="281"/>
                    </a:cubicBezTo>
                    <a:cubicBezTo>
                      <a:pt x="1657" y="594"/>
                      <a:pt x="1657" y="1062"/>
                      <a:pt x="1375" y="1375"/>
                    </a:cubicBezTo>
                    <a:cubicBezTo>
                      <a:pt x="1063" y="1656"/>
                      <a:pt x="594" y="1656"/>
                      <a:pt x="282" y="1375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86" name="Line 13">
                <a:extLst>
                  <a:ext uri="{FF2B5EF4-FFF2-40B4-BE49-F238E27FC236}">
                    <a16:creationId xmlns:a16="http://schemas.microsoft.com/office/drawing/2014/main" id="{FA139B1D-29C6-4DA5-9D91-FD070BCBA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98758" y="3767144"/>
                <a:ext cx="1800221" cy="1589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7" name="Freeform 14">
                <a:extLst>
                  <a:ext uri="{FF2B5EF4-FFF2-40B4-BE49-F238E27FC236}">
                    <a16:creationId xmlns:a16="http://schemas.microsoft.com/office/drawing/2014/main" id="{6338111A-E42F-48BF-8925-0B43E5660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2400" y="3497263"/>
                <a:ext cx="539750" cy="539750"/>
              </a:xfrm>
              <a:custGeom>
                <a:avLst/>
                <a:gdLst>
                  <a:gd name="T0" fmla="*/ 750 w 1501"/>
                  <a:gd name="T1" fmla="*/ 1499 h 1500"/>
                  <a:gd name="T2" fmla="*/ 750 w 1501"/>
                  <a:gd name="T3" fmla="*/ 1499 h 1500"/>
                  <a:gd name="T4" fmla="*/ 1500 w 1501"/>
                  <a:gd name="T5" fmla="*/ 749 h 1500"/>
                  <a:gd name="T6" fmla="*/ 750 w 1501"/>
                  <a:gd name="T7" fmla="*/ 0 h 1500"/>
                  <a:gd name="T8" fmla="*/ 0 w 1501"/>
                  <a:gd name="T9" fmla="*/ 749 h 1500"/>
                  <a:gd name="T10" fmla="*/ 750 w 1501"/>
                  <a:gd name="T11" fmla="*/ 149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1" h="1500">
                    <a:moveTo>
                      <a:pt x="750" y="1499"/>
                    </a:moveTo>
                    <a:lnTo>
                      <a:pt x="750" y="1499"/>
                    </a:lnTo>
                    <a:cubicBezTo>
                      <a:pt x="1188" y="1499"/>
                      <a:pt x="1500" y="1187"/>
                      <a:pt x="1500" y="749"/>
                    </a:cubicBezTo>
                    <a:cubicBezTo>
                      <a:pt x="1500" y="344"/>
                      <a:pt x="1188" y="0"/>
                      <a:pt x="750" y="0"/>
                    </a:cubicBez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50" y="1499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88" name="Line 15">
                <a:extLst>
                  <a:ext uri="{FF2B5EF4-FFF2-40B4-BE49-F238E27FC236}">
                    <a16:creationId xmlns:a16="http://schemas.microsoft.com/office/drawing/2014/main" id="{33342ABB-F9FB-4E70-BCF7-6833842C3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86482" y="3767144"/>
                <a:ext cx="1814510" cy="1589"/>
              </a:xfrm>
              <a:prstGeom prst="line">
                <a:avLst/>
              </a:pr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9" name="Freeform 16">
                <a:extLst>
                  <a:ext uri="{FF2B5EF4-FFF2-40B4-BE49-F238E27FC236}">
                    <a16:creationId xmlns:a16="http://schemas.microsoft.com/office/drawing/2014/main" id="{BCABE509-79D0-4180-93BF-7DBCFD6B9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4913" y="3497263"/>
                <a:ext cx="552450" cy="539750"/>
              </a:xfrm>
              <a:custGeom>
                <a:avLst/>
                <a:gdLst>
                  <a:gd name="T0" fmla="*/ 782 w 1533"/>
                  <a:gd name="T1" fmla="*/ 0 h 1500"/>
                  <a:gd name="T2" fmla="*/ 782 w 1533"/>
                  <a:gd name="T3" fmla="*/ 0 h 1500"/>
                  <a:gd name="T4" fmla="*/ 0 w 1533"/>
                  <a:gd name="T5" fmla="*/ 749 h 1500"/>
                  <a:gd name="T6" fmla="*/ 782 w 1533"/>
                  <a:gd name="T7" fmla="*/ 1499 h 1500"/>
                  <a:gd name="T8" fmla="*/ 1532 w 1533"/>
                  <a:gd name="T9" fmla="*/ 749 h 1500"/>
                  <a:gd name="T10" fmla="*/ 782 w 153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3" h="1500">
                    <a:moveTo>
                      <a:pt x="782" y="0"/>
                    </a:moveTo>
                    <a:lnTo>
                      <a:pt x="782" y="0"/>
                    </a:ln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82" y="1499"/>
                    </a:cubicBezTo>
                    <a:cubicBezTo>
                      <a:pt x="1188" y="1499"/>
                      <a:pt x="1532" y="1187"/>
                      <a:pt x="1532" y="749"/>
                    </a:cubicBezTo>
                    <a:cubicBezTo>
                      <a:pt x="1532" y="344"/>
                      <a:pt x="1188" y="0"/>
                      <a:pt x="782" y="0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90" name="Freeform 17">
                <a:extLst>
                  <a:ext uri="{FF2B5EF4-FFF2-40B4-BE49-F238E27FC236}">
                    <a16:creationId xmlns:a16="http://schemas.microsoft.com/office/drawing/2014/main" id="{ACFDFA0B-80C3-4090-A887-0AC0487FE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450" y="177800"/>
                <a:ext cx="7154863" cy="7154863"/>
              </a:xfrm>
              <a:custGeom>
                <a:avLst/>
                <a:gdLst>
                  <a:gd name="T0" fmla="*/ 0 w 19875"/>
                  <a:gd name="T1" fmla="*/ 9938 h 19875"/>
                  <a:gd name="T2" fmla="*/ 0 w 19875"/>
                  <a:gd name="T3" fmla="*/ 9938 h 19875"/>
                  <a:gd name="T4" fmla="*/ 9936 w 19875"/>
                  <a:gd name="T5" fmla="*/ 19874 h 19875"/>
                  <a:gd name="T6" fmla="*/ 19874 w 19875"/>
                  <a:gd name="T7" fmla="*/ 9938 h 19875"/>
                  <a:gd name="T8" fmla="*/ 9936 w 19875"/>
                  <a:gd name="T9" fmla="*/ 0 h 19875"/>
                  <a:gd name="T10" fmla="*/ 0 w 19875"/>
                  <a:gd name="T11" fmla="*/ 9938 h 19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75" h="19875">
                    <a:moveTo>
                      <a:pt x="0" y="9938"/>
                    </a:moveTo>
                    <a:lnTo>
                      <a:pt x="0" y="9938"/>
                    </a:lnTo>
                    <a:cubicBezTo>
                      <a:pt x="0" y="15437"/>
                      <a:pt x="4437" y="19874"/>
                      <a:pt x="9936" y="19874"/>
                    </a:cubicBezTo>
                    <a:cubicBezTo>
                      <a:pt x="15436" y="19874"/>
                      <a:pt x="19874" y="15437"/>
                      <a:pt x="19874" y="9938"/>
                    </a:cubicBezTo>
                    <a:cubicBezTo>
                      <a:pt x="19874" y="4469"/>
                      <a:pt x="15436" y="0"/>
                      <a:pt x="9936" y="0"/>
                    </a:cubicBezTo>
                    <a:cubicBezTo>
                      <a:pt x="4437" y="0"/>
                      <a:pt x="0" y="4469"/>
                      <a:pt x="0" y="9938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91" name="Freeform 18">
                <a:extLst>
                  <a:ext uri="{FF2B5EF4-FFF2-40B4-BE49-F238E27FC236}">
                    <a16:creationId xmlns:a16="http://schemas.microsoft.com/office/drawing/2014/main" id="{A2CA307B-55AE-4CD5-A105-B0BD6E0EB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9338" y="3216275"/>
                <a:ext cx="1079500" cy="1079500"/>
              </a:xfrm>
              <a:custGeom>
                <a:avLst/>
                <a:gdLst>
                  <a:gd name="T0" fmla="*/ 0 w 3000"/>
                  <a:gd name="T1" fmla="*/ 1500 h 3000"/>
                  <a:gd name="T2" fmla="*/ 0 w 3000"/>
                  <a:gd name="T3" fmla="*/ 1500 h 3000"/>
                  <a:gd name="T4" fmla="*/ 1499 w 3000"/>
                  <a:gd name="T5" fmla="*/ 2999 h 3000"/>
                  <a:gd name="T6" fmla="*/ 2999 w 3000"/>
                  <a:gd name="T7" fmla="*/ 1500 h 3000"/>
                  <a:gd name="T8" fmla="*/ 1499 w 3000"/>
                  <a:gd name="T9" fmla="*/ 0 h 3000"/>
                  <a:gd name="T10" fmla="*/ 0 w 3000"/>
                  <a:gd name="T11" fmla="*/ 1500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0" h="3000">
                    <a:moveTo>
                      <a:pt x="0" y="1500"/>
                    </a:moveTo>
                    <a:lnTo>
                      <a:pt x="0" y="1500"/>
                    </a:lnTo>
                    <a:cubicBezTo>
                      <a:pt x="0" y="2343"/>
                      <a:pt x="657" y="2999"/>
                      <a:pt x="1499" y="2999"/>
                    </a:cubicBezTo>
                    <a:cubicBezTo>
                      <a:pt x="2312" y="2999"/>
                      <a:pt x="2999" y="2343"/>
                      <a:pt x="2999" y="1500"/>
                    </a:cubicBezTo>
                    <a:cubicBezTo>
                      <a:pt x="2999" y="687"/>
                      <a:pt x="2312" y="0"/>
                      <a:pt x="1499" y="0"/>
                    </a:cubicBezTo>
                    <a:cubicBezTo>
                      <a:pt x="657" y="0"/>
                      <a:pt x="0" y="687"/>
                      <a:pt x="0" y="1500"/>
                    </a:cubicBezTo>
                  </a:path>
                </a:pathLst>
              </a:custGeom>
              <a:grp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954" name="TextBox 953">
              <a:extLst>
                <a:ext uri="{FF2B5EF4-FFF2-40B4-BE49-F238E27FC236}">
                  <a16:creationId xmlns:a16="http://schemas.microsoft.com/office/drawing/2014/main" id="{88C14449-C5F2-46B9-9BA4-D5F9D232396E}"/>
                </a:ext>
              </a:extLst>
            </p:cNvPr>
            <p:cNvSpPr txBox="1"/>
            <p:nvPr/>
          </p:nvSpPr>
          <p:spPr>
            <a:xfrm>
              <a:off x="9722625" y="1853090"/>
              <a:ext cx="1024319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 Delivery Controller</a:t>
              </a:r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51EFCA88-968D-47CF-B9A7-3AD2AB72AACD}"/>
                </a:ext>
              </a:extLst>
            </p:cNvPr>
            <p:cNvSpPr/>
            <p:nvPr/>
          </p:nvSpPr>
          <p:spPr>
            <a:xfrm>
              <a:off x="9903398" y="1479564"/>
              <a:ext cx="662770" cy="535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002" name="Group 1001">
            <a:extLst>
              <a:ext uri="{FF2B5EF4-FFF2-40B4-BE49-F238E27FC236}">
                <a16:creationId xmlns:a16="http://schemas.microsoft.com/office/drawing/2014/main" id="{D29C1E36-2427-416A-89E5-D513B6F3795D}"/>
              </a:ext>
            </a:extLst>
          </p:cNvPr>
          <p:cNvGrpSpPr/>
          <p:nvPr/>
        </p:nvGrpSpPr>
        <p:grpSpPr>
          <a:xfrm>
            <a:off x="5018752" y="5397507"/>
            <a:ext cx="383118" cy="532458"/>
            <a:chOff x="8893109" y="1568394"/>
            <a:chExt cx="383118" cy="532458"/>
          </a:xfrm>
        </p:grpSpPr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2C0248C4-46C3-450B-AEFA-0101D881BBC7}"/>
                </a:ext>
              </a:extLst>
            </p:cNvPr>
            <p:cNvSpPr txBox="1"/>
            <p:nvPr/>
          </p:nvSpPr>
          <p:spPr>
            <a:xfrm>
              <a:off x="8893109" y="1854631"/>
              <a:ext cx="38311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Citrix </a:t>
              </a:r>
              <a:b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Licensing</a:t>
              </a:r>
            </a:p>
          </p:txBody>
        </p: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C42D903A-04D5-41A8-9210-3DC095C8EE70}"/>
                </a:ext>
              </a:extLst>
            </p:cNvPr>
            <p:cNvGrpSpPr/>
            <p:nvPr/>
          </p:nvGrpSpPr>
          <p:grpSpPr>
            <a:xfrm>
              <a:off x="8901785" y="1568394"/>
              <a:ext cx="365760" cy="274320"/>
              <a:chOff x="601663" y="98425"/>
              <a:chExt cx="3702050" cy="2447925"/>
            </a:xfrm>
          </p:grpSpPr>
          <p:sp>
            <p:nvSpPr>
              <p:cNvPr id="1005" name="Freeform 1">
                <a:extLst>
                  <a:ext uri="{FF2B5EF4-FFF2-40B4-BE49-F238E27FC236}">
                    <a16:creationId xmlns:a16="http://schemas.microsoft.com/office/drawing/2014/main" id="{1839FA75-4DB9-4707-A592-1591AB5E6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663" y="98425"/>
                <a:ext cx="3702050" cy="2447925"/>
              </a:xfrm>
              <a:custGeom>
                <a:avLst/>
                <a:gdLst>
                  <a:gd name="T0" fmla="*/ 9847 w 10283"/>
                  <a:gd name="T1" fmla="*/ 6800 h 6801"/>
                  <a:gd name="T2" fmla="*/ 9847 w 10283"/>
                  <a:gd name="T3" fmla="*/ 6800 h 6801"/>
                  <a:gd name="T4" fmla="*/ 435 w 10283"/>
                  <a:gd name="T5" fmla="*/ 6800 h 6801"/>
                  <a:gd name="T6" fmla="*/ 0 w 10283"/>
                  <a:gd name="T7" fmla="*/ 6365 h 6801"/>
                  <a:gd name="T8" fmla="*/ 0 w 10283"/>
                  <a:gd name="T9" fmla="*/ 435 h 6801"/>
                  <a:gd name="T10" fmla="*/ 435 w 10283"/>
                  <a:gd name="T11" fmla="*/ 0 h 6801"/>
                  <a:gd name="T12" fmla="*/ 9847 w 10283"/>
                  <a:gd name="T13" fmla="*/ 0 h 6801"/>
                  <a:gd name="T14" fmla="*/ 10282 w 10283"/>
                  <a:gd name="T15" fmla="*/ 435 h 6801"/>
                  <a:gd name="T16" fmla="*/ 10282 w 10283"/>
                  <a:gd name="T17" fmla="*/ 6365 h 6801"/>
                  <a:gd name="T18" fmla="*/ 9847 w 10283"/>
                  <a:gd name="T19" fmla="*/ 6800 h 6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83" h="6801">
                    <a:moveTo>
                      <a:pt x="9847" y="6800"/>
                    </a:moveTo>
                    <a:lnTo>
                      <a:pt x="9847" y="6800"/>
                    </a:lnTo>
                    <a:cubicBezTo>
                      <a:pt x="435" y="6800"/>
                      <a:pt x="435" y="6800"/>
                      <a:pt x="435" y="6800"/>
                    </a:cubicBezTo>
                    <a:cubicBezTo>
                      <a:pt x="190" y="6800"/>
                      <a:pt x="0" y="6610"/>
                      <a:pt x="0" y="636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190"/>
                      <a:pt x="190" y="0"/>
                      <a:pt x="435" y="0"/>
                    </a:cubicBezTo>
                    <a:cubicBezTo>
                      <a:pt x="9847" y="0"/>
                      <a:pt x="9847" y="0"/>
                      <a:pt x="9847" y="0"/>
                    </a:cubicBezTo>
                    <a:cubicBezTo>
                      <a:pt x="10091" y="0"/>
                      <a:pt x="10282" y="190"/>
                      <a:pt x="10282" y="435"/>
                    </a:cubicBezTo>
                    <a:cubicBezTo>
                      <a:pt x="10282" y="6365"/>
                      <a:pt x="10282" y="6365"/>
                      <a:pt x="10282" y="6365"/>
                    </a:cubicBezTo>
                    <a:cubicBezTo>
                      <a:pt x="10282" y="6610"/>
                      <a:pt x="10091" y="6800"/>
                      <a:pt x="9847" y="6800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6" name="Line 2">
                <a:extLst>
                  <a:ext uri="{FF2B5EF4-FFF2-40B4-BE49-F238E27FC236}">
                    <a16:creationId xmlns:a16="http://schemas.microsoft.com/office/drawing/2014/main" id="{5F451CA3-00E8-4A18-AF3D-060DE00BE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77470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3">
                <a:extLst>
                  <a:ext uri="{FF2B5EF4-FFF2-40B4-BE49-F238E27FC236}">
                    <a16:creationId xmlns:a16="http://schemas.microsoft.com/office/drawing/2014/main" id="{EE04870A-82FC-4C40-BA46-070C8AB6F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13665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4">
                <a:extLst>
                  <a:ext uri="{FF2B5EF4-FFF2-40B4-BE49-F238E27FC236}">
                    <a16:creationId xmlns:a16="http://schemas.microsoft.com/office/drawing/2014/main" id="{06824E5E-1293-428B-ABE5-E1A3C391C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508125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5">
                <a:extLst>
                  <a:ext uri="{FF2B5EF4-FFF2-40B4-BE49-F238E27FC236}">
                    <a16:creationId xmlns:a16="http://schemas.microsoft.com/office/drawing/2014/main" id="{6C5A5052-8542-4798-93F2-BED7091E5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871663"/>
                <a:ext cx="1409700" cy="1587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6">
                <a:extLst>
                  <a:ext uri="{FF2B5EF4-FFF2-40B4-BE49-F238E27FC236}">
                    <a16:creationId xmlns:a16="http://schemas.microsoft.com/office/drawing/2014/main" id="{BA7EC65E-6249-4D75-B176-A4985FCE7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725" y="568325"/>
                <a:ext cx="676275" cy="676275"/>
              </a:xfrm>
              <a:custGeom>
                <a:avLst/>
                <a:gdLst>
                  <a:gd name="T0" fmla="*/ 1876 w 1877"/>
                  <a:gd name="T1" fmla="*/ 925 h 1878"/>
                  <a:gd name="T2" fmla="*/ 1876 w 1877"/>
                  <a:gd name="T3" fmla="*/ 925 h 1878"/>
                  <a:gd name="T4" fmla="*/ 925 w 1877"/>
                  <a:gd name="T5" fmla="*/ 1877 h 1878"/>
                  <a:gd name="T6" fmla="*/ 0 w 1877"/>
                  <a:gd name="T7" fmla="*/ 925 h 1878"/>
                  <a:gd name="T8" fmla="*/ 925 w 1877"/>
                  <a:gd name="T9" fmla="*/ 0 h 1878"/>
                  <a:gd name="T10" fmla="*/ 1876 w 1877"/>
                  <a:gd name="T11" fmla="*/ 925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1878">
                    <a:moveTo>
                      <a:pt x="1876" y="925"/>
                    </a:moveTo>
                    <a:lnTo>
                      <a:pt x="1876" y="925"/>
                    </a:lnTo>
                    <a:cubicBezTo>
                      <a:pt x="1876" y="1470"/>
                      <a:pt x="1441" y="1877"/>
                      <a:pt x="925" y="1877"/>
                    </a:cubicBezTo>
                    <a:cubicBezTo>
                      <a:pt x="408" y="1877"/>
                      <a:pt x="0" y="1470"/>
                      <a:pt x="0" y="925"/>
                    </a:cubicBezTo>
                    <a:cubicBezTo>
                      <a:pt x="0" y="409"/>
                      <a:pt x="408" y="0"/>
                      <a:pt x="925" y="0"/>
                    </a:cubicBezTo>
                    <a:cubicBezTo>
                      <a:pt x="1441" y="0"/>
                      <a:pt x="1876" y="409"/>
                      <a:pt x="1876" y="925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1" name="Freeform 7">
                <a:extLst>
                  <a:ext uri="{FF2B5EF4-FFF2-40B4-BE49-F238E27FC236}">
                    <a16:creationId xmlns:a16="http://schemas.microsoft.com/office/drawing/2014/main" id="{0E47C203-F6F7-4B7A-AEA1-85D2E43F8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663" y="1282700"/>
                <a:ext cx="1430337" cy="735013"/>
              </a:xfrm>
              <a:custGeom>
                <a:avLst/>
                <a:gdLst>
                  <a:gd name="T0" fmla="*/ 3862 w 3972"/>
                  <a:gd name="T1" fmla="*/ 1007 h 2041"/>
                  <a:gd name="T2" fmla="*/ 3862 w 3972"/>
                  <a:gd name="T3" fmla="*/ 1007 h 2041"/>
                  <a:gd name="T4" fmla="*/ 3590 w 3972"/>
                  <a:gd name="T5" fmla="*/ 1632 h 2041"/>
                  <a:gd name="T6" fmla="*/ 1986 w 3972"/>
                  <a:gd name="T7" fmla="*/ 2040 h 2041"/>
                  <a:gd name="T8" fmla="*/ 354 w 3972"/>
                  <a:gd name="T9" fmla="*/ 1632 h 2041"/>
                  <a:gd name="T10" fmla="*/ 109 w 3972"/>
                  <a:gd name="T11" fmla="*/ 1007 h 2041"/>
                  <a:gd name="T12" fmla="*/ 1986 w 3972"/>
                  <a:gd name="T13" fmla="*/ 0 h 2041"/>
                  <a:gd name="T14" fmla="*/ 3862 w 3972"/>
                  <a:gd name="T15" fmla="*/ 1007 h 2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2" h="2041">
                    <a:moveTo>
                      <a:pt x="3862" y="1007"/>
                    </a:moveTo>
                    <a:lnTo>
                      <a:pt x="3862" y="1007"/>
                    </a:lnTo>
                    <a:cubicBezTo>
                      <a:pt x="3971" y="1225"/>
                      <a:pt x="3862" y="1496"/>
                      <a:pt x="3590" y="1632"/>
                    </a:cubicBezTo>
                    <a:cubicBezTo>
                      <a:pt x="3156" y="1877"/>
                      <a:pt x="2584" y="2040"/>
                      <a:pt x="1986" y="2040"/>
                    </a:cubicBezTo>
                    <a:cubicBezTo>
                      <a:pt x="1360" y="2040"/>
                      <a:pt x="816" y="1877"/>
                      <a:pt x="354" y="1632"/>
                    </a:cubicBezTo>
                    <a:cubicBezTo>
                      <a:pt x="109" y="1496"/>
                      <a:pt x="0" y="1225"/>
                      <a:pt x="109" y="1007"/>
                    </a:cubicBezTo>
                    <a:cubicBezTo>
                      <a:pt x="354" y="408"/>
                      <a:pt x="1115" y="0"/>
                      <a:pt x="1986" y="0"/>
                    </a:cubicBezTo>
                    <a:cubicBezTo>
                      <a:pt x="2856" y="0"/>
                      <a:pt x="3618" y="408"/>
                      <a:pt x="3862" y="1007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972AB1C2-B2D0-4F04-973A-5530636E4DD3}"/>
              </a:ext>
            </a:extLst>
          </p:cNvPr>
          <p:cNvGrpSpPr/>
          <p:nvPr/>
        </p:nvGrpSpPr>
        <p:grpSpPr>
          <a:xfrm>
            <a:off x="4069996" y="5368791"/>
            <a:ext cx="457200" cy="559580"/>
            <a:chOff x="8049358" y="1591685"/>
            <a:chExt cx="457200" cy="559580"/>
          </a:xfrm>
        </p:grpSpPr>
        <p:grpSp>
          <p:nvGrpSpPr>
            <p:cNvPr id="1013" name="Group 1012">
              <a:extLst>
                <a:ext uri="{FF2B5EF4-FFF2-40B4-BE49-F238E27FC236}">
                  <a16:creationId xmlns:a16="http://schemas.microsoft.com/office/drawing/2014/main" id="{2990EDFD-6DD9-494C-975D-0227C528E208}"/>
                </a:ext>
              </a:extLst>
            </p:cNvPr>
            <p:cNvGrpSpPr/>
            <p:nvPr/>
          </p:nvGrpSpPr>
          <p:grpSpPr>
            <a:xfrm>
              <a:off x="8095078" y="1591685"/>
              <a:ext cx="365760" cy="274320"/>
              <a:chOff x="4459288" y="4830763"/>
              <a:chExt cx="1046162" cy="790575"/>
            </a:xfrm>
          </p:grpSpPr>
          <p:sp>
            <p:nvSpPr>
              <p:cNvPr id="1016" name="Freeform 9">
                <a:extLst>
                  <a:ext uri="{FF2B5EF4-FFF2-40B4-BE49-F238E27FC236}">
                    <a16:creationId xmlns:a16="http://schemas.microsoft.com/office/drawing/2014/main" id="{B9671E06-7A8B-4ED1-9912-BC2D5FFD9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5118100"/>
                <a:ext cx="1046162" cy="119063"/>
              </a:xfrm>
              <a:custGeom>
                <a:avLst/>
                <a:gdLst>
                  <a:gd name="T0" fmla="*/ 2907 w 2908"/>
                  <a:gd name="T1" fmla="*/ 0 h 330"/>
                  <a:gd name="T2" fmla="*/ 2907 w 2908"/>
                  <a:gd name="T3" fmla="*/ 0 h 330"/>
                  <a:gd name="T4" fmla="*/ 1482 w 2908"/>
                  <a:gd name="T5" fmla="*/ 329 h 330"/>
                  <a:gd name="T6" fmla="*/ 0 w 2908"/>
                  <a:gd name="T7" fmla="*/ 2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8" h="330">
                    <a:moveTo>
                      <a:pt x="2907" y="0"/>
                    </a:moveTo>
                    <a:lnTo>
                      <a:pt x="2907" y="0"/>
                    </a:lnTo>
                    <a:cubicBezTo>
                      <a:pt x="2907" y="164"/>
                      <a:pt x="2276" y="329"/>
                      <a:pt x="1482" y="329"/>
                    </a:cubicBezTo>
                    <a:cubicBezTo>
                      <a:pt x="685" y="329"/>
                      <a:pt x="0" y="191"/>
                      <a:pt x="0" y="27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17" name="Freeform 10">
                <a:extLst>
                  <a:ext uri="{FF2B5EF4-FFF2-40B4-BE49-F238E27FC236}">
                    <a16:creationId xmlns:a16="http://schemas.microsoft.com/office/drawing/2014/main" id="{1E69F94C-6578-46FF-A5B5-F9D3D84AC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4949825"/>
                <a:ext cx="1046162" cy="100013"/>
              </a:xfrm>
              <a:custGeom>
                <a:avLst/>
                <a:gdLst>
                  <a:gd name="T0" fmla="*/ 2907 w 2908"/>
                  <a:gd name="T1" fmla="*/ 0 h 276"/>
                  <a:gd name="T2" fmla="*/ 2907 w 2908"/>
                  <a:gd name="T3" fmla="*/ 0 h 276"/>
                  <a:gd name="T4" fmla="*/ 1482 w 2908"/>
                  <a:gd name="T5" fmla="*/ 275 h 276"/>
                  <a:gd name="T6" fmla="*/ 0 w 2908"/>
                  <a:gd name="T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8" h="276">
                    <a:moveTo>
                      <a:pt x="2907" y="0"/>
                    </a:moveTo>
                    <a:lnTo>
                      <a:pt x="2907" y="0"/>
                    </a:lnTo>
                    <a:cubicBezTo>
                      <a:pt x="2907" y="166"/>
                      <a:pt x="2276" y="275"/>
                      <a:pt x="1482" y="275"/>
                    </a:cubicBezTo>
                    <a:cubicBezTo>
                      <a:pt x="685" y="275"/>
                      <a:pt x="0" y="166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18" name="Freeform 11">
                <a:extLst>
                  <a:ext uri="{FF2B5EF4-FFF2-40B4-BE49-F238E27FC236}">
                    <a16:creationId xmlns:a16="http://schemas.microsoft.com/office/drawing/2014/main" id="{4A59EC88-08FC-4C1C-AB36-96722CA7A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5305425"/>
                <a:ext cx="1046162" cy="119063"/>
              </a:xfrm>
              <a:custGeom>
                <a:avLst/>
                <a:gdLst>
                  <a:gd name="T0" fmla="*/ 2907 w 2908"/>
                  <a:gd name="T1" fmla="*/ 0 h 331"/>
                  <a:gd name="T2" fmla="*/ 2907 w 2908"/>
                  <a:gd name="T3" fmla="*/ 0 h 331"/>
                  <a:gd name="T4" fmla="*/ 1482 w 2908"/>
                  <a:gd name="T5" fmla="*/ 330 h 331"/>
                  <a:gd name="T6" fmla="*/ 0 w 2908"/>
                  <a:gd name="T7" fmla="*/ 2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8" h="331">
                    <a:moveTo>
                      <a:pt x="2907" y="0"/>
                    </a:moveTo>
                    <a:lnTo>
                      <a:pt x="2907" y="0"/>
                    </a:lnTo>
                    <a:cubicBezTo>
                      <a:pt x="2907" y="165"/>
                      <a:pt x="2276" y="330"/>
                      <a:pt x="1482" y="330"/>
                    </a:cubicBezTo>
                    <a:cubicBezTo>
                      <a:pt x="685" y="330"/>
                      <a:pt x="0" y="220"/>
                      <a:pt x="0" y="28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19" name="Freeform 12">
                <a:extLst>
                  <a:ext uri="{FF2B5EF4-FFF2-40B4-BE49-F238E27FC236}">
                    <a16:creationId xmlns:a16="http://schemas.microsoft.com/office/drawing/2014/main" id="{66FC080A-CF7F-4429-81FC-3B70E2160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4830763"/>
                <a:ext cx="1046162" cy="790575"/>
              </a:xfrm>
              <a:custGeom>
                <a:avLst/>
                <a:gdLst>
                  <a:gd name="T0" fmla="*/ 2907 w 2908"/>
                  <a:gd name="T1" fmla="*/ 329 h 2196"/>
                  <a:gd name="T2" fmla="*/ 2907 w 2908"/>
                  <a:gd name="T3" fmla="*/ 329 h 2196"/>
                  <a:gd name="T4" fmla="*/ 1454 w 2908"/>
                  <a:gd name="T5" fmla="*/ 0 h 2196"/>
                  <a:gd name="T6" fmla="*/ 0 w 2908"/>
                  <a:gd name="T7" fmla="*/ 329 h 2196"/>
                  <a:gd name="T8" fmla="*/ 0 w 2908"/>
                  <a:gd name="T9" fmla="*/ 1866 h 2196"/>
                  <a:gd name="T10" fmla="*/ 1454 w 2908"/>
                  <a:gd name="T11" fmla="*/ 2195 h 2196"/>
                  <a:gd name="T12" fmla="*/ 2907 w 2908"/>
                  <a:gd name="T13" fmla="*/ 1866 h 2196"/>
                  <a:gd name="T14" fmla="*/ 2907 w 2908"/>
                  <a:gd name="T15" fmla="*/ 329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8" h="2196">
                    <a:moveTo>
                      <a:pt x="2907" y="329"/>
                    </a:moveTo>
                    <a:lnTo>
                      <a:pt x="2907" y="329"/>
                    </a:lnTo>
                    <a:cubicBezTo>
                      <a:pt x="2907" y="138"/>
                      <a:pt x="2249" y="0"/>
                      <a:pt x="1454" y="0"/>
                    </a:cubicBezTo>
                    <a:cubicBezTo>
                      <a:pt x="658" y="0"/>
                      <a:pt x="0" y="138"/>
                      <a:pt x="0" y="329"/>
                    </a:cubicBezTo>
                    <a:lnTo>
                      <a:pt x="0" y="1866"/>
                    </a:lnTo>
                    <a:cubicBezTo>
                      <a:pt x="0" y="2058"/>
                      <a:pt x="658" y="2195"/>
                      <a:pt x="1454" y="2195"/>
                    </a:cubicBezTo>
                    <a:cubicBezTo>
                      <a:pt x="2249" y="2195"/>
                      <a:pt x="2907" y="2058"/>
                      <a:pt x="2907" y="1866"/>
                    </a:cubicBezTo>
                    <a:lnTo>
                      <a:pt x="2907" y="329"/>
                    </a:lnTo>
                  </a:path>
                </a:pathLst>
              </a:custGeom>
              <a:noFill/>
              <a:ln w="3175" cap="rnd">
                <a:solidFill>
                  <a:schemeClr val="bg2">
                    <a:lumMod val="75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014" name="TextBox 1013">
              <a:extLst>
                <a:ext uri="{FF2B5EF4-FFF2-40B4-BE49-F238E27FC236}">
                  <a16:creationId xmlns:a16="http://schemas.microsoft.com/office/drawing/2014/main" id="{2D2EE63B-ED0D-4AC6-A0E8-3F2E57146FFC}"/>
                </a:ext>
              </a:extLst>
            </p:cNvPr>
            <p:cNvSpPr txBox="1"/>
            <p:nvPr/>
          </p:nvSpPr>
          <p:spPr>
            <a:xfrm>
              <a:off x="8062359" y="1905044"/>
              <a:ext cx="4312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SQL</a:t>
              </a:r>
              <a:b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Databases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DF2504C1-7EE0-4017-A13A-2345E7C6D175}"/>
                </a:ext>
              </a:extLst>
            </p:cNvPr>
            <p:cNvSpPr/>
            <p:nvPr/>
          </p:nvSpPr>
          <p:spPr>
            <a:xfrm>
              <a:off x="8049358" y="1591685"/>
              <a:ext cx="457200" cy="2743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978B41C-A55A-4F82-A571-CA22A53F3FAF}"/>
              </a:ext>
            </a:extLst>
          </p:cNvPr>
          <p:cNvSpPr txBox="1"/>
          <p:nvPr/>
        </p:nvSpPr>
        <p:spPr>
          <a:xfrm>
            <a:off x="5089382" y="67031"/>
            <a:ext cx="71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1/7: 100% Customer Managed/Lift and Shift using AWS as IaaS only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39EADB97-97CA-4498-9688-6DAEA132DFA5}"/>
              </a:ext>
            </a:extLst>
          </p:cNvPr>
          <p:cNvSpPr txBox="1"/>
          <p:nvPr/>
        </p:nvSpPr>
        <p:spPr>
          <a:xfrm>
            <a:off x="189381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959F847-50F6-4B87-A7FC-0E323A89E8B0}"/>
              </a:ext>
            </a:extLst>
          </p:cNvPr>
          <p:cNvSpPr txBox="1"/>
          <p:nvPr/>
        </p:nvSpPr>
        <p:spPr>
          <a:xfrm>
            <a:off x="190051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4B0B49F2-A2D5-484F-ACE3-3FAC1DB6EB3F}"/>
              </a:ext>
            </a:extLst>
          </p:cNvPr>
          <p:cNvGrpSpPr/>
          <p:nvPr/>
        </p:nvGrpSpPr>
        <p:grpSpPr>
          <a:xfrm>
            <a:off x="7649514" y="3164361"/>
            <a:ext cx="790058" cy="2211491"/>
            <a:chOff x="8667427" y="2978324"/>
            <a:chExt cx="828564" cy="2319290"/>
          </a:xfrm>
        </p:grpSpPr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63DA6663-1AE1-496D-B28E-C27624B54600}"/>
                </a:ext>
              </a:extLst>
            </p:cNvPr>
            <p:cNvSpPr/>
            <p:nvPr/>
          </p:nvSpPr>
          <p:spPr>
            <a:xfrm>
              <a:off x="8667427" y="2993850"/>
              <a:ext cx="751216" cy="23037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A38BC91-34F6-4F5C-B8DC-C631CA4FF327}"/>
                </a:ext>
              </a:extLst>
            </p:cNvPr>
            <p:cNvGrpSpPr/>
            <p:nvPr/>
          </p:nvGrpSpPr>
          <p:grpSpPr>
            <a:xfrm>
              <a:off x="8667427" y="2978324"/>
              <a:ext cx="828564" cy="2228613"/>
              <a:chOff x="8686822" y="2987985"/>
              <a:chExt cx="828564" cy="2228613"/>
            </a:xfrm>
          </p:grpSpPr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15479900-0788-4537-B363-40FF1F3E3310}"/>
                  </a:ext>
                </a:extLst>
              </p:cNvPr>
              <p:cNvGrpSpPr/>
              <p:nvPr/>
            </p:nvGrpSpPr>
            <p:grpSpPr>
              <a:xfrm>
                <a:off x="8686822" y="4629123"/>
                <a:ext cx="751217" cy="587475"/>
                <a:chOff x="6513597" y="3103243"/>
                <a:chExt cx="751217" cy="587475"/>
              </a:xfrm>
            </p:grpSpPr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7D75CF84-8913-49C1-8FD1-B6C215CC1DB4}"/>
                    </a:ext>
                  </a:extLst>
                </p:cNvPr>
                <p:cNvSpPr txBox="1"/>
                <p:nvPr/>
              </p:nvSpPr>
              <p:spPr>
                <a:xfrm>
                  <a:off x="6513597" y="3475274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40D801AC-A6B1-4321-A002-0B522EB6BDB3}"/>
                    </a:ext>
                  </a:extLst>
                </p:cNvPr>
                <p:cNvSpPr/>
                <p:nvPr/>
              </p:nvSpPr>
              <p:spPr>
                <a:xfrm>
                  <a:off x="6696437" y="310324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F87114C5-5F64-41BA-87B1-DA71D6523B64}"/>
                  </a:ext>
                </a:extLst>
              </p:cNvPr>
              <p:cNvGrpSpPr/>
              <p:nvPr/>
            </p:nvGrpSpPr>
            <p:grpSpPr>
              <a:xfrm>
                <a:off x="8686822" y="3264182"/>
                <a:ext cx="751217" cy="594128"/>
                <a:chOff x="6513597" y="3296383"/>
                <a:chExt cx="751217" cy="594128"/>
              </a:xfrm>
            </p:grpSpPr>
            <p:sp>
              <p:nvSpPr>
                <p:cNvPr id="466" name="Rectangle: Rounded Corners 465">
                  <a:extLst>
                    <a:ext uri="{FF2B5EF4-FFF2-40B4-BE49-F238E27FC236}">
                      <a16:creationId xmlns:a16="http://schemas.microsoft.com/office/drawing/2014/main" id="{9A0F744F-6BBB-4E6D-92B8-CA3A57D4CBFF}"/>
                    </a:ext>
                  </a:extLst>
                </p:cNvPr>
                <p:cNvSpPr/>
                <p:nvPr/>
              </p:nvSpPr>
              <p:spPr>
                <a:xfrm>
                  <a:off x="6696437" y="329638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B0D1D416-FBEC-4C7A-B1C4-141AE896C9FE}"/>
                    </a:ext>
                  </a:extLst>
                </p:cNvPr>
                <p:cNvSpPr txBox="1"/>
                <p:nvPr/>
              </p:nvSpPr>
              <p:spPr>
                <a:xfrm>
                  <a:off x="6513597" y="3675067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66191590-36B8-4258-8269-BCF9CE23B2CC}"/>
                  </a:ext>
                </a:extLst>
              </p:cNvPr>
              <p:cNvGrpSpPr/>
              <p:nvPr/>
            </p:nvGrpSpPr>
            <p:grpSpPr>
              <a:xfrm>
                <a:off x="8751550" y="2987985"/>
                <a:ext cx="763836" cy="1402264"/>
                <a:chOff x="8771171" y="2987985"/>
                <a:chExt cx="763836" cy="1402264"/>
              </a:xfrm>
            </p:grpSpPr>
            <p:grpSp>
              <p:nvGrpSpPr>
                <p:cNvPr id="460" name="Group 459">
                  <a:extLst>
                    <a:ext uri="{FF2B5EF4-FFF2-40B4-BE49-F238E27FC236}">
                      <a16:creationId xmlns:a16="http://schemas.microsoft.com/office/drawing/2014/main" id="{E39121FB-212F-47B1-B8D5-385B7A0FBD5A}"/>
                    </a:ext>
                  </a:extLst>
                </p:cNvPr>
                <p:cNvGrpSpPr/>
                <p:nvPr/>
              </p:nvGrpSpPr>
              <p:grpSpPr>
                <a:xfrm>
                  <a:off x="8771171" y="4051695"/>
                  <a:ext cx="763836" cy="338554"/>
                  <a:chOff x="8475915" y="4235040"/>
                  <a:chExt cx="763836" cy="338554"/>
                </a:xfrm>
              </p:grpSpPr>
              <p:pic>
                <p:nvPicPr>
                  <p:cNvPr id="464" name="Graphic 463">
                    <a:extLst>
                      <a:ext uri="{FF2B5EF4-FFF2-40B4-BE49-F238E27FC236}">
                        <a16:creationId xmlns:a16="http://schemas.microsoft.com/office/drawing/2014/main" id="{93F6B628-9A4D-4AEB-B491-73328EBE44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915" y="4262737"/>
                    <a:ext cx="283161" cy="283160"/>
                  </a:xfrm>
                  <a:prstGeom prst="rect">
                    <a:avLst/>
                  </a:prstGeom>
                </p:spPr>
              </p:pic>
              <p:sp>
                <p:nvSpPr>
                  <p:cNvPr id="465" name="TextBox 464">
                    <a:extLst>
                      <a:ext uri="{FF2B5EF4-FFF2-40B4-BE49-F238E27FC236}">
                        <a16:creationId xmlns:a16="http://schemas.microsoft.com/office/drawing/2014/main" id="{919DD350-BCCD-4813-B0CB-2D4EAD34776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178" y="4235040"/>
                    <a:ext cx="5485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Auto </a:t>
                    </a:r>
                  </a:p>
                  <a:p>
                    <a:r>
                      <a:rPr lang="en-US" sz="800" dirty="0"/>
                      <a:t>Scaling</a:t>
                    </a:r>
                  </a:p>
                </p:txBody>
              </p:sp>
            </p:grpSp>
            <p:grpSp>
              <p:nvGrpSpPr>
                <p:cNvPr id="461" name="Group 460">
                  <a:extLst>
                    <a:ext uri="{FF2B5EF4-FFF2-40B4-BE49-F238E27FC236}">
                      <a16:creationId xmlns:a16="http://schemas.microsoft.com/office/drawing/2014/main" id="{B039DA33-E3AF-41BD-8675-C89387AE4D8B}"/>
                    </a:ext>
                  </a:extLst>
                </p:cNvPr>
                <p:cNvGrpSpPr/>
                <p:nvPr/>
              </p:nvGrpSpPr>
              <p:grpSpPr>
                <a:xfrm>
                  <a:off x="9098038" y="2987985"/>
                  <a:ext cx="424356" cy="200055"/>
                  <a:chOff x="3454014" y="1229040"/>
                  <a:chExt cx="424356" cy="200055"/>
                </a:xfrm>
              </p:grpSpPr>
              <p:pic>
                <p:nvPicPr>
                  <p:cNvPr id="462" name="Graphic 461">
                    <a:extLst>
                      <a:ext uri="{FF2B5EF4-FFF2-40B4-BE49-F238E27FC236}">
                        <a16:creationId xmlns:a16="http://schemas.microsoft.com/office/drawing/2014/main" id="{AC77F6FF-E4ED-4C5B-9213-D0A292C22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4014" y="1245760"/>
                    <a:ext cx="166635" cy="166635"/>
                  </a:xfrm>
                  <a:prstGeom prst="rect">
                    <a:avLst/>
                  </a:prstGeom>
                </p:spPr>
              </p:pic>
              <p:sp>
                <p:nvSpPr>
                  <p:cNvPr id="463" name="TextBox 462">
                    <a:extLst>
                      <a:ext uri="{FF2B5EF4-FFF2-40B4-BE49-F238E27FC236}">
                        <a16:creationId xmlns:a16="http://schemas.microsoft.com/office/drawing/2014/main" id="{7A97EDA3-9CBC-4B50-8580-648547E0526E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449" y="1229040"/>
                    <a:ext cx="320921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rgbClr val="D86613"/>
                        </a:solidFill>
                      </a:rPr>
                      <a:t>EC2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9624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AC4B-5367-44BA-A2DD-4719047C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3E9C455F-625B-4AB4-8049-58ED1EE990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80159" y="1825625"/>
            <a:ext cx="6031681" cy="4351338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156A4-FB74-4CDB-82B7-E70DB87FDD50}"/>
              </a:ext>
            </a:extLst>
          </p:cNvPr>
          <p:cNvSpPr txBox="1"/>
          <p:nvPr/>
        </p:nvSpPr>
        <p:spPr>
          <a:xfrm>
            <a:off x="8056388" y="67031"/>
            <a:ext cx="417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10: Conceptual Architecture, Citrix ADC/Gateway VPX on AWS with HA across Availability Zones</a:t>
            </a:r>
          </a:p>
        </p:txBody>
      </p:sp>
    </p:spTree>
    <p:extLst>
      <p:ext uri="{BB962C8B-B14F-4D97-AF65-F5344CB8AC3E}">
        <p14:creationId xmlns:p14="http://schemas.microsoft.com/office/powerpoint/2010/main" val="342446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548">
            <a:extLst>
              <a:ext uri="{FF2B5EF4-FFF2-40B4-BE49-F238E27FC236}">
                <a16:creationId xmlns:a16="http://schemas.microsoft.com/office/drawing/2014/main" id="{8978B41C-A55A-4F82-A571-CA22A53F3FAF}"/>
              </a:ext>
            </a:extLst>
          </p:cNvPr>
          <p:cNvSpPr txBox="1"/>
          <p:nvPr/>
        </p:nvSpPr>
        <p:spPr>
          <a:xfrm>
            <a:off x="277793" y="152614"/>
            <a:ext cx="1522422" cy="20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11: Citrix ADC VPX instance interface mapping for CVAD/CVADS deployments.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0EF35DDB-2327-4C98-B8FD-BF25E074F0B6}"/>
              </a:ext>
            </a:extLst>
          </p:cNvPr>
          <p:cNvSpPr/>
          <p:nvPr/>
        </p:nvSpPr>
        <p:spPr>
          <a:xfrm>
            <a:off x="5025990" y="4629831"/>
            <a:ext cx="2513138" cy="1486846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26BB6B2A-B89B-4C1E-802F-6A4175C63CAC}"/>
              </a:ext>
            </a:extLst>
          </p:cNvPr>
          <p:cNvSpPr txBox="1"/>
          <p:nvPr/>
        </p:nvSpPr>
        <p:spPr>
          <a:xfrm>
            <a:off x="5302142" y="4653139"/>
            <a:ext cx="1621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Citrix VDA Subnet 1</a:t>
            </a:r>
          </a:p>
        </p:txBody>
      </p:sp>
      <p:pic>
        <p:nvPicPr>
          <p:cNvPr id="1077" name="Picture 1076">
            <a:extLst>
              <a:ext uri="{FF2B5EF4-FFF2-40B4-BE49-F238E27FC236}">
                <a16:creationId xmlns:a16="http://schemas.microsoft.com/office/drawing/2014/main" id="{DE0E3178-E18B-43F9-9D0D-0156537E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4629831"/>
            <a:ext cx="276718" cy="277449"/>
          </a:xfrm>
          <a:prstGeom prst="rect">
            <a:avLst/>
          </a:prstGeom>
        </p:spPr>
      </p:pic>
      <p:sp>
        <p:nvSpPr>
          <p:cNvPr id="1078" name="Rectangle 1077">
            <a:extLst>
              <a:ext uri="{FF2B5EF4-FFF2-40B4-BE49-F238E27FC236}">
                <a16:creationId xmlns:a16="http://schemas.microsoft.com/office/drawing/2014/main" id="{323AA8F7-CC5B-4897-AA11-ABE3C1338DFB}"/>
              </a:ext>
            </a:extLst>
          </p:cNvPr>
          <p:cNvSpPr/>
          <p:nvPr/>
        </p:nvSpPr>
        <p:spPr>
          <a:xfrm>
            <a:off x="5026446" y="3223363"/>
            <a:ext cx="2513138" cy="1313835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A8FFF49-C0CB-45E6-A391-C14AE69951ED}"/>
              </a:ext>
            </a:extLst>
          </p:cNvPr>
          <p:cNvSpPr txBox="1"/>
          <p:nvPr/>
        </p:nvSpPr>
        <p:spPr>
          <a:xfrm>
            <a:off x="5306707" y="3246672"/>
            <a:ext cx="2024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Citrix Infrastructure  Subnet 1</a:t>
            </a:r>
          </a:p>
        </p:txBody>
      </p:sp>
      <p:pic>
        <p:nvPicPr>
          <p:cNvPr id="1080" name="Picture 1079">
            <a:extLst>
              <a:ext uri="{FF2B5EF4-FFF2-40B4-BE49-F238E27FC236}">
                <a16:creationId xmlns:a16="http://schemas.microsoft.com/office/drawing/2014/main" id="{52E2A068-0F77-4456-B76D-B5FDF55A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3223363"/>
            <a:ext cx="276718" cy="277449"/>
          </a:xfrm>
          <a:prstGeom prst="rect">
            <a:avLst/>
          </a:prstGeom>
        </p:spPr>
      </p:pic>
      <p:sp>
        <p:nvSpPr>
          <p:cNvPr id="1084" name="Rectangle 1083">
            <a:extLst>
              <a:ext uri="{FF2B5EF4-FFF2-40B4-BE49-F238E27FC236}">
                <a16:creationId xmlns:a16="http://schemas.microsoft.com/office/drawing/2014/main" id="{F4F58EA6-925C-410E-95F5-079BD50DEC11}"/>
              </a:ext>
            </a:extLst>
          </p:cNvPr>
          <p:cNvSpPr/>
          <p:nvPr/>
        </p:nvSpPr>
        <p:spPr>
          <a:xfrm>
            <a:off x="5025991" y="1534399"/>
            <a:ext cx="2513137" cy="1596101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BC673269-99D8-43E2-9831-68B9DDA9EECE}"/>
              </a:ext>
            </a:extLst>
          </p:cNvPr>
          <p:cNvSpPr txBox="1"/>
          <p:nvPr/>
        </p:nvSpPr>
        <p:spPr>
          <a:xfrm>
            <a:off x="5303618" y="1561069"/>
            <a:ext cx="908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1</a:t>
            </a:r>
          </a:p>
        </p:txBody>
      </p:sp>
      <p:pic>
        <p:nvPicPr>
          <p:cNvPr id="1086" name="Picture 1085">
            <a:extLst>
              <a:ext uri="{FF2B5EF4-FFF2-40B4-BE49-F238E27FC236}">
                <a16:creationId xmlns:a16="http://schemas.microsoft.com/office/drawing/2014/main" id="{FCB5C2C3-0E7F-4BB1-93F1-30F380586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1" y="1539325"/>
            <a:ext cx="275042" cy="274320"/>
          </a:xfrm>
          <a:prstGeom prst="rect">
            <a:avLst/>
          </a:prstGeom>
        </p:spPr>
      </p:pic>
      <p:sp>
        <p:nvSpPr>
          <p:cNvPr id="1087" name="Rectangle 1086">
            <a:extLst>
              <a:ext uri="{FF2B5EF4-FFF2-40B4-BE49-F238E27FC236}">
                <a16:creationId xmlns:a16="http://schemas.microsoft.com/office/drawing/2014/main" id="{36A7B642-0F64-4C6F-BBE7-7F539EE2789E}"/>
              </a:ext>
            </a:extLst>
          </p:cNvPr>
          <p:cNvSpPr/>
          <p:nvPr/>
        </p:nvSpPr>
        <p:spPr>
          <a:xfrm>
            <a:off x="4171687" y="470704"/>
            <a:ext cx="5095776" cy="60832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 Region</a:t>
            </a:r>
          </a:p>
        </p:txBody>
      </p:sp>
      <p:pic>
        <p:nvPicPr>
          <p:cNvPr id="1088" name="Graphic 1087">
            <a:extLst>
              <a:ext uri="{FF2B5EF4-FFF2-40B4-BE49-F238E27FC236}">
                <a16:creationId xmlns:a16="http://schemas.microsoft.com/office/drawing/2014/main" id="{34EA5B88-51C9-4468-91A7-A002DFDB3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686" y="469933"/>
            <a:ext cx="274320" cy="274320"/>
          </a:xfrm>
          <a:prstGeom prst="rect">
            <a:avLst/>
          </a:prstGeom>
        </p:spPr>
      </p:pic>
      <p:sp>
        <p:nvSpPr>
          <p:cNvPr id="1089" name="Rectangle 1088">
            <a:extLst>
              <a:ext uri="{FF2B5EF4-FFF2-40B4-BE49-F238E27FC236}">
                <a16:creationId xmlns:a16="http://schemas.microsoft.com/office/drawing/2014/main" id="{D37D1654-E8B0-4F7E-9554-E3E83DAF7FF5}"/>
              </a:ext>
            </a:extLst>
          </p:cNvPr>
          <p:cNvSpPr/>
          <p:nvPr/>
        </p:nvSpPr>
        <p:spPr>
          <a:xfrm>
            <a:off x="4483334" y="1248911"/>
            <a:ext cx="4649091" cy="5009014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1090" name="Graphic 1089">
            <a:extLst>
              <a:ext uri="{FF2B5EF4-FFF2-40B4-BE49-F238E27FC236}">
                <a16:creationId xmlns:a16="http://schemas.microsoft.com/office/drawing/2014/main" id="{1657163A-3E28-4C95-9D95-72F86EAB6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601" y="1249438"/>
            <a:ext cx="274320" cy="274320"/>
          </a:xfrm>
          <a:prstGeom prst="rect">
            <a:avLst/>
          </a:prstGeom>
        </p:spPr>
      </p:pic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38C6C80C-1B8B-46A0-84BF-017D857B6FD3}"/>
              </a:ext>
            </a:extLst>
          </p:cNvPr>
          <p:cNvGrpSpPr/>
          <p:nvPr/>
        </p:nvGrpSpPr>
        <p:grpSpPr>
          <a:xfrm>
            <a:off x="4996552" y="3670619"/>
            <a:ext cx="1167628" cy="696015"/>
            <a:chOff x="4071228" y="3276463"/>
            <a:chExt cx="1107932" cy="660430"/>
          </a:xfrm>
        </p:grpSpPr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91462844-AA65-4ADB-8576-44DB92700377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1097" name="Freeform 27">
                <a:extLst>
                  <a:ext uri="{FF2B5EF4-FFF2-40B4-BE49-F238E27FC236}">
                    <a16:creationId xmlns:a16="http://schemas.microsoft.com/office/drawing/2014/main" id="{376F3093-83C8-4DC5-AC35-39038A8F4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8" name="Line 33">
                <a:extLst>
                  <a:ext uri="{FF2B5EF4-FFF2-40B4-BE49-F238E27FC236}">
                    <a16:creationId xmlns:a16="http://schemas.microsoft.com/office/drawing/2014/main" id="{AEDFEE9B-BB8E-4DD9-AEB5-FA6534443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9" name="Freeform 39">
                <a:extLst>
                  <a:ext uri="{FF2B5EF4-FFF2-40B4-BE49-F238E27FC236}">
                    <a16:creationId xmlns:a16="http://schemas.microsoft.com/office/drawing/2014/main" id="{072BE9E2-15C4-4EEF-9EAB-6A129B973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00" name="Freeform 44">
                <a:extLst>
                  <a:ext uri="{FF2B5EF4-FFF2-40B4-BE49-F238E27FC236}">
                    <a16:creationId xmlns:a16="http://schemas.microsoft.com/office/drawing/2014/main" id="{32491498-C94F-419C-9EC0-994F56086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01" name="Freeform 45">
                <a:extLst>
                  <a:ext uri="{FF2B5EF4-FFF2-40B4-BE49-F238E27FC236}">
                    <a16:creationId xmlns:a16="http://schemas.microsoft.com/office/drawing/2014/main" id="{F31E8392-4293-457A-853F-11B399D7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02" name="Freeform 46">
                <a:extLst>
                  <a:ext uri="{FF2B5EF4-FFF2-40B4-BE49-F238E27FC236}">
                    <a16:creationId xmlns:a16="http://schemas.microsoft.com/office/drawing/2014/main" id="{77238187-CFD2-4D7C-A335-D33BDA95E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03" name="Freeform 50">
                <a:extLst>
                  <a:ext uri="{FF2B5EF4-FFF2-40B4-BE49-F238E27FC236}">
                    <a16:creationId xmlns:a16="http://schemas.microsoft.com/office/drawing/2014/main" id="{77CFA958-3BB5-45DF-8A84-ABFBC2D60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04" name="Freeform 50">
                <a:extLst>
                  <a:ext uri="{FF2B5EF4-FFF2-40B4-BE49-F238E27FC236}">
                    <a16:creationId xmlns:a16="http://schemas.microsoft.com/office/drawing/2014/main" id="{995940C8-D436-407E-B2ED-02CD96AAE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05" name="Freeform 50">
                <a:extLst>
                  <a:ext uri="{FF2B5EF4-FFF2-40B4-BE49-F238E27FC236}">
                    <a16:creationId xmlns:a16="http://schemas.microsoft.com/office/drawing/2014/main" id="{B013D77C-8F59-4F65-9D22-69C2FF039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06" name="Freeform 50">
                <a:extLst>
                  <a:ext uri="{FF2B5EF4-FFF2-40B4-BE49-F238E27FC236}">
                    <a16:creationId xmlns:a16="http://schemas.microsoft.com/office/drawing/2014/main" id="{07887582-DC5D-4111-838D-FEB2D1EE5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07" name="Line 33">
                <a:extLst>
                  <a:ext uri="{FF2B5EF4-FFF2-40B4-BE49-F238E27FC236}">
                    <a16:creationId xmlns:a16="http://schemas.microsoft.com/office/drawing/2014/main" id="{85766383-BD4C-4F1F-83B3-2A62E08448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08" name="Line 33">
                <a:extLst>
                  <a:ext uri="{FF2B5EF4-FFF2-40B4-BE49-F238E27FC236}">
                    <a16:creationId xmlns:a16="http://schemas.microsoft.com/office/drawing/2014/main" id="{4F28B897-CCA5-4F63-9919-239490B42A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09" name="Line 33">
                <a:extLst>
                  <a:ext uri="{FF2B5EF4-FFF2-40B4-BE49-F238E27FC236}">
                    <a16:creationId xmlns:a16="http://schemas.microsoft.com/office/drawing/2014/main" id="{D74F6D56-5CDE-47D1-B6A6-FD2A6CB40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10" name="Line 33">
                <a:extLst>
                  <a:ext uri="{FF2B5EF4-FFF2-40B4-BE49-F238E27FC236}">
                    <a16:creationId xmlns:a16="http://schemas.microsoft.com/office/drawing/2014/main" id="{6A25159E-0C75-4456-90D2-30CAFA17EF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11" name="Line 33">
                <a:extLst>
                  <a:ext uri="{FF2B5EF4-FFF2-40B4-BE49-F238E27FC236}">
                    <a16:creationId xmlns:a16="http://schemas.microsoft.com/office/drawing/2014/main" id="{14768514-F54E-4499-A7DC-894B61B95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6B3E0366-3D0A-4F1D-92BE-A7D13E4F2715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98DE97A0-9A0A-42F6-9820-BE105BA0312A}"/>
              </a:ext>
            </a:extLst>
          </p:cNvPr>
          <p:cNvGrpSpPr/>
          <p:nvPr/>
        </p:nvGrpSpPr>
        <p:grpSpPr>
          <a:xfrm>
            <a:off x="5165775" y="1971029"/>
            <a:ext cx="896323" cy="677057"/>
            <a:chOff x="8090229" y="3431309"/>
            <a:chExt cx="896323" cy="677057"/>
          </a:xfrm>
        </p:grpSpPr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07F04BEE-0860-4EDA-8A77-224C039BDD94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5B37A53D-710C-495A-ACCC-E059E788BB4F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59948D59-F7ED-406C-9F10-D024656E3709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1117" name="Isosceles Triangle 1116">
                  <a:extLst>
                    <a:ext uri="{FF2B5EF4-FFF2-40B4-BE49-F238E27FC236}">
                      <a16:creationId xmlns:a16="http://schemas.microsoft.com/office/drawing/2014/main" id="{25CAFE85-33DE-452B-AD75-8599A6299BEF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8" name="Straight Connector 1117">
                  <a:extLst>
                    <a:ext uri="{FF2B5EF4-FFF2-40B4-BE49-F238E27FC236}">
                      <a16:creationId xmlns:a16="http://schemas.microsoft.com/office/drawing/2014/main" id="{7DC0D1C3-010C-426B-B0B4-E369881CF2C1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9" name="Straight Connector 1118">
                  <a:extLst>
                    <a:ext uri="{FF2B5EF4-FFF2-40B4-BE49-F238E27FC236}">
                      <a16:creationId xmlns:a16="http://schemas.microsoft.com/office/drawing/2014/main" id="{A367AE76-24D7-4D6C-9114-0F7E8C437A7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>
                  <a:extLst>
                    <a:ext uri="{FF2B5EF4-FFF2-40B4-BE49-F238E27FC236}">
                      <a16:creationId xmlns:a16="http://schemas.microsoft.com/office/drawing/2014/main" id="{08181024-09AF-43C5-98E6-A096B4146C9E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1" name="Straight Connector 1120">
                  <a:extLst>
                    <a:ext uri="{FF2B5EF4-FFF2-40B4-BE49-F238E27FC236}">
                      <a16:creationId xmlns:a16="http://schemas.microsoft.com/office/drawing/2014/main" id="{D7C8A74C-861E-40D7-A2C9-BC0C10B5B864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2" name="Isosceles Triangle 1121">
                  <a:extLst>
                    <a:ext uri="{FF2B5EF4-FFF2-40B4-BE49-F238E27FC236}">
                      <a16:creationId xmlns:a16="http://schemas.microsoft.com/office/drawing/2014/main" id="{8252B516-6100-4397-95D3-73A2E318F8E1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3" name="Isosceles Triangle 1122">
                  <a:extLst>
                    <a:ext uri="{FF2B5EF4-FFF2-40B4-BE49-F238E27FC236}">
                      <a16:creationId xmlns:a16="http://schemas.microsoft.com/office/drawing/2014/main" id="{1DE2AF5D-2A7A-4355-B9D3-C54B8DB4F32B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4" name="Isosceles Triangle 1123">
                  <a:extLst>
                    <a:ext uri="{FF2B5EF4-FFF2-40B4-BE49-F238E27FC236}">
                      <a16:creationId xmlns:a16="http://schemas.microsoft.com/office/drawing/2014/main" id="{BC4E863E-0E80-4DB6-BE66-4405D500BEDA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2F1AD73A-7C2E-408A-9D01-D6419AE258E7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304CE142-40B3-429C-B762-D4361AAF9DFF}"/>
              </a:ext>
            </a:extLst>
          </p:cNvPr>
          <p:cNvGrpSpPr/>
          <p:nvPr/>
        </p:nvGrpSpPr>
        <p:grpSpPr>
          <a:xfrm>
            <a:off x="4849167" y="841094"/>
            <a:ext cx="4144362" cy="5597806"/>
            <a:chOff x="986079" y="646335"/>
            <a:chExt cx="4144362" cy="5792565"/>
          </a:xfrm>
        </p:grpSpPr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BF17753E-FA20-4088-8527-5A54A2788252}"/>
                </a:ext>
              </a:extLst>
            </p:cNvPr>
            <p:cNvSpPr/>
            <p:nvPr/>
          </p:nvSpPr>
          <p:spPr>
            <a:xfrm>
              <a:off x="986079" y="646335"/>
              <a:ext cx="4144362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1151" name="Picture 1150">
              <a:extLst>
                <a:ext uri="{FF2B5EF4-FFF2-40B4-BE49-F238E27FC236}">
                  <a16:creationId xmlns:a16="http://schemas.microsoft.com/office/drawing/2014/main" id="{3F0EC1C0-870A-4730-819D-951951B4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079" y="646335"/>
              <a:ext cx="275037" cy="274320"/>
            </a:xfrm>
            <a:prstGeom prst="rect">
              <a:avLst/>
            </a:prstGeom>
          </p:spPr>
        </p:pic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783E1307-3712-409B-98D2-DBCDE935D803}"/>
                </a:ext>
              </a:extLst>
            </p:cNvPr>
            <p:cNvSpPr txBox="1"/>
            <p:nvPr/>
          </p:nvSpPr>
          <p:spPr>
            <a:xfrm>
              <a:off x="1264587" y="660385"/>
              <a:ext cx="2183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1</a:t>
              </a:r>
            </a:p>
          </p:txBody>
        </p:sp>
      </p:grpSp>
      <p:sp>
        <p:nvSpPr>
          <p:cNvPr id="1183" name="TextBox 1182">
            <a:extLst>
              <a:ext uri="{FF2B5EF4-FFF2-40B4-BE49-F238E27FC236}">
                <a16:creationId xmlns:a16="http://schemas.microsoft.com/office/drawing/2014/main" id="{5351C170-902F-456B-9497-F4FDA2F47FFD}"/>
              </a:ext>
            </a:extLst>
          </p:cNvPr>
          <p:cNvSpPr txBox="1"/>
          <p:nvPr/>
        </p:nvSpPr>
        <p:spPr>
          <a:xfrm>
            <a:off x="5922525" y="288849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40C9D164-3957-4912-8A75-B1716BD94FF4}"/>
              </a:ext>
            </a:extLst>
          </p:cNvPr>
          <p:cNvSpPr txBox="1"/>
          <p:nvPr/>
        </p:nvSpPr>
        <p:spPr>
          <a:xfrm>
            <a:off x="5922525" y="4306366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10.0.0.0/24</a:t>
            </a:r>
          </a:p>
        </p:txBody>
      </p:sp>
      <p:grpSp>
        <p:nvGrpSpPr>
          <p:cNvPr id="1187" name="Group 1186">
            <a:extLst>
              <a:ext uri="{FF2B5EF4-FFF2-40B4-BE49-F238E27FC236}">
                <a16:creationId xmlns:a16="http://schemas.microsoft.com/office/drawing/2014/main" id="{DDBBF7FC-ECD4-4846-8F1B-029EB1B91698}"/>
              </a:ext>
            </a:extLst>
          </p:cNvPr>
          <p:cNvGrpSpPr/>
          <p:nvPr/>
        </p:nvGrpSpPr>
        <p:grpSpPr>
          <a:xfrm>
            <a:off x="5274342" y="5023905"/>
            <a:ext cx="604333" cy="720253"/>
            <a:chOff x="3910631" y="3313791"/>
            <a:chExt cx="678762" cy="808958"/>
          </a:xfrm>
        </p:grpSpPr>
        <p:sp>
          <p:nvSpPr>
            <p:cNvPr id="1188" name="TextBox 1187">
              <a:extLst>
                <a:ext uri="{FF2B5EF4-FFF2-40B4-BE49-F238E27FC236}">
                  <a16:creationId xmlns:a16="http://schemas.microsoft.com/office/drawing/2014/main" id="{B3529DE2-44A7-4C67-8123-3C7B787D4A12}"/>
                </a:ext>
              </a:extLst>
            </p:cNvPr>
            <p:cNvSpPr txBox="1"/>
            <p:nvPr/>
          </p:nvSpPr>
          <p:spPr>
            <a:xfrm>
              <a:off x="3910631" y="3941266"/>
              <a:ext cx="678762" cy="181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Citrix VDAs</a:t>
              </a:r>
            </a:p>
          </p:txBody>
        </p:sp>
        <p:sp>
          <p:nvSpPr>
            <p:cNvPr id="1189" name="Freeform 14">
              <a:extLst>
                <a:ext uri="{FF2B5EF4-FFF2-40B4-BE49-F238E27FC236}">
                  <a16:creationId xmlns:a16="http://schemas.microsoft.com/office/drawing/2014/main" id="{54EF0AE2-D8EC-45C9-87CB-A8732794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279" y="3363807"/>
              <a:ext cx="458108" cy="458108"/>
            </a:xfrm>
            <a:custGeom>
              <a:avLst/>
              <a:gdLst>
                <a:gd name="T0" fmla="*/ 5332 w 5333"/>
                <a:gd name="T1" fmla="*/ 2652 h 5333"/>
                <a:gd name="T2" fmla="*/ 5332 w 5333"/>
                <a:gd name="T3" fmla="*/ 2652 h 5333"/>
                <a:gd name="T4" fmla="*/ 2652 w 5333"/>
                <a:gd name="T5" fmla="*/ 5332 h 5333"/>
                <a:gd name="T6" fmla="*/ 0 w 5333"/>
                <a:gd name="T7" fmla="*/ 2652 h 5333"/>
                <a:gd name="T8" fmla="*/ 2652 w 5333"/>
                <a:gd name="T9" fmla="*/ 0 h 5333"/>
                <a:gd name="T10" fmla="*/ 5332 w 5333"/>
                <a:gd name="T11" fmla="*/ 2652 h 5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3" h="5333">
                  <a:moveTo>
                    <a:pt x="5332" y="2652"/>
                  </a:moveTo>
                  <a:lnTo>
                    <a:pt x="5332" y="2652"/>
                  </a:lnTo>
                  <a:cubicBezTo>
                    <a:pt x="5332" y="4144"/>
                    <a:pt x="4144" y="5332"/>
                    <a:pt x="2652" y="5332"/>
                  </a:cubicBezTo>
                  <a:cubicBezTo>
                    <a:pt x="1188" y="5332"/>
                    <a:pt x="0" y="4144"/>
                    <a:pt x="0" y="2652"/>
                  </a:cubicBezTo>
                  <a:cubicBezTo>
                    <a:pt x="0" y="1187"/>
                    <a:pt x="1188" y="0"/>
                    <a:pt x="2652" y="0"/>
                  </a:cubicBezTo>
                  <a:cubicBezTo>
                    <a:pt x="4144" y="0"/>
                    <a:pt x="5332" y="1187"/>
                    <a:pt x="5332" y="2652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0" name="Freeform 15">
              <a:extLst>
                <a:ext uri="{FF2B5EF4-FFF2-40B4-BE49-F238E27FC236}">
                  <a16:creationId xmlns:a16="http://schemas.microsoft.com/office/drawing/2014/main" id="{E789BB72-A06E-4428-BE19-E5E17F285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554" y="3499080"/>
              <a:ext cx="187563" cy="187563"/>
            </a:xfrm>
            <a:custGeom>
              <a:avLst/>
              <a:gdLst>
                <a:gd name="T0" fmla="*/ 2183 w 2184"/>
                <a:gd name="T1" fmla="*/ 1077 h 2184"/>
                <a:gd name="T2" fmla="*/ 2183 w 2184"/>
                <a:gd name="T3" fmla="*/ 1077 h 2184"/>
                <a:gd name="T4" fmla="*/ 1078 w 2184"/>
                <a:gd name="T5" fmla="*/ 2183 h 2184"/>
                <a:gd name="T6" fmla="*/ 0 w 2184"/>
                <a:gd name="T7" fmla="*/ 1077 h 2184"/>
                <a:gd name="T8" fmla="*/ 1078 w 2184"/>
                <a:gd name="T9" fmla="*/ 0 h 2184"/>
                <a:gd name="T10" fmla="*/ 2183 w 2184"/>
                <a:gd name="T11" fmla="*/ 107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2184">
                  <a:moveTo>
                    <a:pt x="2183" y="1077"/>
                  </a:moveTo>
                  <a:lnTo>
                    <a:pt x="2183" y="1077"/>
                  </a:lnTo>
                  <a:cubicBezTo>
                    <a:pt x="2183" y="1685"/>
                    <a:pt x="1686" y="2183"/>
                    <a:pt x="1078" y="2183"/>
                  </a:cubicBezTo>
                  <a:cubicBezTo>
                    <a:pt x="471" y="2183"/>
                    <a:pt x="0" y="1685"/>
                    <a:pt x="0" y="1077"/>
                  </a:cubicBezTo>
                  <a:cubicBezTo>
                    <a:pt x="0" y="469"/>
                    <a:pt x="471" y="0"/>
                    <a:pt x="1078" y="0"/>
                  </a:cubicBezTo>
                  <a:cubicBezTo>
                    <a:pt x="1686" y="0"/>
                    <a:pt x="2183" y="469"/>
                    <a:pt x="2183" y="1077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1" name="Freeform 16">
              <a:extLst>
                <a:ext uri="{FF2B5EF4-FFF2-40B4-BE49-F238E27FC236}">
                  <a16:creationId xmlns:a16="http://schemas.microsoft.com/office/drawing/2014/main" id="{5EAE37C6-51C0-44DE-860E-F7B9FF0E1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226" y="3772278"/>
              <a:ext cx="50017" cy="99654"/>
            </a:xfrm>
            <a:custGeom>
              <a:avLst/>
              <a:gdLst>
                <a:gd name="T0" fmla="*/ 27 w 582"/>
                <a:gd name="T1" fmla="*/ 0 h 1161"/>
                <a:gd name="T2" fmla="*/ 581 w 582"/>
                <a:gd name="T3" fmla="*/ 608 h 1161"/>
                <a:gd name="T4" fmla="*/ 0 w 582"/>
                <a:gd name="T5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2" h="1161">
                  <a:moveTo>
                    <a:pt x="27" y="0"/>
                  </a:moveTo>
                  <a:lnTo>
                    <a:pt x="581" y="608"/>
                  </a:lnTo>
                  <a:lnTo>
                    <a:pt x="0" y="116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2" name="Line 17">
              <a:extLst>
                <a:ext uri="{FF2B5EF4-FFF2-40B4-BE49-F238E27FC236}">
                  <a16:creationId xmlns:a16="http://schemas.microsoft.com/office/drawing/2014/main" id="{0C9B44C1-DE81-4773-B5A4-BB495A367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408" y="3821915"/>
              <a:ext cx="31563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3" name="Freeform 18">
              <a:extLst>
                <a:ext uri="{FF2B5EF4-FFF2-40B4-BE49-F238E27FC236}">
                  <a16:creationId xmlns:a16="http://schemas.microsoft.com/office/drawing/2014/main" id="{F42CE98D-1258-4567-A98F-B9154F042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775" y="3313791"/>
              <a:ext cx="50017" cy="97381"/>
            </a:xfrm>
            <a:custGeom>
              <a:avLst/>
              <a:gdLst>
                <a:gd name="T0" fmla="*/ 553 w 581"/>
                <a:gd name="T1" fmla="*/ 1134 h 1135"/>
                <a:gd name="T2" fmla="*/ 0 w 581"/>
                <a:gd name="T3" fmla="*/ 553 h 1135"/>
                <a:gd name="T4" fmla="*/ 580 w 581"/>
                <a:gd name="T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1" h="1135">
                  <a:moveTo>
                    <a:pt x="553" y="1134"/>
                  </a:moveTo>
                  <a:lnTo>
                    <a:pt x="0" y="553"/>
                  </a:lnTo>
                  <a:lnTo>
                    <a:pt x="580" y="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4" name="Line 19">
              <a:extLst>
                <a:ext uri="{FF2B5EF4-FFF2-40B4-BE49-F238E27FC236}">
                  <a16:creationId xmlns:a16="http://schemas.microsoft.com/office/drawing/2014/main" id="{F7C68C7E-931D-4E07-9AC5-2DCABC79ED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7322" y="3363808"/>
              <a:ext cx="31904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95" name="Rectangle 1194">
            <a:extLst>
              <a:ext uri="{FF2B5EF4-FFF2-40B4-BE49-F238E27FC236}">
                <a16:creationId xmlns:a16="http://schemas.microsoft.com/office/drawing/2014/main" id="{524358A2-6770-4784-9431-91C9AD9E4F98}"/>
              </a:ext>
            </a:extLst>
          </p:cNvPr>
          <p:cNvSpPr/>
          <p:nvPr/>
        </p:nvSpPr>
        <p:spPr>
          <a:xfrm>
            <a:off x="7712363" y="3313791"/>
            <a:ext cx="801468" cy="5581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204" name="TextBox 1203">
            <a:extLst>
              <a:ext uri="{FF2B5EF4-FFF2-40B4-BE49-F238E27FC236}">
                <a16:creationId xmlns:a16="http://schemas.microsoft.com/office/drawing/2014/main" id="{C20FB2B1-9FC3-41A5-8A0D-BDB1A27280E9}"/>
              </a:ext>
            </a:extLst>
          </p:cNvPr>
          <p:cNvSpPr txBox="1"/>
          <p:nvPr/>
        </p:nvSpPr>
        <p:spPr>
          <a:xfrm>
            <a:off x="5922525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10.0.3.0/24</a:t>
            </a:r>
          </a:p>
        </p:txBody>
      </p: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9EFC41F7-BEBB-4581-A236-1314EDE8BE68}"/>
              </a:ext>
            </a:extLst>
          </p:cNvPr>
          <p:cNvGrpSpPr/>
          <p:nvPr/>
        </p:nvGrpSpPr>
        <p:grpSpPr>
          <a:xfrm>
            <a:off x="7417015" y="3225322"/>
            <a:ext cx="122113" cy="149995"/>
            <a:chOff x="8818322" y="3394621"/>
            <a:chExt cx="107501" cy="132047"/>
          </a:xfrm>
        </p:grpSpPr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5086154-C48D-41DA-9740-A44545F45582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7673634-23B3-4D00-983C-B0DC85EBD46C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1A781968-8C6E-4F45-BD2C-F7962C45F64F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8D1FF816-954F-44EA-99AC-4EDC399C7D03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178FC05C-AF71-420D-8247-60CBA10B4775}"/>
              </a:ext>
            </a:extLst>
          </p:cNvPr>
          <p:cNvGrpSpPr/>
          <p:nvPr/>
        </p:nvGrpSpPr>
        <p:grpSpPr>
          <a:xfrm>
            <a:off x="7411691" y="4625574"/>
            <a:ext cx="122113" cy="149995"/>
            <a:chOff x="8818322" y="3394621"/>
            <a:chExt cx="107501" cy="132047"/>
          </a:xfrm>
        </p:grpSpPr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418F7CA6-E351-43A6-9981-CA270F36BCFD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428BB92A-5F9C-4116-BA0E-BB0B5E3833A3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686583A-1BCD-4984-A122-F349E394CA78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1A1847F0-B242-4A84-A36C-9F312515380A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AF800FB0-0292-406C-8972-D240742A96FB}"/>
              </a:ext>
            </a:extLst>
          </p:cNvPr>
          <p:cNvGrpSpPr/>
          <p:nvPr/>
        </p:nvGrpSpPr>
        <p:grpSpPr>
          <a:xfrm>
            <a:off x="7413202" y="1539071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DFC5195B-8D70-4474-B9B2-89BB5AD248ED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DDEDB52E-C23F-450E-A5D8-7E418260B732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04F62A2D-B5D5-4100-A5FD-0CAD5AA3449C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F8CEF3EB-4607-4467-988D-81843D24569B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6" name="TextBox 1235">
            <a:extLst>
              <a:ext uri="{FF2B5EF4-FFF2-40B4-BE49-F238E27FC236}">
                <a16:creationId xmlns:a16="http://schemas.microsoft.com/office/drawing/2014/main" id="{209F0626-6709-485A-8CB3-C78349FFE7D0}"/>
              </a:ext>
            </a:extLst>
          </p:cNvPr>
          <p:cNvSpPr txBox="1"/>
          <p:nvPr/>
        </p:nvSpPr>
        <p:spPr>
          <a:xfrm>
            <a:off x="7801491" y="588599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VPC CIDR: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10.0.0.0/16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81FC64-8663-4D89-8B3E-C07C7294A345}"/>
              </a:ext>
            </a:extLst>
          </p:cNvPr>
          <p:cNvGrpSpPr/>
          <p:nvPr/>
        </p:nvGrpSpPr>
        <p:grpSpPr>
          <a:xfrm>
            <a:off x="7681088" y="3414669"/>
            <a:ext cx="1202583" cy="708255"/>
            <a:chOff x="2247089" y="4360182"/>
            <a:chExt cx="1202583" cy="708255"/>
          </a:xfrm>
        </p:grpSpPr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D39C0D0F-3150-49AD-AC0F-FE6F09392945}"/>
                </a:ext>
              </a:extLst>
            </p:cNvPr>
            <p:cNvSpPr/>
            <p:nvPr/>
          </p:nvSpPr>
          <p:spPr>
            <a:xfrm>
              <a:off x="2247090" y="4360182"/>
              <a:ext cx="1202582" cy="708255"/>
            </a:xfrm>
            <a:prstGeom prst="rect">
              <a:avLst/>
            </a:prstGeom>
            <a:noFill/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900" dirty="0">
                  <a:ln w="0"/>
                  <a:solidFill>
                    <a:srgbClr val="D86613"/>
                  </a:solidFill>
                </a:rPr>
                <a:t>Citrix ADC/ </a:t>
              </a:r>
            </a:p>
            <a:p>
              <a:r>
                <a:rPr lang="en-US" sz="900" dirty="0">
                  <a:ln w="0"/>
                  <a:solidFill>
                    <a:srgbClr val="D86613"/>
                  </a:solidFill>
                </a:rPr>
                <a:t>Gateway VPX</a:t>
              </a:r>
            </a:p>
          </p:txBody>
        </p:sp>
        <p:grpSp>
          <p:nvGrpSpPr>
            <p:cNvPr id="1249" name="Group 1248">
              <a:extLst>
                <a:ext uri="{FF2B5EF4-FFF2-40B4-BE49-F238E27FC236}">
                  <a16:creationId xmlns:a16="http://schemas.microsoft.com/office/drawing/2014/main" id="{67A80DD4-6971-4375-AD66-4193256ED226}"/>
                </a:ext>
              </a:extLst>
            </p:cNvPr>
            <p:cNvGrpSpPr/>
            <p:nvPr/>
          </p:nvGrpSpPr>
          <p:grpSpPr>
            <a:xfrm>
              <a:off x="2603946" y="4729547"/>
              <a:ext cx="548640" cy="274320"/>
              <a:chOff x="5265738" y="4722813"/>
              <a:chExt cx="4681537" cy="2105025"/>
            </a:xfrm>
          </p:grpSpPr>
          <p:sp>
            <p:nvSpPr>
              <p:cNvPr id="1250" name="Freeform 32">
                <a:extLst>
                  <a:ext uri="{FF2B5EF4-FFF2-40B4-BE49-F238E27FC236}">
                    <a16:creationId xmlns:a16="http://schemas.microsoft.com/office/drawing/2014/main" id="{CF6FD2F6-E282-417B-A89F-FA8E11528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1" name="Freeform 33">
                <a:extLst>
                  <a:ext uri="{FF2B5EF4-FFF2-40B4-BE49-F238E27FC236}">
                    <a16:creationId xmlns:a16="http://schemas.microsoft.com/office/drawing/2014/main" id="{F08BDF99-7C17-406E-8125-D6496B083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2" name="Freeform 34">
                <a:extLst>
                  <a:ext uri="{FF2B5EF4-FFF2-40B4-BE49-F238E27FC236}">
                    <a16:creationId xmlns:a16="http://schemas.microsoft.com/office/drawing/2014/main" id="{934AC144-15AA-4282-A0B6-70689CFA8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Freeform 35">
                <a:extLst>
                  <a:ext uri="{FF2B5EF4-FFF2-40B4-BE49-F238E27FC236}">
                    <a16:creationId xmlns:a16="http://schemas.microsoft.com/office/drawing/2014/main" id="{5AEBE3D7-E775-48F1-817A-7B17761C0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4" name="Freeform 36">
                <a:extLst>
                  <a:ext uri="{FF2B5EF4-FFF2-40B4-BE49-F238E27FC236}">
                    <a16:creationId xmlns:a16="http://schemas.microsoft.com/office/drawing/2014/main" id="{1F560CAE-6C37-4E0B-B889-0B526858E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5" name="Freeform 37">
                <a:extLst>
                  <a:ext uri="{FF2B5EF4-FFF2-40B4-BE49-F238E27FC236}">
                    <a16:creationId xmlns:a16="http://schemas.microsoft.com/office/drawing/2014/main" id="{DC16EA96-A219-4D4F-9DB8-C18032D68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6" name="Freeform 38">
                <a:extLst>
                  <a:ext uri="{FF2B5EF4-FFF2-40B4-BE49-F238E27FC236}">
                    <a16:creationId xmlns:a16="http://schemas.microsoft.com/office/drawing/2014/main" id="{5EA76DB1-C097-4AE8-B869-63FC5B76C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7" name="Freeform 39">
                <a:extLst>
                  <a:ext uri="{FF2B5EF4-FFF2-40B4-BE49-F238E27FC236}">
                    <a16:creationId xmlns:a16="http://schemas.microsoft.com/office/drawing/2014/main" id="{098E6534-3115-450D-B87D-B13428831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8" name="Freeform 40">
                <a:extLst>
                  <a:ext uri="{FF2B5EF4-FFF2-40B4-BE49-F238E27FC236}">
                    <a16:creationId xmlns:a16="http://schemas.microsoft.com/office/drawing/2014/main" id="{4E6904D7-6553-4237-B168-B283E71C6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" name="Freeform 41">
                <a:extLst>
                  <a:ext uri="{FF2B5EF4-FFF2-40B4-BE49-F238E27FC236}">
                    <a16:creationId xmlns:a16="http://schemas.microsoft.com/office/drawing/2014/main" id="{0CCF229C-51CE-46D3-8134-A98CB4424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" name="Freeform 42">
                <a:extLst>
                  <a:ext uri="{FF2B5EF4-FFF2-40B4-BE49-F238E27FC236}">
                    <a16:creationId xmlns:a16="http://schemas.microsoft.com/office/drawing/2014/main" id="{7C94C529-5A7A-434F-B0AB-74E81C12D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1" name="Freeform 43">
                <a:extLst>
                  <a:ext uri="{FF2B5EF4-FFF2-40B4-BE49-F238E27FC236}">
                    <a16:creationId xmlns:a16="http://schemas.microsoft.com/office/drawing/2014/main" id="{44F3FCA6-4E70-401F-938B-94B82B400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2" name="Freeform 44">
                <a:extLst>
                  <a:ext uri="{FF2B5EF4-FFF2-40B4-BE49-F238E27FC236}">
                    <a16:creationId xmlns:a16="http://schemas.microsoft.com/office/drawing/2014/main" id="{E4FF679F-C130-439B-A9FB-39EDC1F9A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45">
                <a:extLst>
                  <a:ext uri="{FF2B5EF4-FFF2-40B4-BE49-F238E27FC236}">
                    <a16:creationId xmlns:a16="http://schemas.microsoft.com/office/drawing/2014/main" id="{361A27F0-23E2-4C62-B82C-363A9B0BE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4" name="Freeform 46">
                <a:extLst>
                  <a:ext uri="{FF2B5EF4-FFF2-40B4-BE49-F238E27FC236}">
                    <a16:creationId xmlns:a16="http://schemas.microsoft.com/office/drawing/2014/main" id="{88CD014F-61A2-4337-ABEF-3625EBC9A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65" name="Graphic 1264">
              <a:extLst>
                <a:ext uri="{FF2B5EF4-FFF2-40B4-BE49-F238E27FC236}">
                  <a16:creationId xmlns:a16="http://schemas.microsoft.com/office/drawing/2014/main" id="{0D9D2105-B681-474E-A7C8-2A6FE1E4C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7089" y="4360182"/>
              <a:ext cx="330200" cy="330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5A53-DED6-4CBE-A0B7-F2C51F45C9DA}"/>
              </a:ext>
            </a:extLst>
          </p:cNvPr>
          <p:cNvGrpSpPr/>
          <p:nvPr/>
        </p:nvGrpSpPr>
        <p:grpSpPr>
          <a:xfrm>
            <a:off x="6615195" y="2010407"/>
            <a:ext cx="669858" cy="703209"/>
            <a:chOff x="2744674" y="2939706"/>
            <a:chExt cx="669858" cy="703209"/>
          </a:xfrm>
        </p:grpSpPr>
        <p:pic>
          <p:nvPicPr>
            <p:cNvPr id="1266" name="Graphic 1265">
              <a:extLst>
                <a:ext uri="{FF2B5EF4-FFF2-40B4-BE49-F238E27FC236}">
                  <a16:creationId xmlns:a16="http://schemas.microsoft.com/office/drawing/2014/main" id="{65720CB9-80E4-49BA-9113-01056A56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275" y="2939706"/>
              <a:ext cx="239283" cy="239283"/>
            </a:xfrm>
            <a:prstGeom prst="rect">
              <a:avLst/>
            </a:prstGeom>
          </p:spPr>
        </p:pic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8D9D1BFF-7E25-4564-B764-0227AC31EE35}"/>
                </a:ext>
              </a:extLst>
            </p:cNvPr>
            <p:cNvSpPr txBox="1"/>
            <p:nvPr/>
          </p:nvSpPr>
          <p:spPr>
            <a:xfrm>
              <a:off x="2744674" y="3135084"/>
              <a:ext cx="66985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Gateway</a:t>
              </a:r>
              <a:br>
                <a:rPr lang="en-US" sz="900" dirty="0"/>
              </a:br>
              <a:r>
                <a:rPr lang="en-US" sz="900" dirty="0" err="1"/>
                <a:t>vServer</a:t>
              </a:r>
              <a:r>
                <a:rPr lang="en-US" sz="900" dirty="0"/>
                <a:t> (VIP)</a:t>
              </a:r>
            </a:p>
          </p:txBody>
        </p:sp>
      </p:grpSp>
      <p:grpSp>
        <p:nvGrpSpPr>
          <p:cNvPr id="1269" name="Group 1268">
            <a:extLst>
              <a:ext uri="{FF2B5EF4-FFF2-40B4-BE49-F238E27FC236}">
                <a16:creationId xmlns:a16="http://schemas.microsoft.com/office/drawing/2014/main" id="{AF2DB081-4F55-49EC-88FD-C837B803FD8C}"/>
              </a:ext>
            </a:extLst>
          </p:cNvPr>
          <p:cNvGrpSpPr/>
          <p:nvPr/>
        </p:nvGrpSpPr>
        <p:grpSpPr>
          <a:xfrm>
            <a:off x="6524266" y="3649572"/>
            <a:ext cx="832921" cy="701291"/>
            <a:chOff x="2655657" y="2939706"/>
            <a:chExt cx="832921" cy="701291"/>
          </a:xfrm>
        </p:grpSpPr>
        <p:pic>
          <p:nvPicPr>
            <p:cNvPr id="1270" name="Graphic 1269">
              <a:extLst>
                <a:ext uri="{FF2B5EF4-FFF2-40B4-BE49-F238E27FC236}">
                  <a16:creationId xmlns:a16="http://schemas.microsoft.com/office/drawing/2014/main" id="{1279D496-4C7B-4AD3-9FDC-EE7B77087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275" y="2939706"/>
              <a:ext cx="239283" cy="239283"/>
            </a:xfrm>
            <a:prstGeom prst="rect">
              <a:avLst/>
            </a:prstGeom>
          </p:spPr>
        </p:pic>
        <p:sp>
          <p:nvSpPr>
            <p:cNvPr id="1271" name="TextBox 1270">
              <a:extLst>
                <a:ext uri="{FF2B5EF4-FFF2-40B4-BE49-F238E27FC236}">
                  <a16:creationId xmlns:a16="http://schemas.microsoft.com/office/drawing/2014/main" id="{96C47119-2DDD-4FBD-9B92-140BC040F00D}"/>
                </a:ext>
              </a:extLst>
            </p:cNvPr>
            <p:cNvSpPr txBox="1"/>
            <p:nvPr/>
          </p:nvSpPr>
          <p:spPr>
            <a:xfrm>
              <a:off x="2655657" y="3133166"/>
              <a:ext cx="83292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ADC Management (NSIP)</a:t>
              </a:r>
            </a:p>
          </p:txBody>
        </p:sp>
      </p:grpSp>
      <p:grpSp>
        <p:nvGrpSpPr>
          <p:cNvPr id="1272" name="Group 1271">
            <a:extLst>
              <a:ext uri="{FF2B5EF4-FFF2-40B4-BE49-F238E27FC236}">
                <a16:creationId xmlns:a16="http://schemas.microsoft.com/office/drawing/2014/main" id="{0DC1C75E-80A8-4AFB-AD50-4D13F9F52CAC}"/>
              </a:ext>
            </a:extLst>
          </p:cNvPr>
          <p:cNvGrpSpPr/>
          <p:nvPr/>
        </p:nvGrpSpPr>
        <p:grpSpPr>
          <a:xfrm>
            <a:off x="6521127" y="5091321"/>
            <a:ext cx="832921" cy="562792"/>
            <a:chOff x="2655657" y="2939706"/>
            <a:chExt cx="832921" cy="562792"/>
          </a:xfrm>
        </p:grpSpPr>
        <p:pic>
          <p:nvPicPr>
            <p:cNvPr id="1273" name="Graphic 1272">
              <a:extLst>
                <a:ext uri="{FF2B5EF4-FFF2-40B4-BE49-F238E27FC236}">
                  <a16:creationId xmlns:a16="http://schemas.microsoft.com/office/drawing/2014/main" id="{38AC3D06-3284-42AE-9E72-7E6A8098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55275" y="2939706"/>
              <a:ext cx="239283" cy="239283"/>
            </a:xfrm>
            <a:prstGeom prst="rect">
              <a:avLst/>
            </a:prstGeom>
          </p:spPr>
        </p:pic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2608BCA3-5ED3-42AA-A4A4-ADF26E30699F}"/>
                </a:ext>
              </a:extLst>
            </p:cNvPr>
            <p:cNvSpPr txBox="1"/>
            <p:nvPr/>
          </p:nvSpPr>
          <p:spPr>
            <a:xfrm>
              <a:off x="2655657" y="3133166"/>
              <a:ext cx="83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Subnet IP (SNIP)</a:t>
              </a: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8554E81-A354-452E-AB47-57A358353F31}"/>
              </a:ext>
            </a:extLst>
          </p:cNvPr>
          <p:cNvCxnSpPr>
            <a:cxnSpLocks/>
            <a:stCxn id="1266" idx="3"/>
            <a:endCxn id="1245" idx="0"/>
          </p:cNvCxnSpPr>
          <p:nvPr/>
        </p:nvCxnSpPr>
        <p:spPr>
          <a:xfrm>
            <a:off x="7065079" y="2130049"/>
            <a:ext cx="1217301" cy="12846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5" name="Connector: Elbow 1274">
            <a:extLst>
              <a:ext uri="{FF2B5EF4-FFF2-40B4-BE49-F238E27FC236}">
                <a16:creationId xmlns:a16="http://schemas.microsoft.com/office/drawing/2014/main" id="{985601E7-F008-4666-9FDB-FDED1CFFACCD}"/>
              </a:ext>
            </a:extLst>
          </p:cNvPr>
          <p:cNvCxnSpPr>
            <a:cxnSpLocks/>
            <a:stCxn id="1270" idx="3"/>
            <a:endCxn id="1245" idx="1"/>
          </p:cNvCxnSpPr>
          <p:nvPr/>
        </p:nvCxnSpPr>
        <p:spPr>
          <a:xfrm flipV="1">
            <a:off x="7063167" y="3768797"/>
            <a:ext cx="617922" cy="41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6" name="Connector: Elbow 1275">
            <a:extLst>
              <a:ext uri="{FF2B5EF4-FFF2-40B4-BE49-F238E27FC236}">
                <a16:creationId xmlns:a16="http://schemas.microsoft.com/office/drawing/2014/main" id="{DA78611B-F2AA-4947-B131-6CDD85C05650}"/>
              </a:ext>
            </a:extLst>
          </p:cNvPr>
          <p:cNvCxnSpPr>
            <a:cxnSpLocks/>
            <a:stCxn id="1273" idx="3"/>
            <a:endCxn id="1245" idx="2"/>
          </p:cNvCxnSpPr>
          <p:nvPr/>
        </p:nvCxnSpPr>
        <p:spPr>
          <a:xfrm flipV="1">
            <a:off x="7060028" y="4122924"/>
            <a:ext cx="1222352" cy="108803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03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Box 548">
            <a:extLst>
              <a:ext uri="{FF2B5EF4-FFF2-40B4-BE49-F238E27FC236}">
                <a16:creationId xmlns:a16="http://schemas.microsoft.com/office/drawing/2014/main" id="{8978B41C-A55A-4F82-A571-CA22A53F3FAF}"/>
              </a:ext>
            </a:extLst>
          </p:cNvPr>
          <p:cNvSpPr txBox="1"/>
          <p:nvPr/>
        </p:nvSpPr>
        <p:spPr>
          <a:xfrm>
            <a:off x="277793" y="152614"/>
            <a:ext cx="1522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12: Traffic flow before and after HA failover in Multi-AZ HA deployment.</a:t>
            </a:r>
          </a:p>
        </p:txBody>
      </p:sp>
      <p:pic>
        <p:nvPicPr>
          <p:cNvPr id="110" name="image18.png">
            <a:extLst>
              <a:ext uri="{FF2B5EF4-FFF2-40B4-BE49-F238E27FC236}">
                <a16:creationId xmlns:a16="http://schemas.microsoft.com/office/drawing/2014/main" id="{169C99EB-47E9-4B7E-970C-4E4103CC165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24200" y="1797050"/>
            <a:ext cx="5943600" cy="32639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34674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91F2-E70D-49E5-90A1-CB4B2C94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15: CVADS template in Cloud Formation Designer with nested stacks.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E7FC-A5C8-41FC-A2E2-4FA2DC727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A3449-45AA-40E1-A96F-A8EFD055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81" y="2015146"/>
            <a:ext cx="2911268" cy="38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1061-ED0C-4333-9B21-7EA916F8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03" y="826125"/>
            <a:ext cx="290570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Diagram 16: </a:t>
            </a:r>
            <a:r>
              <a:rPr lang="en-US" dirty="0" err="1"/>
              <a:t>VPCStack</a:t>
            </a:r>
            <a:r>
              <a:rPr lang="en-US" dirty="0"/>
              <a:t> sample results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985E51B0-562B-490F-8B45-7BC2E2CDCC75}"/>
              </a:ext>
            </a:extLst>
          </p:cNvPr>
          <p:cNvSpPr/>
          <p:nvPr/>
        </p:nvSpPr>
        <p:spPr>
          <a:xfrm>
            <a:off x="5025990" y="4629831"/>
            <a:ext cx="2513138" cy="1486846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A8D39D3D-38B8-47DD-B1F9-7744EBF9D868}"/>
              </a:ext>
            </a:extLst>
          </p:cNvPr>
          <p:cNvSpPr txBox="1"/>
          <p:nvPr/>
        </p:nvSpPr>
        <p:spPr>
          <a:xfrm>
            <a:off x="5302142" y="4653139"/>
            <a:ext cx="1621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Subnet 1b</a:t>
            </a:r>
          </a:p>
        </p:txBody>
      </p:sp>
      <p:pic>
        <p:nvPicPr>
          <p:cNvPr id="453" name="Picture 452">
            <a:extLst>
              <a:ext uri="{FF2B5EF4-FFF2-40B4-BE49-F238E27FC236}">
                <a16:creationId xmlns:a16="http://schemas.microsoft.com/office/drawing/2014/main" id="{811FE766-A2E5-4E26-B523-45A8D9F7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4629831"/>
            <a:ext cx="276718" cy="277449"/>
          </a:xfrm>
          <a:prstGeom prst="rect">
            <a:avLst/>
          </a:prstGeom>
        </p:spPr>
      </p:pic>
      <p:sp>
        <p:nvSpPr>
          <p:cNvPr id="454" name="Rectangle 453">
            <a:extLst>
              <a:ext uri="{FF2B5EF4-FFF2-40B4-BE49-F238E27FC236}">
                <a16:creationId xmlns:a16="http://schemas.microsoft.com/office/drawing/2014/main" id="{8E5DC178-A8E7-4F04-8E9B-F5E22A7E6A50}"/>
              </a:ext>
            </a:extLst>
          </p:cNvPr>
          <p:cNvSpPr/>
          <p:nvPr/>
        </p:nvSpPr>
        <p:spPr>
          <a:xfrm>
            <a:off x="5026446" y="3223363"/>
            <a:ext cx="2513138" cy="1313835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FB041764-038A-4603-853F-BA5A858DD5E4}"/>
              </a:ext>
            </a:extLst>
          </p:cNvPr>
          <p:cNvSpPr txBox="1"/>
          <p:nvPr/>
        </p:nvSpPr>
        <p:spPr>
          <a:xfrm>
            <a:off x="5306707" y="3246672"/>
            <a:ext cx="2024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Subnet 1a</a:t>
            </a:r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B9A957F5-24A9-4DD3-ADB0-B9AE6D4E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3223363"/>
            <a:ext cx="276718" cy="277449"/>
          </a:xfrm>
          <a:prstGeom prst="rect">
            <a:avLst/>
          </a:prstGeom>
        </p:spPr>
      </p:pic>
      <p:sp>
        <p:nvSpPr>
          <p:cNvPr id="457" name="Rectangle 456">
            <a:extLst>
              <a:ext uri="{FF2B5EF4-FFF2-40B4-BE49-F238E27FC236}">
                <a16:creationId xmlns:a16="http://schemas.microsoft.com/office/drawing/2014/main" id="{F30A4FAF-6645-4760-A288-346FA0E1A7EA}"/>
              </a:ext>
            </a:extLst>
          </p:cNvPr>
          <p:cNvSpPr/>
          <p:nvPr/>
        </p:nvSpPr>
        <p:spPr>
          <a:xfrm>
            <a:off x="8765902" y="1367925"/>
            <a:ext cx="2513137" cy="175140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876CD0E-2E81-46F0-88F4-B69A85EE8E29}"/>
              </a:ext>
            </a:extLst>
          </p:cNvPr>
          <p:cNvSpPr txBox="1"/>
          <p:nvPr/>
        </p:nvSpPr>
        <p:spPr>
          <a:xfrm>
            <a:off x="9043401" y="1389668"/>
            <a:ext cx="908644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2</a:t>
            </a:r>
          </a:p>
        </p:txBody>
      </p:sp>
      <p:pic>
        <p:nvPicPr>
          <p:cNvPr id="459" name="Picture 458">
            <a:extLst>
              <a:ext uri="{FF2B5EF4-FFF2-40B4-BE49-F238E27FC236}">
                <a16:creationId xmlns:a16="http://schemas.microsoft.com/office/drawing/2014/main" id="{808DFF6A-ABB0-4F8D-8AC5-FDD74B19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2" y="1367924"/>
            <a:ext cx="275042" cy="274320"/>
          </a:xfrm>
          <a:prstGeom prst="rect">
            <a:avLst/>
          </a:prstGeom>
        </p:spPr>
      </p:pic>
      <p:sp>
        <p:nvSpPr>
          <p:cNvPr id="460" name="Rectangle 459">
            <a:extLst>
              <a:ext uri="{FF2B5EF4-FFF2-40B4-BE49-F238E27FC236}">
                <a16:creationId xmlns:a16="http://schemas.microsoft.com/office/drawing/2014/main" id="{BC8BC542-CD62-43E3-B13A-92D3FA2FDCEE}"/>
              </a:ext>
            </a:extLst>
          </p:cNvPr>
          <p:cNvSpPr/>
          <p:nvPr/>
        </p:nvSpPr>
        <p:spPr>
          <a:xfrm>
            <a:off x="5025991" y="1369565"/>
            <a:ext cx="2513137" cy="176093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514A5AB0-F981-4F64-8A9F-7DCD7708163C}"/>
              </a:ext>
            </a:extLst>
          </p:cNvPr>
          <p:cNvSpPr txBox="1"/>
          <p:nvPr/>
        </p:nvSpPr>
        <p:spPr>
          <a:xfrm>
            <a:off x="5303618" y="1391308"/>
            <a:ext cx="908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1</a:t>
            </a:r>
          </a:p>
        </p:txBody>
      </p:sp>
      <p:pic>
        <p:nvPicPr>
          <p:cNvPr id="462" name="Picture 461">
            <a:extLst>
              <a:ext uri="{FF2B5EF4-FFF2-40B4-BE49-F238E27FC236}">
                <a16:creationId xmlns:a16="http://schemas.microsoft.com/office/drawing/2014/main" id="{F6FA587E-A054-42FA-994D-1A7948B7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1" y="1369564"/>
            <a:ext cx="275042" cy="274320"/>
          </a:xfrm>
          <a:prstGeom prst="rect">
            <a:avLst/>
          </a:prstGeom>
        </p:spPr>
      </p:pic>
      <p:sp>
        <p:nvSpPr>
          <p:cNvPr id="463" name="Rectangle 462">
            <a:extLst>
              <a:ext uri="{FF2B5EF4-FFF2-40B4-BE49-F238E27FC236}">
                <a16:creationId xmlns:a16="http://schemas.microsoft.com/office/drawing/2014/main" id="{717CB62B-C60F-42EC-96F9-6B634C764F40}"/>
              </a:ext>
            </a:extLst>
          </p:cNvPr>
          <p:cNvSpPr/>
          <p:nvPr/>
        </p:nvSpPr>
        <p:spPr>
          <a:xfrm>
            <a:off x="4171687" y="304030"/>
            <a:ext cx="7826998" cy="6249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 Region</a:t>
            </a:r>
          </a:p>
        </p:txBody>
      </p:sp>
      <p:pic>
        <p:nvPicPr>
          <p:cNvPr id="464" name="Graphic 463">
            <a:extLst>
              <a:ext uri="{FF2B5EF4-FFF2-40B4-BE49-F238E27FC236}">
                <a16:creationId xmlns:a16="http://schemas.microsoft.com/office/drawing/2014/main" id="{C2AC693A-6694-40EF-BEDB-D095E5E5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686" y="304030"/>
            <a:ext cx="274320" cy="274320"/>
          </a:xfrm>
          <a:prstGeom prst="rect">
            <a:avLst/>
          </a:prstGeom>
        </p:spPr>
      </p:pic>
      <p:sp>
        <p:nvSpPr>
          <p:cNvPr id="465" name="Rectangle 464">
            <a:extLst>
              <a:ext uri="{FF2B5EF4-FFF2-40B4-BE49-F238E27FC236}">
                <a16:creationId xmlns:a16="http://schemas.microsoft.com/office/drawing/2014/main" id="{D53269F4-C424-4C0A-B34B-D3411A31F0E0}"/>
              </a:ext>
            </a:extLst>
          </p:cNvPr>
          <p:cNvSpPr/>
          <p:nvPr/>
        </p:nvSpPr>
        <p:spPr>
          <a:xfrm>
            <a:off x="4483334" y="1072680"/>
            <a:ext cx="7293160" cy="5185245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466" name="Graphic 465">
            <a:extLst>
              <a:ext uri="{FF2B5EF4-FFF2-40B4-BE49-F238E27FC236}">
                <a16:creationId xmlns:a16="http://schemas.microsoft.com/office/drawing/2014/main" id="{9EDB8805-4B0B-4DAB-8C6A-EFEFA4385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601" y="1079679"/>
            <a:ext cx="274320" cy="274320"/>
          </a:xfrm>
          <a:prstGeom prst="rect">
            <a:avLst/>
          </a:prstGeom>
        </p:spPr>
      </p:pic>
      <p:grpSp>
        <p:nvGrpSpPr>
          <p:cNvPr id="488" name="Group 487">
            <a:extLst>
              <a:ext uri="{FF2B5EF4-FFF2-40B4-BE49-F238E27FC236}">
                <a16:creationId xmlns:a16="http://schemas.microsoft.com/office/drawing/2014/main" id="{9275C4B6-E6FC-4AFA-AA18-558F1100CFB5}"/>
              </a:ext>
            </a:extLst>
          </p:cNvPr>
          <p:cNvGrpSpPr/>
          <p:nvPr/>
        </p:nvGrpSpPr>
        <p:grpSpPr>
          <a:xfrm>
            <a:off x="5165775" y="1971029"/>
            <a:ext cx="896323" cy="677057"/>
            <a:chOff x="8090229" y="3431309"/>
            <a:chExt cx="896323" cy="677057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FDC7AF23-17DC-4EC5-90D7-7B9CC9832390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A7A83106-4B07-4495-BB21-A9EADC464F4B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74CAFAA3-5998-4C24-95C2-1480469F9F22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93" name="Isosceles Triangle 492">
                  <a:extLst>
                    <a:ext uri="{FF2B5EF4-FFF2-40B4-BE49-F238E27FC236}">
                      <a16:creationId xmlns:a16="http://schemas.microsoft.com/office/drawing/2014/main" id="{73D6618B-A3FA-4C40-B022-9ADD1C0E32DC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A960F1A9-F3D6-4A74-8F22-047384FE13CD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9283D8CC-0419-4B34-B580-46634AF3E2C5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94BCBEF9-A547-4829-953C-6631B0A6A0FD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E5031C6E-1894-4962-A9BA-7FB38E159078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8" name="Isosceles Triangle 497">
                  <a:extLst>
                    <a:ext uri="{FF2B5EF4-FFF2-40B4-BE49-F238E27FC236}">
                      <a16:creationId xmlns:a16="http://schemas.microsoft.com/office/drawing/2014/main" id="{AE81F8AA-3452-446D-90BE-FA10634063BC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Isosceles Triangle 498">
                  <a:extLst>
                    <a:ext uri="{FF2B5EF4-FFF2-40B4-BE49-F238E27FC236}">
                      <a16:creationId xmlns:a16="http://schemas.microsoft.com/office/drawing/2014/main" id="{1DF0C53E-CFD2-4649-891F-FB3344AA2EF4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Isosceles Triangle 499">
                  <a:extLst>
                    <a:ext uri="{FF2B5EF4-FFF2-40B4-BE49-F238E27FC236}">
                      <a16:creationId xmlns:a16="http://schemas.microsoft.com/office/drawing/2014/main" id="{20222BA3-69A5-4A11-A460-716657FDB498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829D28EA-4591-4CCF-B0C7-675CAACC4ECF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1DF7280-89FC-4291-8603-CA5FA20E0D16}"/>
              </a:ext>
            </a:extLst>
          </p:cNvPr>
          <p:cNvGrpSpPr/>
          <p:nvPr/>
        </p:nvGrpSpPr>
        <p:grpSpPr>
          <a:xfrm>
            <a:off x="10210275" y="1971029"/>
            <a:ext cx="896323" cy="677057"/>
            <a:chOff x="8090229" y="3431309"/>
            <a:chExt cx="896323" cy="677057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A59E1E1-4C5E-4647-AD74-9A36B0FE4096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5279E51-9E73-4598-8E5F-99876511FD5E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78F62020-40B8-45CF-B069-5CE797D7E4A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06" name="Isosceles Triangle 505">
                  <a:extLst>
                    <a:ext uri="{FF2B5EF4-FFF2-40B4-BE49-F238E27FC236}">
                      <a16:creationId xmlns:a16="http://schemas.microsoft.com/office/drawing/2014/main" id="{0A23C13B-2907-4473-A011-3EF962387335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4B3455D-E223-442C-A985-89E586B5CAD3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B916D011-917B-4BC6-BEAD-0D7E30F78E4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82F8D974-4F24-4FD1-96E3-A4F1F4B290D9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8BA0801-F888-4E97-8A4E-FCCA811025F5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Isosceles Triangle 510">
                  <a:extLst>
                    <a:ext uri="{FF2B5EF4-FFF2-40B4-BE49-F238E27FC236}">
                      <a16:creationId xmlns:a16="http://schemas.microsoft.com/office/drawing/2014/main" id="{FFA95319-76FC-46D3-84A4-E51A11B73265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Isosceles Triangle 511">
                  <a:extLst>
                    <a:ext uri="{FF2B5EF4-FFF2-40B4-BE49-F238E27FC236}">
                      <a16:creationId xmlns:a16="http://schemas.microsoft.com/office/drawing/2014/main" id="{56DFC90C-1F30-4A52-9F59-8913E9D9A0A5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Isosceles Triangle 512">
                  <a:extLst>
                    <a:ext uri="{FF2B5EF4-FFF2-40B4-BE49-F238E27FC236}">
                      <a16:creationId xmlns:a16="http://schemas.microsoft.com/office/drawing/2014/main" id="{A714F675-0E94-4419-9740-39BCE4603C4E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5FEB9972-5F12-4C47-9CFB-26A21DE3356A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9E491ABB-D588-446B-8DB7-9E1D73E7102E}"/>
              </a:ext>
            </a:extLst>
          </p:cNvPr>
          <p:cNvGrpSpPr/>
          <p:nvPr/>
        </p:nvGrpSpPr>
        <p:grpSpPr>
          <a:xfrm>
            <a:off x="4849167" y="646335"/>
            <a:ext cx="2866784" cy="5792565"/>
            <a:chOff x="986079" y="646335"/>
            <a:chExt cx="2866784" cy="5792565"/>
          </a:xfrm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018DFBCB-3140-4AAD-A462-A4AE444D69A1}"/>
                </a:ext>
              </a:extLst>
            </p:cNvPr>
            <p:cNvSpPr/>
            <p:nvPr/>
          </p:nvSpPr>
          <p:spPr>
            <a:xfrm>
              <a:off x="986079" y="646335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0C85C170-2931-4559-B766-4E886DF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079" y="646335"/>
              <a:ext cx="275037" cy="274320"/>
            </a:xfrm>
            <a:prstGeom prst="rect">
              <a:avLst/>
            </a:prstGeom>
          </p:spPr>
        </p:pic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72AB5F92-B24B-4BD5-96AF-56C9CFA3A9B7}"/>
                </a:ext>
              </a:extLst>
            </p:cNvPr>
            <p:cNvSpPr txBox="1"/>
            <p:nvPr/>
          </p:nvSpPr>
          <p:spPr>
            <a:xfrm>
              <a:off x="1264587" y="660385"/>
              <a:ext cx="2183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1</a:t>
              </a: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4691E640-9F4B-47E8-8D47-A093192212B4}"/>
              </a:ext>
            </a:extLst>
          </p:cNvPr>
          <p:cNvGrpSpPr/>
          <p:nvPr/>
        </p:nvGrpSpPr>
        <p:grpSpPr>
          <a:xfrm>
            <a:off x="8591405" y="640242"/>
            <a:ext cx="2866784" cy="5792565"/>
            <a:chOff x="4728317" y="640242"/>
            <a:chExt cx="2866784" cy="5792565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0A886D6-D52B-4532-8835-9632C4E607BA}"/>
                </a:ext>
              </a:extLst>
            </p:cNvPr>
            <p:cNvSpPr/>
            <p:nvPr/>
          </p:nvSpPr>
          <p:spPr>
            <a:xfrm>
              <a:off x="4728317" y="640242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31" name="Picture 530">
              <a:extLst>
                <a:ext uri="{FF2B5EF4-FFF2-40B4-BE49-F238E27FC236}">
                  <a16:creationId xmlns:a16="http://schemas.microsoft.com/office/drawing/2014/main" id="{426A50EB-B5B6-43DF-9B47-9552CD24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8317" y="640242"/>
              <a:ext cx="275037" cy="274320"/>
            </a:xfrm>
            <a:prstGeom prst="rect">
              <a:avLst/>
            </a:prstGeom>
          </p:spPr>
        </p:pic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E16BED6-5C7B-4436-9ADD-FEE15C330832}"/>
                </a:ext>
              </a:extLst>
            </p:cNvPr>
            <p:cNvSpPr txBox="1"/>
            <p:nvPr/>
          </p:nvSpPr>
          <p:spPr>
            <a:xfrm>
              <a:off x="5008324" y="654292"/>
              <a:ext cx="113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2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3B208DDB-CAD4-4EB5-8EDE-DFF61AA02D0C}"/>
              </a:ext>
            </a:extLst>
          </p:cNvPr>
          <p:cNvGrpSpPr/>
          <p:nvPr/>
        </p:nvGrpSpPr>
        <p:grpSpPr>
          <a:xfrm>
            <a:off x="8765902" y="4630913"/>
            <a:ext cx="2513138" cy="1476543"/>
            <a:chOff x="4896937" y="4640135"/>
            <a:chExt cx="2513138" cy="1476543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3E48BAA-A100-4899-80AA-2AB2A3C42BC8}"/>
                </a:ext>
              </a:extLst>
            </p:cNvPr>
            <p:cNvSpPr/>
            <p:nvPr/>
          </p:nvSpPr>
          <p:spPr>
            <a:xfrm>
              <a:off x="4896937" y="4640136"/>
              <a:ext cx="2513138" cy="1476542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747EB5C-95F8-4261-869B-A69F0DB12E5A}"/>
                </a:ext>
              </a:extLst>
            </p:cNvPr>
            <p:cNvSpPr txBox="1"/>
            <p:nvPr/>
          </p:nvSpPr>
          <p:spPr>
            <a:xfrm>
              <a:off x="5169509" y="4663443"/>
              <a:ext cx="15772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Subnet 2b</a:t>
              </a:r>
            </a:p>
          </p:txBody>
        </p:sp>
        <p:pic>
          <p:nvPicPr>
            <p:cNvPr id="536" name="Picture 535">
              <a:extLst>
                <a:ext uri="{FF2B5EF4-FFF2-40B4-BE49-F238E27FC236}">
                  <a16:creationId xmlns:a16="http://schemas.microsoft.com/office/drawing/2014/main" id="{FDAA864F-BE8C-4D35-A6AC-E1A0EA26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937" y="4640135"/>
              <a:ext cx="276718" cy="277449"/>
            </a:xfrm>
            <a:prstGeom prst="rect">
              <a:avLst/>
            </a:prstGeom>
          </p:spPr>
        </p:pic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9BDDA320-EC7C-4E81-BB06-498487A10557}"/>
              </a:ext>
            </a:extLst>
          </p:cNvPr>
          <p:cNvGrpSpPr/>
          <p:nvPr/>
        </p:nvGrpSpPr>
        <p:grpSpPr>
          <a:xfrm>
            <a:off x="8771847" y="3226855"/>
            <a:ext cx="2513137" cy="1310343"/>
            <a:chOff x="4905140" y="3386242"/>
            <a:chExt cx="2513137" cy="1390546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7A4EADD0-D507-40F3-9E16-E3FC48927505}"/>
                </a:ext>
              </a:extLst>
            </p:cNvPr>
            <p:cNvSpPr/>
            <p:nvPr/>
          </p:nvSpPr>
          <p:spPr>
            <a:xfrm>
              <a:off x="4905140" y="3386242"/>
              <a:ext cx="2513137" cy="1390546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C7991489-1803-43C6-AE70-05B089199606}"/>
                </a:ext>
              </a:extLst>
            </p:cNvPr>
            <p:cNvSpPr txBox="1"/>
            <p:nvPr/>
          </p:nvSpPr>
          <p:spPr>
            <a:xfrm>
              <a:off x="5184815" y="3409551"/>
              <a:ext cx="2055075" cy="244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Subnet 2a</a:t>
              </a:r>
            </a:p>
          </p:txBody>
        </p:sp>
        <p:pic>
          <p:nvPicPr>
            <p:cNvPr id="540" name="Picture 539">
              <a:extLst>
                <a:ext uri="{FF2B5EF4-FFF2-40B4-BE49-F238E27FC236}">
                  <a16:creationId xmlns:a16="http://schemas.microsoft.com/office/drawing/2014/main" id="{A648A4B3-968D-4E2B-A848-4B2A4F2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140" y="3386242"/>
              <a:ext cx="276718" cy="277449"/>
            </a:xfrm>
            <a:prstGeom prst="rect">
              <a:avLst/>
            </a:prstGeom>
          </p:spPr>
        </p:pic>
      </p:grpSp>
      <p:sp>
        <p:nvSpPr>
          <p:cNvPr id="559" name="TextBox 558">
            <a:extLst>
              <a:ext uri="{FF2B5EF4-FFF2-40B4-BE49-F238E27FC236}">
                <a16:creationId xmlns:a16="http://schemas.microsoft.com/office/drawing/2014/main" id="{399E795A-134F-42CA-BA12-4C998942F977}"/>
              </a:ext>
            </a:extLst>
          </p:cNvPr>
          <p:cNvSpPr txBox="1"/>
          <p:nvPr/>
        </p:nvSpPr>
        <p:spPr>
          <a:xfrm>
            <a:off x="5922525" y="288849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02B5981C-655C-4270-8FE8-BB400F10ECAD}"/>
              </a:ext>
            </a:extLst>
          </p:cNvPr>
          <p:cNvSpPr txBox="1"/>
          <p:nvPr/>
        </p:nvSpPr>
        <p:spPr>
          <a:xfrm>
            <a:off x="9662436" y="287298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10.0.5.0/24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5645F30F-FDE0-4A49-9984-7C2B44F5E7D3}"/>
              </a:ext>
            </a:extLst>
          </p:cNvPr>
          <p:cNvSpPr txBox="1"/>
          <p:nvPr/>
        </p:nvSpPr>
        <p:spPr>
          <a:xfrm>
            <a:off x="5922525" y="4306366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10.0.0.0/24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9405C5D-E19F-45C1-B13B-1EDC507B0B62}"/>
              </a:ext>
            </a:extLst>
          </p:cNvPr>
          <p:cNvSpPr txBox="1"/>
          <p:nvPr/>
        </p:nvSpPr>
        <p:spPr>
          <a:xfrm>
            <a:off x="9666902" y="4312503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10.0.1.0/24</a:t>
            </a: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8AD2D8FA-40C1-42E0-95F7-F40791FE59D8}"/>
              </a:ext>
            </a:extLst>
          </p:cNvPr>
          <p:cNvSpPr/>
          <p:nvPr/>
        </p:nvSpPr>
        <p:spPr>
          <a:xfrm>
            <a:off x="7712363" y="3313791"/>
            <a:ext cx="801468" cy="5581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72B12F6-7072-415F-9860-3CD2F8779FFA}"/>
              </a:ext>
            </a:extLst>
          </p:cNvPr>
          <p:cNvSpPr txBox="1"/>
          <p:nvPr/>
        </p:nvSpPr>
        <p:spPr>
          <a:xfrm>
            <a:off x="5922525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10.0.3.0/24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C044EEC-1783-41B4-B9AC-D8F2BF7E9FF7}"/>
              </a:ext>
            </a:extLst>
          </p:cNvPr>
          <p:cNvSpPr txBox="1"/>
          <p:nvPr/>
        </p:nvSpPr>
        <p:spPr>
          <a:xfrm>
            <a:off x="9656560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10.0.2.0/24</a:t>
            </a:r>
          </a:p>
        </p:txBody>
      </p: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83688C9-EEE7-4129-A5F3-85B608D66FAF}"/>
              </a:ext>
            </a:extLst>
          </p:cNvPr>
          <p:cNvGrpSpPr/>
          <p:nvPr/>
        </p:nvGrpSpPr>
        <p:grpSpPr>
          <a:xfrm>
            <a:off x="11164833" y="3225322"/>
            <a:ext cx="122113" cy="149995"/>
            <a:chOff x="8818322" y="3394621"/>
            <a:chExt cx="107501" cy="132047"/>
          </a:xfrm>
        </p:grpSpPr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F06ECA-F2CB-4777-BA9A-75F9F6DDC773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AA448DC7-36FB-45AE-BA13-A047FA3ED8E0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1D952E15-3EBF-4B53-B4BF-A7224B66CBEF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676A297-08AD-4AA7-A920-7B4423726897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7E1409EF-E5C2-4662-BF93-E1CE0B40C0B7}"/>
              </a:ext>
            </a:extLst>
          </p:cNvPr>
          <p:cNvGrpSpPr/>
          <p:nvPr/>
        </p:nvGrpSpPr>
        <p:grpSpPr>
          <a:xfrm>
            <a:off x="11156246" y="4628274"/>
            <a:ext cx="122113" cy="149995"/>
            <a:chOff x="8818322" y="3394621"/>
            <a:chExt cx="107501" cy="132047"/>
          </a:xfrm>
        </p:grpSpPr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8EAC589-B977-4E83-900F-9665D8AF6199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2378935-7B10-4B4D-9C7F-9F09EB9845D2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0FB7D68-87ED-451A-AA86-379266AB7041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75825D7-B2AA-463D-A33B-DE5BC3555019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8C8FCA96-097A-4A06-9414-0B26D9F7A4E2}"/>
              </a:ext>
            </a:extLst>
          </p:cNvPr>
          <p:cNvGrpSpPr/>
          <p:nvPr/>
        </p:nvGrpSpPr>
        <p:grpSpPr>
          <a:xfrm>
            <a:off x="7417015" y="3225322"/>
            <a:ext cx="122113" cy="149995"/>
            <a:chOff x="8818322" y="3394621"/>
            <a:chExt cx="107501" cy="132047"/>
          </a:xfrm>
        </p:grpSpPr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AFFAF2A-4B63-4C7C-953B-A3DA1B1D434D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8E35C86-21BB-430B-9C9A-EBF06F3DF40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E0216A7-C179-44B4-BF56-3A4AD659133C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94ED21B-7E3A-4FF7-8A0D-700974F72D9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CCD3B85C-8AD2-4579-B923-EBF881970433}"/>
              </a:ext>
            </a:extLst>
          </p:cNvPr>
          <p:cNvGrpSpPr/>
          <p:nvPr/>
        </p:nvGrpSpPr>
        <p:grpSpPr>
          <a:xfrm>
            <a:off x="7411691" y="4625574"/>
            <a:ext cx="122113" cy="149995"/>
            <a:chOff x="8818322" y="3394621"/>
            <a:chExt cx="107501" cy="132047"/>
          </a:xfrm>
        </p:grpSpPr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F76CB03-0BCA-4E3B-A731-449DCF8C5EF7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71FB30C-6720-4125-8B2E-A6D0ACEE801C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93DB0F7-F8CB-4A14-A0FB-E2DA8E8DB4E3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9DF4685-DAB5-437B-8D3C-2AEC6FD6BB5B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9F9D1CD7-AD5B-4CC6-BE4A-05261A8A2FA6}"/>
              </a:ext>
            </a:extLst>
          </p:cNvPr>
          <p:cNvGrpSpPr/>
          <p:nvPr/>
        </p:nvGrpSpPr>
        <p:grpSpPr>
          <a:xfrm>
            <a:off x="11154615" y="1369564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B4718E84-A3E5-4AD2-910C-43D6DAE8C2FE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1AA85993-E9BD-4958-970C-62CD2D25594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1AA1AC4D-828D-4696-8947-773178325DF2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98053EE8-6B88-48E7-80D8-411DBF7A6645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16C2E7-A901-43BB-BBE6-BD88865AD3E7}"/>
              </a:ext>
            </a:extLst>
          </p:cNvPr>
          <p:cNvGrpSpPr/>
          <p:nvPr/>
        </p:nvGrpSpPr>
        <p:grpSpPr>
          <a:xfrm>
            <a:off x="7413202" y="1369310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EB5945F-2402-4EE3-9016-AC94FC684075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FD8523F-4A90-4B67-9E86-E3C5CE700B36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37AAC13A-E3B0-4F3B-8340-505384DD8F34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2082D7D3-A276-4F11-814C-6021E839263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Box 611">
            <a:extLst>
              <a:ext uri="{FF2B5EF4-FFF2-40B4-BE49-F238E27FC236}">
                <a16:creationId xmlns:a16="http://schemas.microsoft.com/office/drawing/2014/main" id="{6472CF13-33B8-4713-8798-9E48458EFCF8}"/>
              </a:ext>
            </a:extLst>
          </p:cNvPr>
          <p:cNvSpPr txBox="1"/>
          <p:nvPr/>
        </p:nvSpPr>
        <p:spPr>
          <a:xfrm>
            <a:off x="7801491" y="588599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VPC CIDR: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10.0.0.0/16</a:t>
            </a:r>
          </a:p>
        </p:txBody>
      </p:sp>
    </p:spTree>
    <p:extLst>
      <p:ext uri="{BB962C8B-B14F-4D97-AF65-F5344CB8AC3E}">
        <p14:creationId xmlns:p14="http://schemas.microsoft.com/office/powerpoint/2010/main" val="181035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1061-ED0C-4333-9B21-7EA916F8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03" y="826125"/>
            <a:ext cx="2905707" cy="2062373"/>
          </a:xfrm>
        </p:spPr>
        <p:txBody>
          <a:bodyPr>
            <a:normAutofit fontScale="90000"/>
          </a:bodyPr>
          <a:lstStyle/>
          <a:p>
            <a:r>
              <a:rPr lang="en-US" dirty="0"/>
              <a:t>Diagram 17: </a:t>
            </a:r>
            <a:r>
              <a:rPr lang="en-US" dirty="0" err="1"/>
              <a:t>VPCStack</a:t>
            </a:r>
            <a:r>
              <a:rPr lang="en-US" dirty="0"/>
              <a:t>+ </a:t>
            </a:r>
            <a:r>
              <a:rPr lang="en-US" dirty="0" err="1"/>
              <a:t>RDGWSTack</a:t>
            </a:r>
            <a:r>
              <a:rPr lang="en-US" dirty="0"/>
              <a:t> + </a:t>
            </a:r>
            <a:r>
              <a:rPr lang="en-US" dirty="0" err="1"/>
              <a:t>ADStack</a:t>
            </a:r>
            <a:r>
              <a:rPr lang="en-US" dirty="0"/>
              <a:t> sample build results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985E51B0-562B-490F-8B45-7BC2E2CDCC75}"/>
              </a:ext>
            </a:extLst>
          </p:cNvPr>
          <p:cNvSpPr/>
          <p:nvPr/>
        </p:nvSpPr>
        <p:spPr>
          <a:xfrm>
            <a:off x="5025990" y="4629831"/>
            <a:ext cx="2513138" cy="1486846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A8D39D3D-38B8-47DD-B1F9-7744EBF9D868}"/>
              </a:ext>
            </a:extLst>
          </p:cNvPr>
          <p:cNvSpPr txBox="1"/>
          <p:nvPr/>
        </p:nvSpPr>
        <p:spPr>
          <a:xfrm>
            <a:off x="5302142" y="4653139"/>
            <a:ext cx="1621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Subnet 1b</a:t>
            </a:r>
          </a:p>
        </p:txBody>
      </p:sp>
      <p:pic>
        <p:nvPicPr>
          <p:cNvPr id="453" name="Picture 452">
            <a:extLst>
              <a:ext uri="{FF2B5EF4-FFF2-40B4-BE49-F238E27FC236}">
                <a16:creationId xmlns:a16="http://schemas.microsoft.com/office/drawing/2014/main" id="{811FE766-A2E5-4E26-B523-45A8D9F7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4629831"/>
            <a:ext cx="276718" cy="277449"/>
          </a:xfrm>
          <a:prstGeom prst="rect">
            <a:avLst/>
          </a:prstGeom>
        </p:spPr>
      </p:pic>
      <p:sp>
        <p:nvSpPr>
          <p:cNvPr id="454" name="Rectangle 453">
            <a:extLst>
              <a:ext uri="{FF2B5EF4-FFF2-40B4-BE49-F238E27FC236}">
                <a16:creationId xmlns:a16="http://schemas.microsoft.com/office/drawing/2014/main" id="{8E5DC178-A8E7-4F04-8E9B-F5E22A7E6A50}"/>
              </a:ext>
            </a:extLst>
          </p:cNvPr>
          <p:cNvSpPr/>
          <p:nvPr/>
        </p:nvSpPr>
        <p:spPr>
          <a:xfrm>
            <a:off x="5026446" y="3223363"/>
            <a:ext cx="2513138" cy="1313835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FB041764-038A-4603-853F-BA5A858DD5E4}"/>
              </a:ext>
            </a:extLst>
          </p:cNvPr>
          <p:cNvSpPr txBox="1"/>
          <p:nvPr/>
        </p:nvSpPr>
        <p:spPr>
          <a:xfrm>
            <a:off x="5306707" y="3246672"/>
            <a:ext cx="2024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Subnet 1a</a:t>
            </a:r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B9A957F5-24A9-4DD3-ADB0-B9AE6D4E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3223363"/>
            <a:ext cx="276718" cy="277449"/>
          </a:xfrm>
          <a:prstGeom prst="rect">
            <a:avLst/>
          </a:prstGeom>
        </p:spPr>
      </p:pic>
      <p:sp>
        <p:nvSpPr>
          <p:cNvPr id="457" name="Rectangle 456">
            <a:extLst>
              <a:ext uri="{FF2B5EF4-FFF2-40B4-BE49-F238E27FC236}">
                <a16:creationId xmlns:a16="http://schemas.microsoft.com/office/drawing/2014/main" id="{F30A4FAF-6645-4760-A288-346FA0E1A7EA}"/>
              </a:ext>
            </a:extLst>
          </p:cNvPr>
          <p:cNvSpPr/>
          <p:nvPr/>
        </p:nvSpPr>
        <p:spPr>
          <a:xfrm>
            <a:off x="8765902" y="1367925"/>
            <a:ext cx="2513137" cy="175140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876CD0E-2E81-46F0-88F4-B69A85EE8E29}"/>
              </a:ext>
            </a:extLst>
          </p:cNvPr>
          <p:cNvSpPr txBox="1"/>
          <p:nvPr/>
        </p:nvSpPr>
        <p:spPr>
          <a:xfrm>
            <a:off x="9043401" y="1389668"/>
            <a:ext cx="908644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2</a:t>
            </a:r>
          </a:p>
        </p:txBody>
      </p:sp>
      <p:pic>
        <p:nvPicPr>
          <p:cNvPr id="459" name="Picture 458">
            <a:extLst>
              <a:ext uri="{FF2B5EF4-FFF2-40B4-BE49-F238E27FC236}">
                <a16:creationId xmlns:a16="http://schemas.microsoft.com/office/drawing/2014/main" id="{808DFF6A-ABB0-4F8D-8AC5-FDD74B19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2" y="1367924"/>
            <a:ext cx="275042" cy="274320"/>
          </a:xfrm>
          <a:prstGeom prst="rect">
            <a:avLst/>
          </a:prstGeom>
        </p:spPr>
      </p:pic>
      <p:sp>
        <p:nvSpPr>
          <p:cNvPr id="460" name="Rectangle 459">
            <a:extLst>
              <a:ext uri="{FF2B5EF4-FFF2-40B4-BE49-F238E27FC236}">
                <a16:creationId xmlns:a16="http://schemas.microsoft.com/office/drawing/2014/main" id="{BC8BC542-CD62-43E3-B13A-92D3FA2FDCEE}"/>
              </a:ext>
            </a:extLst>
          </p:cNvPr>
          <p:cNvSpPr/>
          <p:nvPr/>
        </p:nvSpPr>
        <p:spPr>
          <a:xfrm>
            <a:off x="5025991" y="1369565"/>
            <a:ext cx="2513137" cy="176093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514A5AB0-F981-4F64-8A9F-7DCD7708163C}"/>
              </a:ext>
            </a:extLst>
          </p:cNvPr>
          <p:cNvSpPr txBox="1"/>
          <p:nvPr/>
        </p:nvSpPr>
        <p:spPr>
          <a:xfrm>
            <a:off x="5303618" y="1391308"/>
            <a:ext cx="908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1</a:t>
            </a:r>
          </a:p>
        </p:txBody>
      </p:sp>
      <p:pic>
        <p:nvPicPr>
          <p:cNvPr id="462" name="Picture 461">
            <a:extLst>
              <a:ext uri="{FF2B5EF4-FFF2-40B4-BE49-F238E27FC236}">
                <a16:creationId xmlns:a16="http://schemas.microsoft.com/office/drawing/2014/main" id="{F6FA587E-A054-42FA-994D-1A7948B7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1" y="1369564"/>
            <a:ext cx="275042" cy="274320"/>
          </a:xfrm>
          <a:prstGeom prst="rect">
            <a:avLst/>
          </a:prstGeom>
        </p:spPr>
      </p:pic>
      <p:sp>
        <p:nvSpPr>
          <p:cNvPr id="463" name="Rectangle 462">
            <a:extLst>
              <a:ext uri="{FF2B5EF4-FFF2-40B4-BE49-F238E27FC236}">
                <a16:creationId xmlns:a16="http://schemas.microsoft.com/office/drawing/2014/main" id="{717CB62B-C60F-42EC-96F9-6B634C764F40}"/>
              </a:ext>
            </a:extLst>
          </p:cNvPr>
          <p:cNvSpPr/>
          <p:nvPr/>
        </p:nvSpPr>
        <p:spPr>
          <a:xfrm>
            <a:off x="4171687" y="304030"/>
            <a:ext cx="7826998" cy="6249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 Region</a:t>
            </a:r>
          </a:p>
        </p:txBody>
      </p:sp>
      <p:pic>
        <p:nvPicPr>
          <p:cNvPr id="464" name="Graphic 463">
            <a:extLst>
              <a:ext uri="{FF2B5EF4-FFF2-40B4-BE49-F238E27FC236}">
                <a16:creationId xmlns:a16="http://schemas.microsoft.com/office/drawing/2014/main" id="{C2AC693A-6694-40EF-BEDB-D095E5E5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686" y="304030"/>
            <a:ext cx="274320" cy="274320"/>
          </a:xfrm>
          <a:prstGeom prst="rect">
            <a:avLst/>
          </a:prstGeom>
        </p:spPr>
      </p:pic>
      <p:sp>
        <p:nvSpPr>
          <p:cNvPr id="465" name="Rectangle 464">
            <a:extLst>
              <a:ext uri="{FF2B5EF4-FFF2-40B4-BE49-F238E27FC236}">
                <a16:creationId xmlns:a16="http://schemas.microsoft.com/office/drawing/2014/main" id="{D53269F4-C424-4C0A-B34B-D3411A31F0E0}"/>
              </a:ext>
            </a:extLst>
          </p:cNvPr>
          <p:cNvSpPr/>
          <p:nvPr/>
        </p:nvSpPr>
        <p:spPr>
          <a:xfrm>
            <a:off x="4483334" y="1072680"/>
            <a:ext cx="7293160" cy="5185245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466" name="Graphic 465">
            <a:extLst>
              <a:ext uri="{FF2B5EF4-FFF2-40B4-BE49-F238E27FC236}">
                <a16:creationId xmlns:a16="http://schemas.microsoft.com/office/drawing/2014/main" id="{9EDB8805-4B0B-4DAB-8C6A-EFEFA4385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601" y="1079679"/>
            <a:ext cx="274320" cy="274320"/>
          </a:xfrm>
          <a:prstGeom prst="rect">
            <a:avLst/>
          </a:prstGeom>
        </p:spPr>
      </p:pic>
      <p:grpSp>
        <p:nvGrpSpPr>
          <p:cNvPr id="488" name="Group 487">
            <a:extLst>
              <a:ext uri="{FF2B5EF4-FFF2-40B4-BE49-F238E27FC236}">
                <a16:creationId xmlns:a16="http://schemas.microsoft.com/office/drawing/2014/main" id="{9275C4B6-E6FC-4AFA-AA18-558F1100CFB5}"/>
              </a:ext>
            </a:extLst>
          </p:cNvPr>
          <p:cNvGrpSpPr/>
          <p:nvPr/>
        </p:nvGrpSpPr>
        <p:grpSpPr>
          <a:xfrm>
            <a:off x="5165775" y="1971029"/>
            <a:ext cx="896323" cy="677057"/>
            <a:chOff x="8090229" y="3431309"/>
            <a:chExt cx="896323" cy="677057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FDC7AF23-17DC-4EC5-90D7-7B9CC9832390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A7A83106-4B07-4495-BB21-A9EADC464F4B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74CAFAA3-5998-4C24-95C2-1480469F9F22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93" name="Isosceles Triangle 492">
                  <a:extLst>
                    <a:ext uri="{FF2B5EF4-FFF2-40B4-BE49-F238E27FC236}">
                      <a16:creationId xmlns:a16="http://schemas.microsoft.com/office/drawing/2014/main" id="{73D6618B-A3FA-4C40-B022-9ADD1C0E32DC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A960F1A9-F3D6-4A74-8F22-047384FE13CD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9283D8CC-0419-4B34-B580-46634AF3E2C5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94BCBEF9-A547-4829-953C-6631B0A6A0FD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E5031C6E-1894-4962-A9BA-7FB38E159078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8" name="Isosceles Triangle 497">
                  <a:extLst>
                    <a:ext uri="{FF2B5EF4-FFF2-40B4-BE49-F238E27FC236}">
                      <a16:creationId xmlns:a16="http://schemas.microsoft.com/office/drawing/2014/main" id="{AE81F8AA-3452-446D-90BE-FA10634063BC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Isosceles Triangle 498">
                  <a:extLst>
                    <a:ext uri="{FF2B5EF4-FFF2-40B4-BE49-F238E27FC236}">
                      <a16:creationId xmlns:a16="http://schemas.microsoft.com/office/drawing/2014/main" id="{1DF0C53E-CFD2-4649-891F-FB3344AA2EF4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Isosceles Triangle 499">
                  <a:extLst>
                    <a:ext uri="{FF2B5EF4-FFF2-40B4-BE49-F238E27FC236}">
                      <a16:creationId xmlns:a16="http://schemas.microsoft.com/office/drawing/2014/main" id="{20222BA3-69A5-4A11-A460-716657FDB498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829D28EA-4591-4CCF-B0C7-675CAACC4ECF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1DF7280-89FC-4291-8603-CA5FA20E0D16}"/>
              </a:ext>
            </a:extLst>
          </p:cNvPr>
          <p:cNvGrpSpPr/>
          <p:nvPr/>
        </p:nvGrpSpPr>
        <p:grpSpPr>
          <a:xfrm>
            <a:off x="10210275" y="1971029"/>
            <a:ext cx="896323" cy="677057"/>
            <a:chOff x="8090229" y="3431309"/>
            <a:chExt cx="896323" cy="677057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A59E1E1-4C5E-4647-AD74-9A36B0FE4096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5279E51-9E73-4598-8E5F-99876511FD5E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78F62020-40B8-45CF-B069-5CE797D7E4A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06" name="Isosceles Triangle 505">
                  <a:extLst>
                    <a:ext uri="{FF2B5EF4-FFF2-40B4-BE49-F238E27FC236}">
                      <a16:creationId xmlns:a16="http://schemas.microsoft.com/office/drawing/2014/main" id="{0A23C13B-2907-4473-A011-3EF962387335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4B3455D-E223-442C-A985-89E586B5CAD3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B916D011-917B-4BC6-BEAD-0D7E30F78E4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82F8D974-4F24-4FD1-96E3-A4F1F4B290D9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8BA0801-F888-4E97-8A4E-FCCA811025F5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Isosceles Triangle 510">
                  <a:extLst>
                    <a:ext uri="{FF2B5EF4-FFF2-40B4-BE49-F238E27FC236}">
                      <a16:creationId xmlns:a16="http://schemas.microsoft.com/office/drawing/2014/main" id="{FFA95319-76FC-46D3-84A4-E51A11B73265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Isosceles Triangle 511">
                  <a:extLst>
                    <a:ext uri="{FF2B5EF4-FFF2-40B4-BE49-F238E27FC236}">
                      <a16:creationId xmlns:a16="http://schemas.microsoft.com/office/drawing/2014/main" id="{56DFC90C-1F30-4A52-9F59-8913E9D9A0A5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Isosceles Triangle 512">
                  <a:extLst>
                    <a:ext uri="{FF2B5EF4-FFF2-40B4-BE49-F238E27FC236}">
                      <a16:creationId xmlns:a16="http://schemas.microsoft.com/office/drawing/2014/main" id="{A714F675-0E94-4419-9740-39BCE4603C4E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5FEB9972-5F12-4C47-9CFB-26A21DE3356A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9E491ABB-D588-446B-8DB7-9E1D73E7102E}"/>
              </a:ext>
            </a:extLst>
          </p:cNvPr>
          <p:cNvGrpSpPr/>
          <p:nvPr/>
        </p:nvGrpSpPr>
        <p:grpSpPr>
          <a:xfrm>
            <a:off x="4849167" y="646335"/>
            <a:ext cx="2866784" cy="5792565"/>
            <a:chOff x="986079" y="646335"/>
            <a:chExt cx="2866784" cy="5792565"/>
          </a:xfrm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018DFBCB-3140-4AAD-A462-A4AE444D69A1}"/>
                </a:ext>
              </a:extLst>
            </p:cNvPr>
            <p:cNvSpPr/>
            <p:nvPr/>
          </p:nvSpPr>
          <p:spPr>
            <a:xfrm>
              <a:off x="986079" y="646335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0C85C170-2931-4559-B766-4E886DF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079" y="646335"/>
              <a:ext cx="275037" cy="274320"/>
            </a:xfrm>
            <a:prstGeom prst="rect">
              <a:avLst/>
            </a:prstGeom>
          </p:spPr>
        </p:pic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72AB5F92-B24B-4BD5-96AF-56C9CFA3A9B7}"/>
                </a:ext>
              </a:extLst>
            </p:cNvPr>
            <p:cNvSpPr txBox="1"/>
            <p:nvPr/>
          </p:nvSpPr>
          <p:spPr>
            <a:xfrm>
              <a:off x="1264587" y="660385"/>
              <a:ext cx="2183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1</a:t>
              </a: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4691E640-9F4B-47E8-8D47-A093192212B4}"/>
              </a:ext>
            </a:extLst>
          </p:cNvPr>
          <p:cNvGrpSpPr/>
          <p:nvPr/>
        </p:nvGrpSpPr>
        <p:grpSpPr>
          <a:xfrm>
            <a:off x="8591405" y="640242"/>
            <a:ext cx="2866784" cy="5792565"/>
            <a:chOff x="4728317" y="640242"/>
            <a:chExt cx="2866784" cy="5792565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0A886D6-D52B-4532-8835-9632C4E607BA}"/>
                </a:ext>
              </a:extLst>
            </p:cNvPr>
            <p:cNvSpPr/>
            <p:nvPr/>
          </p:nvSpPr>
          <p:spPr>
            <a:xfrm>
              <a:off x="4728317" y="640242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31" name="Picture 530">
              <a:extLst>
                <a:ext uri="{FF2B5EF4-FFF2-40B4-BE49-F238E27FC236}">
                  <a16:creationId xmlns:a16="http://schemas.microsoft.com/office/drawing/2014/main" id="{426A50EB-B5B6-43DF-9B47-9552CD24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8317" y="640242"/>
              <a:ext cx="275037" cy="274320"/>
            </a:xfrm>
            <a:prstGeom prst="rect">
              <a:avLst/>
            </a:prstGeom>
          </p:spPr>
        </p:pic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E16BED6-5C7B-4436-9ADD-FEE15C330832}"/>
                </a:ext>
              </a:extLst>
            </p:cNvPr>
            <p:cNvSpPr txBox="1"/>
            <p:nvPr/>
          </p:nvSpPr>
          <p:spPr>
            <a:xfrm>
              <a:off x="5008324" y="654292"/>
              <a:ext cx="113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2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3B208DDB-CAD4-4EB5-8EDE-DFF61AA02D0C}"/>
              </a:ext>
            </a:extLst>
          </p:cNvPr>
          <p:cNvGrpSpPr/>
          <p:nvPr/>
        </p:nvGrpSpPr>
        <p:grpSpPr>
          <a:xfrm>
            <a:off x="8765902" y="4630913"/>
            <a:ext cx="2513138" cy="1476543"/>
            <a:chOff x="4896937" y="4640135"/>
            <a:chExt cx="2513138" cy="1476543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3E48BAA-A100-4899-80AA-2AB2A3C42BC8}"/>
                </a:ext>
              </a:extLst>
            </p:cNvPr>
            <p:cNvSpPr/>
            <p:nvPr/>
          </p:nvSpPr>
          <p:spPr>
            <a:xfrm>
              <a:off x="4896937" y="4640136"/>
              <a:ext cx="2513138" cy="1476542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747EB5C-95F8-4261-869B-A69F0DB12E5A}"/>
                </a:ext>
              </a:extLst>
            </p:cNvPr>
            <p:cNvSpPr txBox="1"/>
            <p:nvPr/>
          </p:nvSpPr>
          <p:spPr>
            <a:xfrm>
              <a:off x="5169509" y="4663443"/>
              <a:ext cx="15772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Subnet 2b</a:t>
              </a:r>
            </a:p>
          </p:txBody>
        </p:sp>
        <p:pic>
          <p:nvPicPr>
            <p:cNvPr id="536" name="Picture 535">
              <a:extLst>
                <a:ext uri="{FF2B5EF4-FFF2-40B4-BE49-F238E27FC236}">
                  <a16:creationId xmlns:a16="http://schemas.microsoft.com/office/drawing/2014/main" id="{FDAA864F-BE8C-4D35-A6AC-E1A0EA26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937" y="4640135"/>
              <a:ext cx="276718" cy="277449"/>
            </a:xfrm>
            <a:prstGeom prst="rect">
              <a:avLst/>
            </a:prstGeom>
          </p:spPr>
        </p:pic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9BDDA320-EC7C-4E81-BB06-498487A10557}"/>
              </a:ext>
            </a:extLst>
          </p:cNvPr>
          <p:cNvGrpSpPr/>
          <p:nvPr/>
        </p:nvGrpSpPr>
        <p:grpSpPr>
          <a:xfrm>
            <a:off x="8771847" y="3226855"/>
            <a:ext cx="2513137" cy="1310343"/>
            <a:chOff x="4905140" y="3386242"/>
            <a:chExt cx="2513137" cy="1390546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7A4EADD0-D507-40F3-9E16-E3FC48927505}"/>
                </a:ext>
              </a:extLst>
            </p:cNvPr>
            <p:cNvSpPr/>
            <p:nvPr/>
          </p:nvSpPr>
          <p:spPr>
            <a:xfrm>
              <a:off x="4905140" y="3386242"/>
              <a:ext cx="2513137" cy="1390546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C7991489-1803-43C6-AE70-05B089199606}"/>
                </a:ext>
              </a:extLst>
            </p:cNvPr>
            <p:cNvSpPr txBox="1"/>
            <p:nvPr/>
          </p:nvSpPr>
          <p:spPr>
            <a:xfrm>
              <a:off x="5184815" y="3409551"/>
              <a:ext cx="2055075" cy="244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Subnet 2a</a:t>
              </a:r>
            </a:p>
          </p:txBody>
        </p:sp>
        <p:pic>
          <p:nvPicPr>
            <p:cNvPr id="540" name="Picture 539">
              <a:extLst>
                <a:ext uri="{FF2B5EF4-FFF2-40B4-BE49-F238E27FC236}">
                  <a16:creationId xmlns:a16="http://schemas.microsoft.com/office/drawing/2014/main" id="{A648A4B3-968D-4E2B-A848-4B2A4F2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140" y="3386242"/>
              <a:ext cx="276718" cy="277449"/>
            </a:xfrm>
            <a:prstGeom prst="rect">
              <a:avLst/>
            </a:prstGeom>
          </p:spPr>
        </p:pic>
      </p:grpSp>
      <p:sp>
        <p:nvSpPr>
          <p:cNvPr id="559" name="TextBox 558">
            <a:extLst>
              <a:ext uri="{FF2B5EF4-FFF2-40B4-BE49-F238E27FC236}">
                <a16:creationId xmlns:a16="http://schemas.microsoft.com/office/drawing/2014/main" id="{399E795A-134F-42CA-BA12-4C998942F977}"/>
              </a:ext>
            </a:extLst>
          </p:cNvPr>
          <p:cNvSpPr txBox="1"/>
          <p:nvPr/>
        </p:nvSpPr>
        <p:spPr>
          <a:xfrm>
            <a:off x="5922525" y="288849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02B5981C-655C-4270-8FE8-BB400F10ECAD}"/>
              </a:ext>
            </a:extLst>
          </p:cNvPr>
          <p:cNvSpPr txBox="1"/>
          <p:nvPr/>
        </p:nvSpPr>
        <p:spPr>
          <a:xfrm>
            <a:off x="9662436" y="287298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10.0.5.0/24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5645F30F-FDE0-4A49-9984-7C2B44F5E7D3}"/>
              </a:ext>
            </a:extLst>
          </p:cNvPr>
          <p:cNvSpPr txBox="1"/>
          <p:nvPr/>
        </p:nvSpPr>
        <p:spPr>
          <a:xfrm>
            <a:off x="5922525" y="4306366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10.0.0.0/24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9405C5D-E19F-45C1-B13B-1EDC507B0B62}"/>
              </a:ext>
            </a:extLst>
          </p:cNvPr>
          <p:cNvSpPr txBox="1"/>
          <p:nvPr/>
        </p:nvSpPr>
        <p:spPr>
          <a:xfrm>
            <a:off x="9666902" y="4312503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10.0.1.0/24</a:t>
            </a: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8AD2D8FA-40C1-42E0-95F7-F40791FE59D8}"/>
              </a:ext>
            </a:extLst>
          </p:cNvPr>
          <p:cNvSpPr/>
          <p:nvPr/>
        </p:nvSpPr>
        <p:spPr>
          <a:xfrm>
            <a:off x="7712363" y="3313791"/>
            <a:ext cx="801468" cy="5581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72B12F6-7072-415F-9860-3CD2F8779FFA}"/>
              </a:ext>
            </a:extLst>
          </p:cNvPr>
          <p:cNvSpPr txBox="1"/>
          <p:nvPr/>
        </p:nvSpPr>
        <p:spPr>
          <a:xfrm>
            <a:off x="5922525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10.0.3.0/24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C044EEC-1783-41B4-B9AC-D8F2BF7E9FF7}"/>
              </a:ext>
            </a:extLst>
          </p:cNvPr>
          <p:cNvSpPr txBox="1"/>
          <p:nvPr/>
        </p:nvSpPr>
        <p:spPr>
          <a:xfrm>
            <a:off x="9656560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10.0.2.0/24</a:t>
            </a:r>
          </a:p>
        </p:txBody>
      </p: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83688C9-EEE7-4129-A5F3-85B608D66FAF}"/>
              </a:ext>
            </a:extLst>
          </p:cNvPr>
          <p:cNvGrpSpPr/>
          <p:nvPr/>
        </p:nvGrpSpPr>
        <p:grpSpPr>
          <a:xfrm>
            <a:off x="11164833" y="3225322"/>
            <a:ext cx="122113" cy="149995"/>
            <a:chOff x="8818322" y="3394621"/>
            <a:chExt cx="107501" cy="132047"/>
          </a:xfrm>
        </p:grpSpPr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F06ECA-F2CB-4777-BA9A-75F9F6DDC773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AA448DC7-36FB-45AE-BA13-A047FA3ED8E0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1D952E15-3EBF-4B53-B4BF-A7224B66CBEF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676A297-08AD-4AA7-A920-7B4423726897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7E1409EF-E5C2-4662-BF93-E1CE0B40C0B7}"/>
              </a:ext>
            </a:extLst>
          </p:cNvPr>
          <p:cNvGrpSpPr/>
          <p:nvPr/>
        </p:nvGrpSpPr>
        <p:grpSpPr>
          <a:xfrm>
            <a:off x="11156246" y="4628274"/>
            <a:ext cx="122113" cy="149995"/>
            <a:chOff x="8818322" y="3394621"/>
            <a:chExt cx="107501" cy="132047"/>
          </a:xfrm>
        </p:grpSpPr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8EAC589-B977-4E83-900F-9665D8AF6199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2378935-7B10-4B4D-9C7F-9F09EB9845D2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0FB7D68-87ED-451A-AA86-379266AB7041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75825D7-B2AA-463D-A33B-DE5BC3555019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8C8FCA96-097A-4A06-9414-0B26D9F7A4E2}"/>
              </a:ext>
            </a:extLst>
          </p:cNvPr>
          <p:cNvGrpSpPr/>
          <p:nvPr/>
        </p:nvGrpSpPr>
        <p:grpSpPr>
          <a:xfrm>
            <a:off x="7417015" y="3225322"/>
            <a:ext cx="122113" cy="149995"/>
            <a:chOff x="8818322" y="3394621"/>
            <a:chExt cx="107501" cy="132047"/>
          </a:xfrm>
        </p:grpSpPr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AFFAF2A-4B63-4C7C-953B-A3DA1B1D434D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8E35C86-21BB-430B-9C9A-EBF06F3DF40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E0216A7-C179-44B4-BF56-3A4AD659133C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94ED21B-7E3A-4FF7-8A0D-700974F72D9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CCD3B85C-8AD2-4579-B923-EBF881970433}"/>
              </a:ext>
            </a:extLst>
          </p:cNvPr>
          <p:cNvGrpSpPr/>
          <p:nvPr/>
        </p:nvGrpSpPr>
        <p:grpSpPr>
          <a:xfrm>
            <a:off x="7411691" y="4625574"/>
            <a:ext cx="122113" cy="149995"/>
            <a:chOff x="8818322" y="3394621"/>
            <a:chExt cx="107501" cy="132047"/>
          </a:xfrm>
        </p:grpSpPr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F76CB03-0BCA-4E3B-A731-449DCF8C5EF7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71FB30C-6720-4125-8B2E-A6D0ACEE801C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93DB0F7-F8CB-4A14-A0FB-E2DA8E8DB4E3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9DF4685-DAB5-437B-8D3C-2AEC6FD6BB5B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9F9D1CD7-AD5B-4CC6-BE4A-05261A8A2FA6}"/>
              </a:ext>
            </a:extLst>
          </p:cNvPr>
          <p:cNvGrpSpPr/>
          <p:nvPr/>
        </p:nvGrpSpPr>
        <p:grpSpPr>
          <a:xfrm>
            <a:off x="11154615" y="1369564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B4718E84-A3E5-4AD2-910C-43D6DAE8C2FE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1AA85993-E9BD-4958-970C-62CD2D25594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1AA1AC4D-828D-4696-8947-773178325DF2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98053EE8-6B88-48E7-80D8-411DBF7A6645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16C2E7-A901-43BB-BBE6-BD88865AD3E7}"/>
              </a:ext>
            </a:extLst>
          </p:cNvPr>
          <p:cNvGrpSpPr/>
          <p:nvPr/>
        </p:nvGrpSpPr>
        <p:grpSpPr>
          <a:xfrm>
            <a:off x="7413202" y="1369310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EB5945F-2402-4EE3-9016-AC94FC684075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FD8523F-4A90-4B67-9E86-E3C5CE700B36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37AAC13A-E3B0-4F3B-8340-505384DD8F34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2082D7D3-A276-4F11-814C-6021E839263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Box 611">
            <a:extLst>
              <a:ext uri="{FF2B5EF4-FFF2-40B4-BE49-F238E27FC236}">
                <a16:creationId xmlns:a16="http://schemas.microsoft.com/office/drawing/2014/main" id="{6472CF13-33B8-4713-8798-9E48458EFCF8}"/>
              </a:ext>
            </a:extLst>
          </p:cNvPr>
          <p:cNvSpPr txBox="1"/>
          <p:nvPr/>
        </p:nvSpPr>
        <p:spPr>
          <a:xfrm>
            <a:off x="7801491" y="588599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VPC CIDR: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10.0.0.0/16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DFC140-21EB-4CF5-A5FF-5B818413173A}"/>
              </a:ext>
            </a:extLst>
          </p:cNvPr>
          <p:cNvGrpSpPr/>
          <p:nvPr/>
        </p:nvGrpSpPr>
        <p:grpSpPr>
          <a:xfrm>
            <a:off x="7527980" y="3730691"/>
            <a:ext cx="1255963" cy="1105122"/>
            <a:chOff x="8502650" y="2272107"/>
            <a:chExt cx="842042" cy="740913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8C7FE2FE-B391-4412-BEB6-317ED360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0791" y="2272107"/>
              <a:ext cx="365760" cy="36576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2C4D793-98C7-4C00-B9B3-27CFB677BFDC}"/>
                </a:ext>
              </a:extLst>
            </p:cNvPr>
            <p:cNvSpPr txBox="1"/>
            <p:nvPr/>
          </p:nvSpPr>
          <p:spPr>
            <a:xfrm>
              <a:off x="8502650" y="2641600"/>
              <a:ext cx="842042" cy="371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AWS Active Directory</a:t>
              </a:r>
            </a:p>
            <a:p>
              <a:pPr algn="ctr"/>
              <a:r>
                <a:rPr lang="en-US" sz="1000" dirty="0"/>
                <a:t>Service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A772A2A-EC2F-4A98-82EB-354B4FCACFAE}"/>
              </a:ext>
            </a:extLst>
          </p:cNvPr>
          <p:cNvGrpSpPr/>
          <p:nvPr/>
        </p:nvGrpSpPr>
        <p:grpSpPr>
          <a:xfrm>
            <a:off x="6330770" y="1824697"/>
            <a:ext cx="3662344" cy="969720"/>
            <a:chOff x="2444822" y="1759359"/>
            <a:chExt cx="3662344" cy="96972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488D25-808F-47DA-9FC6-D82CA4AF17E4}"/>
                </a:ext>
              </a:extLst>
            </p:cNvPr>
            <p:cNvSpPr/>
            <p:nvPr/>
          </p:nvSpPr>
          <p:spPr>
            <a:xfrm>
              <a:off x="2444822" y="1759359"/>
              <a:ext cx="3662344" cy="969720"/>
            </a:xfrm>
            <a:prstGeom prst="rect">
              <a:avLst/>
            </a:prstGeom>
            <a:solidFill>
              <a:srgbClr val="F8CBAD">
                <a:alpha val="6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5D4D7ED-3A8A-4AC2-8854-C9FE326E1F59}"/>
                </a:ext>
              </a:extLst>
            </p:cNvPr>
            <p:cNvGrpSpPr/>
            <p:nvPr/>
          </p:nvGrpSpPr>
          <p:grpSpPr>
            <a:xfrm>
              <a:off x="2513360" y="1921591"/>
              <a:ext cx="895949" cy="645257"/>
              <a:chOff x="3853366" y="2907535"/>
              <a:chExt cx="895949" cy="645257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B5E0D317-3A91-492D-AA27-4FA43ED1D37B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90733C9-514E-48FB-BE85-8920B96B7845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3F071C8-CE94-4902-A7B4-58B59E9EBCB7}"/>
                </a:ext>
              </a:extLst>
            </p:cNvPr>
            <p:cNvGrpSpPr/>
            <p:nvPr/>
          </p:nvGrpSpPr>
          <p:grpSpPr>
            <a:xfrm>
              <a:off x="3956785" y="2086350"/>
              <a:ext cx="728368" cy="322819"/>
              <a:chOff x="9848964" y="3538448"/>
              <a:chExt cx="763866" cy="338554"/>
            </a:xfrm>
          </p:grpSpPr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557A1823-435F-4898-8996-642E2E847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848964" y="3566143"/>
                <a:ext cx="283161" cy="283160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A785363-702D-4D61-A4CA-55759DCBF1C5}"/>
                  </a:ext>
                </a:extLst>
              </p:cNvPr>
              <p:cNvSpPr txBox="1"/>
              <p:nvPr/>
            </p:nvSpPr>
            <p:spPr>
              <a:xfrm>
                <a:off x="10064257" y="3538448"/>
                <a:ext cx="5485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Auto </a:t>
                </a:r>
              </a:p>
              <a:p>
                <a:r>
                  <a:rPr lang="en-US" sz="800" dirty="0"/>
                  <a:t>Scaling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B0F14C6-283F-45EC-8C1A-607AF3286DF2}"/>
                </a:ext>
              </a:extLst>
            </p:cNvPr>
            <p:cNvGrpSpPr/>
            <p:nvPr/>
          </p:nvGrpSpPr>
          <p:grpSpPr>
            <a:xfrm>
              <a:off x="5211217" y="1921591"/>
              <a:ext cx="895949" cy="645257"/>
              <a:chOff x="3853366" y="2907535"/>
              <a:chExt cx="895949" cy="645257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B8EFE653-5878-411B-8D7C-88DF49616914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6E285D1-9E25-4B49-9F6E-3A8B7D9995BC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75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450">
            <a:extLst>
              <a:ext uri="{FF2B5EF4-FFF2-40B4-BE49-F238E27FC236}">
                <a16:creationId xmlns:a16="http://schemas.microsoft.com/office/drawing/2014/main" id="{985E51B0-562B-490F-8B45-7BC2E2CDCC75}"/>
              </a:ext>
            </a:extLst>
          </p:cNvPr>
          <p:cNvSpPr/>
          <p:nvPr/>
        </p:nvSpPr>
        <p:spPr>
          <a:xfrm>
            <a:off x="5025990" y="4629831"/>
            <a:ext cx="2513138" cy="1486846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A8D39D3D-38B8-47DD-B1F9-7744EBF9D868}"/>
              </a:ext>
            </a:extLst>
          </p:cNvPr>
          <p:cNvSpPr txBox="1"/>
          <p:nvPr/>
        </p:nvSpPr>
        <p:spPr>
          <a:xfrm>
            <a:off x="5302142" y="4653139"/>
            <a:ext cx="1621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Subnet 1b</a:t>
            </a:r>
          </a:p>
        </p:txBody>
      </p:sp>
      <p:pic>
        <p:nvPicPr>
          <p:cNvPr id="453" name="Picture 452">
            <a:extLst>
              <a:ext uri="{FF2B5EF4-FFF2-40B4-BE49-F238E27FC236}">
                <a16:creationId xmlns:a16="http://schemas.microsoft.com/office/drawing/2014/main" id="{811FE766-A2E5-4E26-B523-45A8D9F7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4629831"/>
            <a:ext cx="276718" cy="277449"/>
          </a:xfrm>
          <a:prstGeom prst="rect">
            <a:avLst/>
          </a:prstGeom>
        </p:spPr>
      </p:pic>
      <p:sp>
        <p:nvSpPr>
          <p:cNvPr id="454" name="Rectangle 453">
            <a:extLst>
              <a:ext uri="{FF2B5EF4-FFF2-40B4-BE49-F238E27FC236}">
                <a16:creationId xmlns:a16="http://schemas.microsoft.com/office/drawing/2014/main" id="{8E5DC178-A8E7-4F04-8E9B-F5E22A7E6A50}"/>
              </a:ext>
            </a:extLst>
          </p:cNvPr>
          <p:cNvSpPr/>
          <p:nvPr/>
        </p:nvSpPr>
        <p:spPr>
          <a:xfrm>
            <a:off x="5026446" y="3223363"/>
            <a:ext cx="2513138" cy="1313835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FB041764-038A-4603-853F-BA5A858DD5E4}"/>
              </a:ext>
            </a:extLst>
          </p:cNvPr>
          <p:cNvSpPr txBox="1"/>
          <p:nvPr/>
        </p:nvSpPr>
        <p:spPr>
          <a:xfrm>
            <a:off x="5306707" y="3246672"/>
            <a:ext cx="2024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Subnet 1a</a:t>
            </a:r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B9A957F5-24A9-4DD3-ADB0-B9AE6D4E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3223363"/>
            <a:ext cx="276718" cy="277449"/>
          </a:xfrm>
          <a:prstGeom prst="rect">
            <a:avLst/>
          </a:prstGeom>
        </p:spPr>
      </p:pic>
      <p:sp>
        <p:nvSpPr>
          <p:cNvPr id="457" name="Rectangle 456">
            <a:extLst>
              <a:ext uri="{FF2B5EF4-FFF2-40B4-BE49-F238E27FC236}">
                <a16:creationId xmlns:a16="http://schemas.microsoft.com/office/drawing/2014/main" id="{F30A4FAF-6645-4760-A288-346FA0E1A7EA}"/>
              </a:ext>
            </a:extLst>
          </p:cNvPr>
          <p:cNvSpPr/>
          <p:nvPr/>
        </p:nvSpPr>
        <p:spPr>
          <a:xfrm>
            <a:off x="8765902" y="1367925"/>
            <a:ext cx="2513137" cy="175140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876CD0E-2E81-46F0-88F4-B69A85EE8E29}"/>
              </a:ext>
            </a:extLst>
          </p:cNvPr>
          <p:cNvSpPr txBox="1"/>
          <p:nvPr/>
        </p:nvSpPr>
        <p:spPr>
          <a:xfrm>
            <a:off x="9043401" y="1389668"/>
            <a:ext cx="908644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2</a:t>
            </a:r>
          </a:p>
        </p:txBody>
      </p:sp>
      <p:pic>
        <p:nvPicPr>
          <p:cNvPr id="459" name="Picture 458">
            <a:extLst>
              <a:ext uri="{FF2B5EF4-FFF2-40B4-BE49-F238E27FC236}">
                <a16:creationId xmlns:a16="http://schemas.microsoft.com/office/drawing/2014/main" id="{808DFF6A-ABB0-4F8D-8AC5-FDD74B19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2" y="1367924"/>
            <a:ext cx="275042" cy="274320"/>
          </a:xfrm>
          <a:prstGeom prst="rect">
            <a:avLst/>
          </a:prstGeom>
        </p:spPr>
      </p:pic>
      <p:sp>
        <p:nvSpPr>
          <p:cNvPr id="460" name="Rectangle 459">
            <a:extLst>
              <a:ext uri="{FF2B5EF4-FFF2-40B4-BE49-F238E27FC236}">
                <a16:creationId xmlns:a16="http://schemas.microsoft.com/office/drawing/2014/main" id="{BC8BC542-CD62-43E3-B13A-92D3FA2FDCEE}"/>
              </a:ext>
            </a:extLst>
          </p:cNvPr>
          <p:cNvSpPr/>
          <p:nvPr/>
        </p:nvSpPr>
        <p:spPr>
          <a:xfrm>
            <a:off x="5025991" y="1369565"/>
            <a:ext cx="2513137" cy="176093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514A5AB0-F981-4F64-8A9F-7DCD7708163C}"/>
              </a:ext>
            </a:extLst>
          </p:cNvPr>
          <p:cNvSpPr txBox="1"/>
          <p:nvPr/>
        </p:nvSpPr>
        <p:spPr>
          <a:xfrm>
            <a:off x="5303618" y="1391308"/>
            <a:ext cx="908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1</a:t>
            </a:r>
          </a:p>
        </p:txBody>
      </p:sp>
      <p:pic>
        <p:nvPicPr>
          <p:cNvPr id="462" name="Picture 461">
            <a:extLst>
              <a:ext uri="{FF2B5EF4-FFF2-40B4-BE49-F238E27FC236}">
                <a16:creationId xmlns:a16="http://schemas.microsoft.com/office/drawing/2014/main" id="{F6FA587E-A054-42FA-994D-1A7948B7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1" y="1369564"/>
            <a:ext cx="275042" cy="274320"/>
          </a:xfrm>
          <a:prstGeom prst="rect">
            <a:avLst/>
          </a:prstGeom>
        </p:spPr>
      </p:pic>
      <p:sp>
        <p:nvSpPr>
          <p:cNvPr id="463" name="Rectangle 462">
            <a:extLst>
              <a:ext uri="{FF2B5EF4-FFF2-40B4-BE49-F238E27FC236}">
                <a16:creationId xmlns:a16="http://schemas.microsoft.com/office/drawing/2014/main" id="{717CB62B-C60F-42EC-96F9-6B634C764F40}"/>
              </a:ext>
            </a:extLst>
          </p:cNvPr>
          <p:cNvSpPr/>
          <p:nvPr/>
        </p:nvSpPr>
        <p:spPr>
          <a:xfrm>
            <a:off x="4171687" y="304030"/>
            <a:ext cx="7826998" cy="6249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 Region</a:t>
            </a:r>
          </a:p>
        </p:txBody>
      </p:sp>
      <p:pic>
        <p:nvPicPr>
          <p:cNvPr id="464" name="Graphic 463">
            <a:extLst>
              <a:ext uri="{FF2B5EF4-FFF2-40B4-BE49-F238E27FC236}">
                <a16:creationId xmlns:a16="http://schemas.microsoft.com/office/drawing/2014/main" id="{C2AC693A-6694-40EF-BEDB-D095E5E5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686" y="304030"/>
            <a:ext cx="274320" cy="274320"/>
          </a:xfrm>
          <a:prstGeom prst="rect">
            <a:avLst/>
          </a:prstGeom>
        </p:spPr>
      </p:pic>
      <p:sp>
        <p:nvSpPr>
          <p:cNvPr id="465" name="Rectangle 464">
            <a:extLst>
              <a:ext uri="{FF2B5EF4-FFF2-40B4-BE49-F238E27FC236}">
                <a16:creationId xmlns:a16="http://schemas.microsoft.com/office/drawing/2014/main" id="{D53269F4-C424-4C0A-B34B-D3411A31F0E0}"/>
              </a:ext>
            </a:extLst>
          </p:cNvPr>
          <p:cNvSpPr/>
          <p:nvPr/>
        </p:nvSpPr>
        <p:spPr>
          <a:xfrm>
            <a:off x="4483334" y="1072680"/>
            <a:ext cx="7293160" cy="5185245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466" name="Graphic 465">
            <a:extLst>
              <a:ext uri="{FF2B5EF4-FFF2-40B4-BE49-F238E27FC236}">
                <a16:creationId xmlns:a16="http://schemas.microsoft.com/office/drawing/2014/main" id="{9EDB8805-4B0B-4DAB-8C6A-EFEFA4385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601" y="1079679"/>
            <a:ext cx="274320" cy="274320"/>
          </a:xfrm>
          <a:prstGeom prst="rect">
            <a:avLst/>
          </a:prstGeom>
        </p:spPr>
      </p:pic>
      <p:grpSp>
        <p:nvGrpSpPr>
          <p:cNvPr id="488" name="Group 487">
            <a:extLst>
              <a:ext uri="{FF2B5EF4-FFF2-40B4-BE49-F238E27FC236}">
                <a16:creationId xmlns:a16="http://schemas.microsoft.com/office/drawing/2014/main" id="{9275C4B6-E6FC-4AFA-AA18-558F1100CFB5}"/>
              </a:ext>
            </a:extLst>
          </p:cNvPr>
          <p:cNvGrpSpPr/>
          <p:nvPr/>
        </p:nvGrpSpPr>
        <p:grpSpPr>
          <a:xfrm>
            <a:off x="5165775" y="1971029"/>
            <a:ext cx="896323" cy="677057"/>
            <a:chOff x="8090229" y="3431309"/>
            <a:chExt cx="896323" cy="677057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FDC7AF23-17DC-4EC5-90D7-7B9CC9832390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A7A83106-4B07-4495-BB21-A9EADC464F4B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74CAFAA3-5998-4C24-95C2-1480469F9F22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93" name="Isosceles Triangle 492">
                  <a:extLst>
                    <a:ext uri="{FF2B5EF4-FFF2-40B4-BE49-F238E27FC236}">
                      <a16:creationId xmlns:a16="http://schemas.microsoft.com/office/drawing/2014/main" id="{73D6618B-A3FA-4C40-B022-9ADD1C0E32DC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A960F1A9-F3D6-4A74-8F22-047384FE13CD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9283D8CC-0419-4B34-B580-46634AF3E2C5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94BCBEF9-A547-4829-953C-6631B0A6A0FD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E5031C6E-1894-4962-A9BA-7FB38E159078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8" name="Isosceles Triangle 497">
                  <a:extLst>
                    <a:ext uri="{FF2B5EF4-FFF2-40B4-BE49-F238E27FC236}">
                      <a16:creationId xmlns:a16="http://schemas.microsoft.com/office/drawing/2014/main" id="{AE81F8AA-3452-446D-90BE-FA10634063BC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Isosceles Triangle 498">
                  <a:extLst>
                    <a:ext uri="{FF2B5EF4-FFF2-40B4-BE49-F238E27FC236}">
                      <a16:creationId xmlns:a16="http://schemas.microsoft.com/office/drawing/2014/main" id="{1DF0C53E-CFD2-4649-891F-FB3344AA2EF4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Isosceles Triangle 499">
                  <a:extLst>
                    <a:ext uri="{FF2B5EF4-FFF2-40B4-BE49-F238E27FC236}">
                      <a16:creationId xmlns:a16="http://schemas.microsoft.com/office/drawing/2014/main" id="{20222BA3-69A5-4A11-A460-716657FDB498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829D28EA-4591-4CCF-B0C7-675CAACC4ECF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1DF7280-89FC-4291-8603-CA5FA20E0D16}"/>
              </a:ext>
            </a:extLst>
          </p:cNvPr>
          <p:cNvGrpSpPr/>
          <p:nvPr/>
        </p:nvGrpSpPr>
        <p:grpSpPr>
          <a:xfrm>
            <a:off x="10210275" y="1971029"/>
            <a:ext cx="896323" cy="677057"/>
            <a:chOff x="8090229" y="3431309"/>
            <a:chExt cx="896323" cy="677057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A59E1E1-4C5E-4647-AD74-9A36B0FE4096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5279E51-9E73-4598-8E5F-99876511FD5E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78F62020-40B8-45CF-B069-5CE797D7E4A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06" name="Isosceles Triangle 505">
                  <a:extLst>
                    <a:ext uri="{FF2B5EF4-FFF2-40B4-BE49-F238E27FC236}">
                      <a16:creationId xmlns:a16="http://schemas.microsoft.com/office/drawing/2014/main" id="{0A23C13B-2907-4473-A011-3EF962387335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4B3455D-E223-442C-A985-89E586B5CAD3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B916D011-917B-4BC6-BEAD-0D7E30F78E4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82F8D974-4F24-4FD1-96E3-A4F1F4B290D9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8BA0801-F888-4E97-8A4E-FCCA811025F5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Isosceles Triangle 510">
                  <a:extLst>
                    <a:ext uri="{FF2B5EF4-FFF2-40B4-BE49-F238E27FC236}">
                      <a16:creationId xmlns:a16="http://schemas.microsoft.com/office/drawing/2014/main" id="{FFA95319-76FC-46D3-84A4-E51A11B73265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Isosceles Triangle 511">
                  <a:extLst>
                    <a:ext uri="{FF2B5EF4-FFF2-40B4-BE49-F238E27FC236}">
                      <a16:creationId xmlns:a16="http://schemas.microsoft.com/office/drawing/2014/main" id="{56DFC90C-1F30-4A52-9F59-8913E9D9A0A5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Isosceles Triangle 512">
                  <a:extLst>
                    <a:ext uri="{FF2B5EF4-FFF2-40B4-BE49-F238E27FC236}">
                      <a16:creationId xmlns:a16="http://schemas.microsoft.com/office/drawing/2014/main" id="{A714F675-0E94-4419-9740-39BCE4603C4E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5FEB9972-5F12-4C47-9CFB-26A21DE3356A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9E491ABB-D588-446B-8DB7-9E1D73E7102E}"/>
              </a:ext>
            </a:extLst>
          </p:cNvPr>
          <p:cNvGrpSpPr/>
          <p:nvPr/>
        </p:nvGrpSpPr>
        <p:grpSpPr>
          <a:xfrm>
            <a:off x="4849167" y="646335"/>
            <a:ext cx="2866784" cy="5792565"/>
            <a:chOff x="986079" y="646335"/>
            <a:chExt cx="2866784" cy="5792565"/>
          </a:xfrm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018DFBCB-3140-4AAD-A462-A4AE444D69A1}"/>
                </a:ext>
              </a:extLst>
            </p:cNvPr>
            <p:cNvSpPr/>
            <p:nvPr/>
          </p:nvSpPr>
          <p:spPr>
            <a:xfrm>
              <a:off x="986079" y="646335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0C85C170-2931-4559-B766-4E886DF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079" y="646335"/>
              <a:ext cx="275037" cy="274320"/>
            </a:xfrm>
            <a:prstGeom prst="rect">
              <a:avLst/>
            </a:prstGeom>
          </p:spPr>
        </p:pic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72AB5F92-B24B-4BD5-96AF-56C9CFA3A9B7}"/>
                </a:ext>
              </a:extLst>
            </p:cNvPr>
            <p:cNvSpPr txBox="1"/>
            <p:nvPr/>
          </p:nvSpPr>
          <p:spPr>
            <a:xfrm>
              <a:off x="1264587" y="660385"/>
              <a:ext cx="2183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1</a:t>
              </a: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4691E640-9F4B-47E8-8D47-A093192212B4}"/>
              </a:ext>
            </a:extLst>
          </p:cNvPr>
          <p:cNvGrpSpPr/>
          <p:nvPr/>
        </p:nvGrpSpPr>
        <p:grpSpPr>
          <a:xfrm>
            <a:off x="8591405" y="640242"/>
            <a:ext cx="2866784" cy="5792565"/>
            <a:chOff x="4728317" y="640242"/>
            <a:chExt cx="2866784" cy="5792565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0A886D6-D52B-4532-8835-9632C4E607BA}"/>
                </a:ext>
              </a:extLst>
            </p:cNvPr>
            <p:cNvSpPr/>
            <p:nvPr/>
          </p:nvSpPr>
          <p:spPr>
            <a:xfrm>
              <a:off x="4728317" y="640242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31" name="Picture 530">
              <a:extLst>
                <a:ext uri="{FF2B5EF4-FFF2-40B4-BE49-F238E27FC236}">
                  <a16:creationId xmlns:a16="http://schemas.microsoft.com/office/drawing/2014/main" id="{426A50EB-B5B6-43DF-9B47-9552CD24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8317" y="640242"/>
              <a:ext cx="275037" cy="274320"/>
            </a:xfrm>
            <a:prstGeom prst="rect">
              <a:avLst/>
            </a:prstGeom>
          </p:spPr>
        </p:pic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E16BED6-5C7B-4436-9ADD-FEE15C330832}"/>
                </a:ext>
              </a:extLst>
            </p:cNvPr>
            <p:cNvSpPr txBox="1"/>
            <p:nvPr/>
          </p:nvSpPr>
          <p:spPr>
            <a:xfrm>
              <a:off x="5008324" y="654292"/>
              <a:ext cx="113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2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3B208DDB-CAD4-4EB5-8EDE-DFF61AA02D0C}"/>
              </a:ext>
            </a:extLst>
          </p:cNvPr>
          <p:cNvGrpSpPr/>
          <p:nvPr/>
        </p:nvGrpSpPr>
        <p:grpSpPr>
          <a:xfrm>
            <a:off x="8765902" y="4630913"/>
            <a:ext cx="2513138" cy="1476543"/>
            <a:chOff x="4896937" y="4640135"/>
            <a:chExt cx="2513138" cy="1476543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3E48BAA-A100-4899-80AA-2AB2A3C42BC8}"/>
                </a:ext>
              </a:extLst>
            </p:cNvPr>
            <p:cNvSpPr/>
            <p:nvPr/>
          </p:nvSpPr>
          <p:spPr>
            <a:xfrm>
              <a:off x="4896937" y="4640136"/>
              <a:ext cx="2513138" cy="1476542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747EB5C-95F8-4261-869B-A69F0DB12E5A}"/>
                </a:ext>
              </a:extLst>
            </p:cNvPr>
            <p:cNvSpPr txBox="1"/>
            <p:nvPr/>
          </p:nvSpPr>
          <p:spPr>
            <a:xfrm>
              <a:off x="5169509" y="4663443"/>
              <a:ext cx="15772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Subnet 2b</a:t>
              </a:r>
            </a:p>
          </p:txBody>
        </p:sp>
        <p:pic>
          <p:nvPicPr>
            <p:cNvPr id="536" name="Picture 535">
              <a:extLst>
                <a:ext uri="{FF2B5EF4-FFF2-40B4-BE49-F238E27FC236}">
                  <a16:creationId xmlns:a16="http://schemas.microsoft.com/office/drawing/2014/main" id="{FDAA864F-BE8C-4D35-A6AC-E1A0EA26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937" y="4640135"/>
              <a:ext cx="276718" cy="277449"/>
            </a:xfrm>
            <a:prstGeom prst="rect">
              <a:avLst/>
            </a:prstGeom>
          </p:spPr>
        </p:pic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9BDDA320-EC7C-4E81-BB06-498487A10557}"/>
              </a:ext>
            </a:extLst>
          </p:cNvPr>
          <p:cNvGrpSpPr/>
          <p:nvPr/>
        </p:nvGrpSpPr>
        <p:grpSpPr>
          <a:xfrm>
            <a:off x="8771847" y="3226855"/>
            <a:ext cx="2513137" cy="1310343"/>
            <a:chOff x="4905140" y="3386242"/>
            <a:chExt cx="2513137" cy="1390546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7A4EADD0-D507-40F3-9E16-E3FC48927505}"/>
                </a:ext>
              </a:extLst>
            </p:cNvPr>
            <p:cNvSpPr/>
            <p:nvPr/>
          </p:nvSpPr>
          <p:spPr>
            <a:xfrm>
              <a:off x="4905140" y="3386242"/>
              <a:ext cx="2513137" cy="1390546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C7991489-1803-43C6-AE70-05B089199606}"/>
                </a:ext>
              </a:extLst>
            </p:cNvPr>
            <p:cNvSpPr txBox="1"/>
            <p:nvPr/>
          </p:nvSpPr>
          <p:spPr>
            <a:xfrm>
              <a:off x="5184815" y="3409551"/>
              <a:ext cx="2055075" cy="244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Subnet 2a</a:t>
              </a:r>
            </a:p>
          </p:txBody>
        </p:sp>
        <p:pic>
          <p:nvPicPr>
            <p:cNvPr id="540" name="Picture 539">
              <a:extLst>
                <a:ext uri="{FF2B5EF4-FFF2-40B4-BE49-F238E27FC236}">
                  <a16:creationId xmlns:a16="http://schemas.microsoft.com/office/drawing/2014/main" id="{A648A4B3-968D-4E2B-A848-4B2A4F2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140" y="3386242"/>
              <a:ext cx="276718" cy="277449"/>
            </a:xfrm>
            <a:prstGeom prst="rect">
              <a:avLst/>
            </a:prstGeom>
          </p:spPr>
        </p:pic>
      </p:grpSp>
      <p:sp>
        <p:nvSpPr>
          <p:cNvPr id="559" name="TextBox 558">
            <a:extLst>
              <a:ext uri="{FF2B5EF4-FFF2-40B4-BE49-F238E27FC236}">
                <a16:creationId xmlns:a16="http://schemas.microsoft.com/office/drawing/2014/main" id="{399E795A-134F-42CA-BA12-4C998942F977}"/>
              </a:ext>
            </a:extLst>
          </p:cNvPr>
          <p:cNvSpPr txBox="1"/>
          <p:nvPr/>
        </p:nvSpPr>
        <p:spPr>
          <a:xfrm>
            <a:off x="5922525" y="288849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02B5981C-655C-4270-8FE8-BB400F10ECAD}"/>
              </a:ext>
            </a:extLst>
          </p:cNvPr>
          <p:cNvSpPr txBox="1"/>
          <p:nvPr/>
        </p:nvSpPr>
        <p:spPr>
          <a:xfrm>
            <a:off x="9662436" y="287298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10.0.5.0/24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5645F30F-FDE0-4A49-9984-7C2B44F5E7D3}"/>
              </a:ext>
            </a:extLst>
          </p:cNvPr>
          <p:cNvSpPr txBox="1"/>
          <p:nvPr/>
        </p:nvSpPr>
        <p:spPr>
          <a:xfrm>
            <a:off x="5922525" y="4306366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10.0.0.0/24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9405C5D-E19F-45C1-B13B-1EDC507B0B62}"/>
              </a:ext>
            </a:extLst>
          </p:cNvPr>
          <p:cNvSpPr txBox="1"/>
          <p:nvPr/>
        </p:nvSpPr>
        <p:spPr>
          <a:xfrm>
            <a:off x="9666902" y="4312503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10.0.1.0/24</a:t>
            </a:r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8AD2D8FA-40C1-42E0-95F7-F40791FE59D8}"/>
              </a:ext>
            </a:extLst>
          </p:cNvPr>
          <p:cNvSpPr/>
          <p:nvPr/>
        </p:nvSpPr>
        <p:spPr>
          <a:xfrm>
            <a:off x="7712363" y="3313791"/>
            <a:ext cx="801468" cy="5581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72B12F6-7072-415F-9860-3CD2F8779FFA}"/>
              </a:ext>
            </a:extLst>
          </p:cNvPr>
          <p:cNvSpPr txBox="1"/>
          <p:nvPr/>
        </p:nvSpPr>
        <p:spPr>
          <a:xfrm>
            <a:off x="5922525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10.0.3.0/24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C044EEC-1783-41B4-B9AC-D8F2BF7E9FF7}"/>
              </a:ext>
            </a:extLst>
          </p:cNvPr>
          <p:cNvSpPr txBox="1"/>
          <p:nvPr/>
        </p:nvSpPr>
        <p:spPr>
          <a:xfrm>
            <a:off x="9656560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10.0.2.0/24</a:t>
            </a:r>
          </a:p>
        </p:txBody>
      </p: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83688C9-EEE7-4129-A5F3-85B608D66FAF}"/>
              </a:ext>
            </a:extLst>
          </p:cNvPr>
          <p:cNvGrpSpPr/>
          <p:nvPr/>
        </p:nvGrpSpPr>
        <p:grpSpPr>
          <a:xfrm>
            <a:off x="11164833" y="3225322"/>
            <a:ext cx="122113" cy="149995"/>
            <a:chOff x="8818322" y="3394621"/>
            <a:chExt cx="107501" cy="132047"/>
          </a:xfrm>
        </p:grpSpPr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F06ECA-F2CB-4777-BA9A-75F9F6DDC773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AA448DC7-36FB-45AE-BA13-A047FA3ED8E0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1D952E15-3EBF-4B53-B4BF-A7224B66CBEF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676A297-08AD-4AA7-A920-7B4423726897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7E1409EF-E5C2-4662-BF93-E1CE0B40C0B7}"/>
              </a:ext>
            </a:extLst>
          </p:cNvPr>
          <p:cNvGrpSpPr/>
          <p:nvPr/>
        </p:nvGrpSpPr>
        <p:grpSpPr>
          <a:xfrm>
            <a:off x="11156246" y="4628274"/>
            <a:ext cx="122113" cy="149995"/>
            <a:chOff x="8818322" y="3394621"/>
            <a:chExt cx="107501" cy="132047"/>
          </a:xfrm>
        </p:grpSpPr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8EAC589-B977-4E83-900F-9665D8AF6199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2378935-7B10-4B4D-9C7F-9F09EB9845D2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0FB7D68-87ED-451A-AA86-379266AB7041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75825D7-B2AA-463D-A33B-DE5BC3555019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8C8FCA96-097A-4A06-9414-0B26D9F7A4E2}"/>
              </a:ext>
            </a:extLst>
          </p:cNvPr>
          <p:cNvGrpSpPr/>
          <p:nvPr/>
        </p:nvGrpSpPr>
        <p:grpSpPr>
          <a:xfrm>
            <a:off x="7417015" y="3225322"/>
            <a:ext cx="122113" cy="149995"/>
            <a:chOff x="8818322" y="3394621"/>
            <a:chExt cx="107501" cy="132047"/>
          </a:xfrm>
        </p:grpSpPr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AFFAF2A-4B63-4C7C-953B-A3DA1B1D434D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8E35C86-21BB-430B-9C9A-EBF06F3DF40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E0216A7-C179-44B4-BF56-3A4AD659133C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94ED21B-7E3A-4FF7-8A0D-700974F72D9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CCD3B85C-8AD2-4579-B923-EBF881970433}"/>
              </a:ext>
            </a:extLst>
          </p:cNvPr>
          <p:cNvGrpSpPr/>
          <p:nvPr/>
        </p:nvGrpSpPr>
        <p:grpSpPr>
          <a:xfrm>
            <a:off x="7411691" y="4625574"/>
            <a:ext cx="122113" cy="149995"/>
            <a:chOff x="8818322" y="3394621"/>
            <a:chExt cx="107501" cy="132047"/>
          </a:xfrm>
        </p:grpSpPr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F76CB03-0BCA-4E3B-A731-449DCF8C5EF7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71FB30C-6720-4125-8B2E-A6D0ACEE801C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93DB0F7-F8CB-4A14-A0FB-E2DA8E8DB4E3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9DF4685-DAB5-437B-8D3C-2AEC6FD6BB5B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9F9D1CD7-AD5B-4CC6-BE4A-05261A8A2FA6}"/>
              </a:ext>
            </a:extLst>
          </p:cNvPr>
          <p:cNvGrpSpPr/>
          <p:nvPr/>
        </p:nvGrpSpPr>
        <p:grpSpPr>
          <a:xfrm>
            <a:off x="11154615" y="1369564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B4718E84-A3E5-4AD2-910C-43D6DAE8C2FE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1AA85993-E9BD-4958-970C-62CD2D25594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1AA1AC4D-828D-4696-8947-773178325DF2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98053EE8-6B88-48E7-80D8-411DBF7A6645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16C2E7-A901-43BB-BBE6-BD88865AD3E7}"/>
              </a:ext>
            </a:extLst>
          </p:cNvPr>
          <p:cNvGrpSpPr/>
          <p:nvPr/>
        </p:nvGrpSpPr>
        <p:grpSpPr>
          <a:xfrm>
            <a:off x="7413202" y="1369310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EB5945F-2402-4EE3-9016-AC94FC684075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FD8523F-4A90-4B67-9E86-E3C5CE700B36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37AAC13A-E3B0-4F3B-8340-505384DD8F34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2082D7D3-A276-4F11-814C-6021E839263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Box 611">
            <a:extLst>
              <a:ext uri="{FF2B5EF4-FFF2-40B4-BE49-F238E27FC236}">
                <a16:creationId xmlns:a16="http://schemas.microsoft.com/office/drawing/2014/main" id="{6472CF13-33B8-4713-8798-9E48458EFCF8}"/>
              </a:ext>
            </a:extLst>
          </p:cNvPr>
          <p:cNvSpPr txBox="1"/>
          <p:nvPr/>
        </p:nvSpPr>
        <p:spPr>
          <a:xfrm>
            <a:off x="7801491" y="588599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VPC CIDR: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10.0.0.0/16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1DFC140-21EB-4CF5-A5FF-5B818413173A}"/>
              </a:ext>
            </a:extLst>
          </p:cNvPr>
          <p:cNvGrpSpPr/>
          <p:nvPr/>
        </p:nvGrpSpPr>
        <p:grpSpPr>
          <a:xfrm>
            <a:off x="7527980" y="3730691"/>
            <a:ext cx="1255963" cy="1105122"/>
            <a:chOff x="8502650" y="2272107"/>
            <a:chExt cx="842042" cy="740913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8C7FE2FE-B391-4412-BEB6-317ED360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0791" y="2272107"/>
              <a:ext cx="365760" cy="36576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2C4D793-98C7-4C00-B9B3-27CFB677BFDC}"/>
                </a:ext>
              </a:extLst>
            </p:cNvPr>
            <p:cNvSpPr txBox="1"/>
            <p:nvPr/>
          </p:nvSpPr>
          <p:spPr>
            <a:xfrm>
              <a:off x="8502650" y="2641600"/>
              <a:ext cx="842042" cy="371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AWS Active Directory</a:t>
              </a:r>
            </a:p>
            <a:p>
              <a:pPr algn="ctr"/>
              <a:r>
                <a:rPr lang="en-US" sz="1000" dirty="0"/>
                <a:t>Service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A772A2A-EC2F-4A98-82EB-354B4FCACFAE}"/>
              </a:ext>
            </a:extLst>
          </p:cNvPr>
          <p:cNvGrpSpPr/>
          <p:nvPr/>
        </p:nvGrpSpPr>
        <p:grpSpPr>
          <a:xfrm>
            <a:off x="6330770" y="1824697"/>
            <a:ext cx="3662344" cy="969720"/>
            <a:chOff x="2444822" y="1759359"/>
            <a:chExt cx="3662344" cy="96972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488D25-808F-47DA-9FC6-D82CA4AF17E4}"/>
                </a:ext>
              </a:extLst>
            </p:cNvPr>
            <p:cNvSpPr/>
            <p:nvPr/>
          </p:nvSpPr>
          <p:spPr>
            <a:xfrm>
              <a:off x="2444822" y="1759359"/>
              <a:ext cx="3662344" cy="969720"/>
            </a:xfrm>
            <a:prstGeom prst="rect">
              <a:avLst/>
            </a:prstGeom>
            <a:solidFill>
              <a:srgbClr val="F8CBAD">
                <a:alpha val="6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5D4D7ED-3A8A-4AC2-8854-C9FE326E1F59}"/>
                </a:ext>
              </a:extLst>
            </p:cNvPr>
            <p:cNvGrpSpPr/>
            <p:nvPr/>
          </p:nvGrpSpPr>
          <p:grpSpPr>
            <a:xfrm>
              <a:off x="2513360" y="1921591"/>
              <a:ext cx="895949" cy="645257"/>
              <a:chOff x="3853366" y="2907535"/>
              <a:chExt cx="895949" cy="645257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B5E0D317-3A91-492D-AA27-4FA43ED1D37B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90733C9-514E-48FB-BE85-8920B96B7845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3F071C8-CE94-4902-A7B4-58B59E9EBCB7}"/>
                </a:ext>
              </a:extLst>
            </p:cNvPr>
            <p:cNvGrpSpPr/>
            <p:nvPr/>
          </p:nvGrpSpPr>
          <p:grpSpPr>
            <a:xfrm>
              <a:off x="3956785" y="2086350"/>
              <a:ext cx="728368" cy="322819"/>
              <a:chOff x="9848964" y="3538448"/>
              <a:chExt cx="763866" cy="338554"/>
            </a:xfrm>
          </p:grpSpPr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557A1823-435F-4898-8996-642E2E847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848964" y="3566143"/>
                <a:ext cx="283161" cy="283160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2A785363-702D-4D61-A4CA-55759DCBF1C5}"/>
                  </a:ext>
                </a:extLst>
              </p:cNvPr>
              <p:cNvSpPr txBox="1"/>
              <p:nvPr/>
            </p:nvSpPr>
            <p:spPr>
              <a:xfrm>
                <a:off x="10064257" y="3538448"/>
                <a:ext cx="5485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Auto </a:t>
                </a:r>
              </a:p>
              <a:p>
                <a:r>
                  <a:rPr lang="en-US" sz="800" dirty="0"/>
                  <a:t>Scaling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B0F14C6-283F-45EC-8C1A-607AF3286DF2}"/>
                </a:ext>
              </a:extLst>
            </p:cNvPr>
            <p:cNvGrpSpPr/>
            <p:nvPr/>
          </p:nvGrpSpPr>
          <p:grpSpPr>
            <a:xfrm>
              <a:off x="5211217" y="1921591"/>
              <a:ext cx="895949" cy="645257"/>
              <a:chOff x="3853366" y="2907535"/>
              <a:chExt cx="895949" cy="645257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B8EFE653-5878-411B-8D7C-88DF49616914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6E285D1-9E25-4B49-9F6E-3A8B7D9995BC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5F135C6-B097-4008-8CBA-994A93727939}"/>
              </a:ext>
            </a:extLst>
          </p:cNvPr>
          <p:cNvGrpSpPr/>
          <p:nvPr/>
        </p:nvGrpSpPr>
        <p:grpSpPr>
          <a:xfrm>
            <a:off x="5698745" y="3670619"/>
            <a:ext cx="1167628" cy="696015"/>
            <a:chOff x="4071228" y="3276463"/>
            <a:chExt cx="1107932" cy="66043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D36190A-182C-49D7-8674-DC09A1940919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7A0A1306-8DFC-4C91-8F41-270DC6AAA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7" name="Line 33">
                <a:extLst>
                  <a:ext uri="{FF2B5EF4-FFF2-40B4-BE49-F238E27FC236}">
                    <a16:creationId xmlns:a16="http://schemas.microsoft.com/office/drawing/2014/main" id="{F635DA68-6ED5-4A34-B90C-9F2BACB1D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B4A4EA34-C9AC-4388-B423-F6B1556B4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9" name="Freeform 44">
                <a:extLst>
                  <a:ext uri="{FF2B5EF4-FFF2-40B4-BE49-F238E27FC236}">
                    <a16:creationId xmlns:a16="http://schemas.microsoft.com/office/drawing/2014/main" id="{B3008A96-3D88-4616-8692-9F15E3369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0" name="Freeform 45">
                <a:extLst>
                  <a:ext uri="{FF2B5EF4-FFF2-40B4-BE49-F238E27FC236}">
                    <a16:creationId xmlns:a16="http://schemas.microsoft.com/office/drawing/2014/main" id="{BF74C6AB-52FC-430D-8522-35E4AC79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1" name="Freeform 46">
                <a:extLst>
                  <a:ext uri="{FF2B5EF4-FFF2-40B4-BE49-F238E27FC236}">
                    <a16:creationId xmlns:a16="http://schemas.microsoft.com/office/drawing/2014/main" id="{02F5100F-5701-4B52-9FCF-40D839CAE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2" name="Freeform 50">
                <a:extLst>
                  <a:ext uri="{FF2B5EF4-FFF2-40B4-BE49-F238E27FC236}">
                    <a16:creationId xmlns:a16="http://schemas.microsoft.com/office/drawing/2014/main" id="{5E4A1E85-80DA-4300-9A23-0F1BFFA95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" name="Freeform 50">
                <a:extLst>
                  <a:ext uri="{FF2B5EF4-FFF2-40B4-BE49-F238E27FC236}">
                    <a16:creationId xmlns:a16="http://schemas.microsoft.com/office/drawing/2014/main" id="{B31A6495-9BFC-443B-A610-D5F1ACEED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0000756A-B240-4CA7-AFD6-A449A5883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5" name="Freeform 50">
                <a:extLst>
                  <a:ext uri="{FF2B5EF4-FFF2-40B4-BE49-F238E27FC236}">
                    <a16:creationId xmlns:a16="http://schemas.microsoft.com/office/drawing/2014/main" id="{CEF9A3A8-98DA-46E2-8422-C368432B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6" name="Line 33">
                <a:extLst>
                  <a:ext uri="{FF2B5EF4-FFF2-40B4-BE49-F238E27FC236}">
                    <a16:creationId xmlns:a16="http://schemas.microsoft.com/office/drawing/2014/main" id="{EBE60541-22AB-4316-9E6B-EB669C0113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7" name="Line 33">
                <a:extLst>
                  <a:ext uri="{FF2B5EF4-FFF2-40B4-BE49-F238E27FC236}">
                    <a16:creationId xmlns:a16="http://schemas.microsoft.com/office/drawing/2014/main" id="{5FD2093B-AD64-409C-9E2C-D73F919B8A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8" name="Line 33">
                <a:extLst>
                  <a:ext uri="{FF2B5EF4-FFF2-40B4-BE49-F238E27FC236}">
                    <a16:creationId xmlns:a16="http://schemas.microsoft.com/office/drawing/2014/main" id="{86E79CEE-21C9-489D-9C84-C5483E90A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9" name="Line 33">
                <a:extLst>
                  <a:ext uri="{FF2B5EF4-FFF2-40B4-BE49-F238E27FC236}">
                    <a16:creationId xmlns:a16="http://schemas.microsoft.com/office/drawing/2014/main" id="{274A92EA-ABFF-4FC7-BC38-8A1E8F0DF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0" name="Line 33">
                <a:extLst>
                  <a:ext uri="{FF2B5EF4-FFF2-40B4-BE49-F238E27FC236}">
                    <a16:creationId xmlns:a16="http://schemas.microsoft.com/office/drawing/2014/main" id="{48311D3F-7165-4DE9-A804-465D2B3C5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59E1025-8A6A-4098-A114-3ADC8C224053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7F704AB-1D03-4050-8572-8CB47FC0BB73}"/>
              </a:ext>
            </a:extLst>
          </p:cNvPr>
          <p:cNvGrpSpPr/>
          <p:nvPr/>
        </p:nvGrpSpPr>
        <p:grpSpPr>
          <a:xfrm>
            <a:off x="9443122" y="3684112"/>
            <a:ext cx="1167628" cy="696015"/>
            <a:chOff x="4071228" y="3276463"/>
            <a:chExt cx="1107932" cy="66043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E19E427-64A8-494B-AE5D-9DA206272B4A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id="{85FD3C4D-CF05-4955-A069-EE47DED7A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5" name="Line 33">
                <a:extLst>
                  <a:ext uri="{FF2B5EF4-FFF2-40B4-BE49-F238E27FC236}">
                    <a16:creationId xmlns:a16="http://schemas.microsoft.com/office/drawing/2014/main" id="{5FB25ECF-B412-4F1D-96F5-BFBBCB53A7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6" name="Freeform 39">
                <a:extLst>
                  <a:ext uri="{FF2B5EF4-FFF2-40B4-BE49-F238E27FC236}">
                    <a16:creationId xmlns:a16="http://schemas.microsoft.com/office/drawing/2014/main" id="{1C6DD6E4-1E36-4883-BB5A-313B2A101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7" name="Freeform 44">
                <a:extLst>
                  <a:ext uri="{FF2B5EF4-FFF2-40B4-BE49-F238E27FC236}">
                    <a16:creationId xmlns:a16="http://schemas.microsoft.com/office/drawing/2014/main" id="{EDC37000-80D8-461D-92C3-BC2435899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8" name="Freeform 45">
                <a:extLst>
                  <a:ext uri="{FF2B5EF4-FFF2-40B4-BE49-F238E27FC236}">
                    <a16:creationId xmlns:a16="http://schemas.microsoft.com/office/drawing/2014/main" id="{405567CA-4679-47EC-92E7-4779B951F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9" name="Freeform 46">
                <a:extLst>
                  <a:ext uri="{FF2B5EF4-FFF2-40B4-BE49-F238E27FC236}">
                    <a16:creationId xmlns:a16="http://schemas.microsoft.com/office/drawing/2014/main" id="{F052A210-45DB-4342-B6A1-EE7BE1DE6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0" name="Freeform 50">
                <a:extLst>
                  <a:ext uri="{FF2B5EF4-FFF2-40B4-BE49-F238E27FC236}">
                    <a16:creationId xmlns:a16="http://schemas.microsoft.com/office/drawing/2014/main" id="{03A6F086-A92B-4CB7-9F39-382FFA234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3A4B99E9-5A0E-4055-B4AB-15B0FDBB9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2" name="Freeform 50">
                <a:extLst>
                  <a:ext uri="{FF2B5EF4-FFF2-40B4-BE49-F238E27FC236}">
                    <a16:creationId xmlns:a16="http://schemas.microsoft.com/office/drawing/2014/main" id="{E5442024-E150-4857-9177-0A45E9A1D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3" name="Freeform 50">
                <a:extLst>
                  <a:ext uri="{FF2B5EF4-FFF2-40B4-BE49-F238E27FC236}">
                    <a16:creationId xmlns:a16="http://schemas.microsoft.com/office/drawing/2014/main" id="{028E7A92-19FC-46EB-8619-5B89F9030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44" name="Line 33">
                <a:extLst>
                  <a:ext uri="{FF2B5EF4-FFF2-40B4-BE49-F238E27FC236}">
                    <a16:creationId xmlns:a16="http://schemas.microsoft.com/office/drawing/2014/main" id="{AE14B4F0-9C74-4F19-A5B6-9EC547CA0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5" name="Line 33">
                <a:extLst>
                  <a:ext uri="{FF2B5EF4-FFF2-40B4-BE49-F238E27FC236}">
                    <a16:creationId xmlns:a16="http://schemas.microsoft.com/office/drawing/2014/main" id="{A29EE950-02FC-4CDC-936C-CEE00E0416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6" name="Line 33">
                <a:extLst>
                  <a:ext uri="{FF2B5EF4-FFF2-40B4-BE49-F238E27FC236}">
                    <a16:creationId xmlns:a16="http://schemas.microsoft.com/office/drawing/2014/main" id="{75409D25-253E-43C8-9218-FA3F00324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7" name="Line 33">
                <a:extLst>
                  <a:ext uri="{FF2B5EF4-FFF2-40B4-BE49-F238E27FC236}">
                    <a16:creationId xmlns:a16="http://schemas.microsoft.com/office/drawing/2014/main" id="{8525065C-7E84-4676-923F-7A8F26F90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8" name="Line 33">
                <a:extLst>
                  <a:ext uri="{FF2B5EF4-FFF2-40B4-BE49-F238E27FC236}">
                    <a16:creationId xmlns:a16="http://schemas.microsoft.com/office/drawing/2014/main" id="{16C31B5E-CFAB-4566-AEB8-5A33BBB179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02CAE32-4B0B-4A39-B7D0-6F1D147273AC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861A8C4-4636-4192-A942-030E264DE508}"/>
              </a:ext>
            </a:extLst>
          </p:cNvPr>
          <p:cNvGrpSpPr/>
          <p:nvPr/>
        </p:nvGrpSpPr>
        <p:grpSpPr>
          <a:xfrm>
            <a:off x="5982304" y="5023905"/>
            <a:ext cx="600510" cy="720253"/>
            <a:chOff x="3912775" y="3313791"/>
            <a:chExt cx="674468" cy="808958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BEEE5-A86C-41A7-A4A5-1B7D484CFCFE}"/>
                </a:ext>
              </a:extLst>
            </p:cNvPr>
            <p:cNvSpPr txBox="1"/>
            <p:nvPr/>
          </p:nvSpPr>
          <p:spPr>
            <a:xfrm>
              <a:off x="3940338" y="3941266"/>
              <a:ext cx="619347" cy="181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Citrix VDA</a:t>
              </a:r>
            </a:p>
          </p:txBody>
        </p:sp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7D2E60C3-2140-46F5-8A1F-AAE6B19A3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281" y="3363808"/>
              <a:ext cx="458108" cy="458108"/>
            </a:xfrm>
            <a:custGeom>
              <a:avLst/>
              <a:gdLst>
                <a:gd name="T0" fmla="*/ 5332 w 5333"/>
                <a:gd name="T1" fmla="*/ 2652 h 5333"/>
                <a:gd name="T2" fmla="*/ 5332 w 5333"/>
                <a:gd name="T3" fmla="*/ 2652 h 5333"/>
                <a:gd name="T4" fmla="*/ 2652 w 5333"/>
                <a:gd name="T5" fmla="*/ 5332 h 5333"/>
                <a:gd name="T6" fmla="*/ 0 w 5333"/>
                <a:gd name="T7" fmla="*/ 2652 h 5333"/>
                <a:gd name="T8" fmla="*/ 2652 w 5333"/>
                <a:gd name="T9" fmla="*/ 0 h 5333"/>
                <a:gd name="T10" fmla="*/ 5332 w 5333"/>
                <a:gd name="T11" fmla="*/ 2652 h 5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3" h="5333">
                  <a:moveTo>
                    <a:pt x="5332" y="2652"/>
                  </a:moveTo>
                  <a:lnTo>
                    <a:pt x="5332" y="2652"/>
                  </a:lnTo>
                  <a:cubicBezTo>
                    <a:pt x="5332" y="4144"/>
                    <a:pt x="4144" y="5332"/>
                    <a:pt x="2652" y="5332"/>
                  </a:cubicBezTo>
                  <a:cubicBezTo>
                    <a:pt x="1188" y="5332"/>
                    <a:pt x="0" y="4144"/>
                    <a:pt x="0" y="2652"/>
                  </a:cubicBezTo>
                  <a:cubicBezTo>
                    <a:pt x="0" y="1187"/>
                    <a:pt x="1188" y="0"/>
                    <a:pt x="2652" y="0"/>
                  </a:cubicBezTo>
                  <a:cubicBezTo>
                    <a:pt x="4144" y="0"/>
                    <a:pt x="5332" y="1187"/>
                    <a:pt x="5332" y="2652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Freeform 15">
              <a:extLst>
                <a:ext uri="{FF2B5EF4-FFF2-40B4-BE49-F238E27FC236}">
                  <a16:creationId xmlns:a16="http://schemas.microsoft.com/office/drawing/2014/main" id="{D4FC1E70-E19D-43DA-9848-E9ACFF63A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554" y="3499080"/>
              <a:ext cx="187563" cy="187563"/>
            </a:xfrm>
            <a:custGeom>
              <a:avLst/>
              <a:gdLst>
                <a:gd name="T0" fmla="*/ 2183 w 2184"/>
                <a:gd name="T1" fmla="*/ 1077 h 2184"/>
                <a:gd name="T2" fmla="*/ 2183 w 2184"/>
                <a:gd name="T3" fmla="*/ 1077 h 2184"/>
                <a:gd name="T4" fmla="*/ 1078 w 2184"/>
                <a:gd name="T5" fmla="*/ 2183 h 2184"/>
                <a:gd name="T6" fmla="*/ 0 w 2184"/>
                <a:gd name="T7" fmla="*/ 1077 h 2184"/>
                <a:gd name="T8" fmla="*/ 1078 w 2184"/>
                <a:gd name="T9" fmla="*/ 0 h 2184"/>
                <a:gd name="T10" fmla="*/ 2183 w 2184"/>
                <a:gd name="T11" fmla="*/ 107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2184">
                  <a:moveTo>
                    <a:pt x="2183" y="1077"/>
                  </a:moveTo>
                  <a:lnTo>
                    <a:pt x="2183" y="1077"/>
                  </a:lnTo>
                  <a:cubicBezTo>
                    <a:pt x="2183" y="1685"/>
                    <a:pt x="1686" y="2183"/>
                    <a:pt x="1078" y="2183"/>
                  </a:cubicBezTo>
                  <a:cubicBezTo>
                    <a:pt x="471" y="2183"/>
                    <a:pt x="0" y="1685"/>
                    <a:pt x="0" y="1077"/>
                  </a:cubicBezTo>
                  <a:cubicBezTo>
                    <a:pt x="0" y="469"/>
                    <a:pt x="471" y="0"/>
                    <a:pt x="1078" y="0"/>
                  </a:cubicBezTo>
                  <a:cubicBezTo>
                    <a:pt x="1686" y="0"/>
                    <a:pt x="2183" y="469"/>
                    <a:pt x="2183" y="1077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343831F4-DE57-4D1A-8FC4-724463729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226" y="3772278"/>
              <a:ext cx="50017" cy="99654"/>
            </a:xfrm>
            <a:custGeom>
              <a:avLst/>
              <a:gdLst>
                <a:gd name="T0" fmla="*/ 27 w 582"/>
                <a:gd name="T1" fmla="*/ 0 h 1161"/>
                <a:gd name="T2" fmla="*/ 581 w 582"/>
                <a:gd name="T3" fmla="*/ 608 h 1161"/>
                <a:gd name="T4" fmla="*/ 0 w 582"/>
                <a:gd name="T5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2" h="1161">
                  <a:moveTo>
                    <a:pt x="27" y="0"/>
                  </a:moveTo>
                  <a:lnTo>
                    <a:pt x="581" y="608"/>
                  </a:lnTo>
                  <a:lnTo>
                    <a:pt x="0" y="116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17">
              <a:extLst>
                <a:ext uri="{FF2B5EF4-FFF2-40B4-BE49-F238E27FC236}">
                  <a16:creationId xmlns:a16="http://schemas.microsoft.com/office/drawing/2014/main" id="{DC283AB4-CAFB-4767-87A7-EA0B71659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408" y="3821915"/>
              <a:ext cx="31563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8">
              <a:extLst>
                <a:ext uri="{FF2B5EF4-FFF2-40B4-BE49-F238E27FC236}">
                  <a16:creationId xmlns:a16="http://schemas.microsoft.com/office/drawing/2014/main" id="{BEA54E6D-79D9-4C5E-A9D7-DFAB6ADC7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775" y="3313791"/>
              <a:ext cx="50017" cy="97381"/>
            </a:xfrm>
            <a:custGeom>
              <a:avLst/>
              <a:gdLst>
                <a:gd name="T0" fmla="*/ 553 w 581"/>
                <a:gd name="T1" fmla="*/ 1134 h 1135"/>
                <a:gd name="T2" fmla="*/ 0 w 581"/>
                <a:gd name="T3" fmla="*/ 553 h 1135"/>
                <a:gd name="T4" fmla="*/ 580 w 581"/>
                <a:gd name="T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1" h="1135">
                  <a:moveTo>
                    <a:pt x="553" y="1134"/>
                  </a:moveTo>
                  <a:lnTo>
                    <a:pt x="0" y="553"/>
                  </a:lnTo>
                  <a:lnTo>
                    <a:pt x="580" y="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Line 19">
              <a:extLst>
                <a:ext uri="{FF2B5EF4-FFF2-40B4-BE49-F238E27FC236}">
                  <a16:creationId xmlns:a16="http://schemas.microsoft.com/office/drawing/2014/main" id="{FC2DA2CB-43F0-46B1-9C38-82AF0F2D7A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7322" y="3363808"/>
              <a:ext cx="31904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" name="Title 1">
            <a:extLst>
              <a:ext uri="{FF2B5EF4-FFF2-40B4-BE49-F238E27FC236}">
                <a16:creationId xmlns:a16="http://schemas.microsoft.com/office/drawing/2014/main" id="{C9B30DFF-0AD8-452D-BAF0-3EEE420888B7}"/>
              </a:ext>
            </a:extLst>
          </p:cNvPr>
          <p:cNvSpPr txBox="1">
            <a:spLocks/>
          </p:cNvSpPr>
          <p:nvPr/>
        </p:nvSpPr>
        <p:spPr>
          <a:xfrm>
            <a:off x="387320" y="671249"/>
            <a:ext cx="3457503" cy="49921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Diagram 18: </a:t>
            </a:r>
            <a:r>
              <a:rPr lang="en-US" sz="2800" dirty="0" err="1"/>
              <a:t>CitrixResourceLocationStack</a:t>
            </a:r>
            <a:r>
              <a:rPr lang="en-US" sz="2800" dirty="0"/>
              <a:t> (plus nested stacks) sample build results</a:t>
            </a:r>
          </a:p>
        </p:txBody>
      </p:sp>
    </p:spTree>
    <p:extLst>
      <p:ext uri="{BB962C8B-B14F-4D97-AF65-F5344CB8AC3E}">
        <p14:creationId xmlns:p14="http://schemas.microsoft.com/office/powerpoint/2010/main" val="106287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1061-ED0C-4333-9B21-7EA916F8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5" y="118491"/>
            <a:ext cx="2905707" cy="4992117"/>
          </a:xfrm>
        </p:spPr>
        <p:txBody>
          <a:bodyPr>
            <a:noAutofit/>
          </a:bodyPr>
          <a:lstStyle/>
          <a:p>
            <a:r>
              <a:rPr lang="en-US" sz="2800" dirty="0"/>
              <a:t>Diagram 14: Deployed “Resource Location” architecture/design pattern from the Citrix Virtual Apps and Desktops Service on AWS Quick Start Cloud Formation template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985E51B0-562B-490F-8B45-7BC2E2CDCC75}"/>
              </a:ext>
            </a:extLst>
          </p:cNvPr>
          <p:cNvSpPr/>
          <p:nvPr/>
        </p:nvSpPr>
        <p:spPr>
          <a:xfrm>
            <a:off x="5025990" y="4629831"/>
            <a:ext cx="2513138" cy="1486846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A8D39D3D-38B8-47DD-B1F9-7744EBF9D868}"/>
              </a:ext>
            </a:extLst>
          </p:cNvPr>
          <p:cNvSpPr txBox="1"/>
          <p:nvPr/>
        </p:nvSpPr>
        <p:spPr>
          <a:xfrm>
            <a:off x="5302142" y="4653139"/>
            <a:ext cx="1621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Citrix VDA Subnet 1</a:t>
            </a:r>
          </a:p>
        </p:txBody>
      </p:sp>
      <p:pic>
        <p:nvPicPr>
          <p:cNvPr id="453" name="Picture 452">
            <a:extLst>
              <a:ext uri="{FF2B5EF4-FFF2-40B4-BE49-F238E27FC236}">
                <a16:creationId xmlns:a16="http://schemas.microsoft.com/office/drawing/2014/main" id="{811FE766-A2E5-4E26-B523-45A8D9F7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4629831"/>
            <a:ext cx="276718" cy="277449"/>
          </a:xfrm>
          <a:prstGeom prst="rect">
            <a:avLst/>
          </a:prstGeom>
        </p:spPr>
      </p:pic>
      <p:sp>
        <p:nvSpPr>
          <p:cNvPr id="454" name="Rectangle 453">
            <a:extLst>
              <a:ext uri="{FF2B5EF4-FFF2-40B4-BE49-F238E27FC236}">
                <a16:creationId xmlns:a16="http://schemas.microsoft.com/office/drawing/2014/main" id="{8E5DC178-A8E7-4F04-8E9B-F5E22A7E6A50}"/>
              </a:ext>
            </a:extLst>
          </p:cNvPr>
          <p:cNvSpPr/>
          <p:nvPr/>
        </p:nvSpPr>
        <p:spPr>
          <a:xfrm>
            <a:off x="5026446" y="3223363"/>
            <a:ext cx="2513138" cy="1313835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FB041764-038A-4603-853F-BA5A858DD5E4}"/>
              </a:ext>
            </a:extLst>
          </p:cNvPr>
          <p:cNvSpPr txBox="1"/>
          <p:nvPr/>
        </p:nvSpPr>
        <p:spPr>
          <a:xfrm>
            <a:off x="5306707" y="3246672"/>
            <a:ext cx="2024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Citrix Infrastructure  Subnet 1</a:t>
            </a:r>
          </a:p>
        </p:txBody>
      </p:sp>
      <p:pic>
        <p:nvPicPr>
          <p:cNvPr id="456" name="Picture 455">
            <a:extLst>
              <a:ext uri="{FF2B5EF4-FFF2-40B4-BE49-F238E27FC236}">
                <a16:creationId xmlns:a16="http://schemas.microsoft.com/office/drawing/2014/main" id="{B9A957F5-24A9-4DD3-ADB0-B9AE6D4E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90" y="3223363"/>
            <a:ext cx="276718" cy="277449"/>
          </a:xfrm>
          <a:prstGeom prst="rect">
            <a:avLst/>
          </a:prstGeom>
        </p:spPr>
      </p:pic>
      <p:sp>
        <p:nvSpPr>
          <p:cNvPr id="457" name="Rectangle 456">
            <a:extLst>
              <a:ext uri="{FF2B5EF4-FFF2-40B4-BE49-F238E27FC236}">
                <a16:creationId xmlns:a16="http://schemas.microsoft.com/office/drawing/2014/main" id="{F30A4FAF-6645-4760-A288-346FA0E1A7EA}"/>
              </a:ext>
            </a:extLst>
          </p:cNvPr>
          <p:cNvSpPr/>
          <p:nvPr/>
        </p:nvSpPr>
        <p:spPr>
          <a:xfrm>
            <a:off x="8765902" y="1367925"/>
            <a:ext cx="2513137" cy="175140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6876CD0E-2E81-46F0-88F4-B69A85EE8E29}"/>
              </a:ext>
            </a:extLst>
          </p:cNvPr>
          <p:cNvSpPr txBox="1"/>
          <p:nvPr/>
        </p:nvSpPr>
        <p:spPr>
          <a:xfrm>
            <a:off x="9043401" y="1389668"/>
            <a:ext cx="908644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2</a:t>
            </a:r>
          </a:p>
        </p:txBody>
      </p:sp>
      <p:pic>
        <p:nvPicPr>
          <p:cNvPr id="459" name="Picture 458">
            <a:extLst>
              <a:ext uri="{FF2B5EF4-FFF2-40B4-BE49-F238E27FC236}">
                <a16:creationId xmlns:a16="http://schemas.microsoft.com/office/drawing/2014/main" id="{808DFF6A-ABB0-4F8D-8AC5-FDD74B19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2" y="1367924"/>
            <a:ext cx="275042" cy="274320"/>
          </a:xfrm>
          <a:prstGeom prst="rect">
            <a:avLst/>
          </a:prstGeom>
        </p:spPr>
      </p:pic>
      <p:sp>
        <p:nvSpPr>
          <p:cNvPr id="460" name="Rectangle 459">
            <a:extLst>
              <a:ext uri="{FF2B5EF4-FFF2-40B4-BE49-F238E27FC236}">
                <a16:creationId xmlns:a16="http://schemas.microsoft.com/office/drawing/2014/main" id="{BC8BC542-CD62-43E3-B13A-92D3FA2FDCEE}"/>
              </a:ext>
            </a:extLst>
          </p:cNvPr>
          <p:cNvSpPr/>
          <p:nvPr/>
        </p:nvSpPr>
        <p:spPr>
          <a:xfrm>
            <a:off x="5025991" y="1369565"/>
            <a:ext cx="2513137" cy="176093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514A5AB0-F981-4F64-8A9F-7DCD7708163C}"/>
              </a:ext>
            </a:extLst>
          </p:cNvPr>
          <p:cNvSpPr txBox="1"/>
          <p:nvPr/>
        </p:nvSpPr>
        <p:spPr>
          <a:xfrm>
            <a:off x="5303618" y="1391308"/>
            <a:ext cx="908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1</a:t>
            </a:r>
          </a:p>
        </p:txBody>
      </p:sp>
      <p:pic>
        <p:nvPicPr>
          <p:cNvPr id="462" name="Picture 461">
            <a:extLst>
              <a:ext uri="{FF2B5EF4-FFF2-40B4-BE49-F238E27FC236}">
                <a16:creationId xmlns:a16="http://schemas.microsoft.com/office/drawing/2014/main" id="{F6FA587E-A054-42FA-994D-1A7948B7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1" y="1369564"/>
            <a:ext cx="275042" cy="274320"/>
          </a:xfrm>
          <a:prstGeom prst="rect">
            <a:avLst/>
          </a:prstGeom>
        </p:spPr>
      </p:pic>
      <p:sp>
        <p:nvSpPr>
          <p:cNvPr id="463" name="Rectangle 462">
            <a:extLst>
              <a:ext uri="{FF2B5EF4-FFF2-40B4-BE49-F238E27FC236}">
                <a16:creationId xmlns:a16="http://schemas.microsoft.com/office/drawing/2014/main" id="{717CB62B-C60F-42EC-96F9-6B634C764F40}"/>
              </a:ext>
            </a:extLst>
          </p:cNvPr>
          <p:cNvSpPr/>
          <p:nvPr/>
        </p:nvSpPr>
        <p:spPr>
          <a:xfrm>
            <a:off x="4171687" y="304030"/>
            <a:ext cx="7826998" cy="6249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 Region</a:t>
            </a:r>
          </a:p>
        </p:txBody>
      </p:sp>
      <p:pic>
        <p:nvPicPr>
          <p:cNvPr id="464" name="Graphic 463">
            <a:extLst>
              <a:ext uri="{FF2B5EF4-FFF2-40B4-BE49-F238E27FC236}">
                <a16:creationId xmlns:a16="http://schemas.microsoft.com/office/drawing/2014/main" id="{C2AC693A-6694-40EF-BEDB-D095E5E5B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1686" y="304030"/>
            <a:ext cx="274320" cy="274320"/>
          </a:xfrm>
          <a:prstGeom prst="rect">
            <a:avLst/>
          </a:prstGeom>
        </p:spPr>
      </p:pic>
      <p:sp>
        <p:nvSpPr>
          <p:cNvPr id="465" name="Rectangle 464">
            <a:extLst>
              <a:ext uri="{FF2B5EF4-FFF2-40B4-BE49-F238E27FC236}">
                <a16:creationId xmlns:a16="http://schemas.microsoft.com/office/drawing/2014/main" id="{D53269F4-C424-4C0A-B34B-D3411A31F0E0}"/>
              </a:ext>
            </a:extLst>
          </p:cNvPr>
          <p:cNvSpPr/>
          <p:nvPr/>
        </p:nvSpPr>
        <p:spPr>
          <a:xfrm>
            <a:off x="4483334" y="1072680"/>
            <a:ext cx="7293160" cy="5185245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466" name="Graphic 465">
            <a:extLst>
              <a:ext uri="{FF2B5EF4-FFF2-40B4-BE49-F238E27FC236}">
                <a16:creationId xmlns:a16="http://schemas.microsoft.com/office/drawing/2014/main" id="{9EDB8805-4B0B-4DAB-8C6A-EFEFA4385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601" y="1079679"/>
            <a:ext cx="274320" cy="274320"/>
          </a:xfrm>
          <a:prstGeom prst="rect">
            <a:avLst/>
          </a:prstGeom>
        </p:spPr>
      </p:pic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7D0F42D-D4C3-4FD7-83DD-C4826B517BE9}"/>
              </a:ext>
            </a:extLst>
          </p:cNvPr>
          <p:cNvGrpSpPr/>
          <p:nvPr/>
        </p:nvGrpSpPr>
        <p:grpSpPr>
          <a:xfrm>
            <a:off x="7527980" y="3730691"/>
            <a:ext cx="1255963" cy="1105122"/>
            <a:chOff x="8502650" y="2272107"/>
            <a:chExt cx="842042" cy="740913"/>
          </a:xfrm>
        </p:grpSpPr>
        <p:pic>
          <p:nvPicPr>
            <p:cNvPr id="468" name="Graphic 467">
              <a:extLst>
                <a:ext uri="{FF2B5EF4-FFF2-40B4-BE49-F238E27FC236}">
                  <a16:creationId xmlns:a16="http://schemas.microsoft.com/office/drawing/2014/main" id="{7BB7AACA-B1B3-45ED-9EE3-296F8A5FF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0791" y="2272107"/>
              <a:ext cx="365760" cy="365760"/>
            </a:xfrm>
            <a:prstGeom prst="rect">
              <a:avLst/>
            </a:prstGeom>
          </p:spPr>
        </p:pic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C6034448-3201-43A7-99EF-CF48D0BC83F7}"/>
                </a:ext>
              </a:extLst>
            </p:cNvPr>
            <p:cNvSpPr txBox="1"/>
            <p:nvPr/>
          </p:nvSpPr>
          <p:spPr>
            <a:xfrm>
              <a:off x="8502650" y="2641600"/>
              <a:ext cx="842042" cy="371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AWS Active Directory</a:t>
              </a:r>
            </a:p>
            <a:p>
              <a:pPr algn="ctr"/>
              <a:r>
                <a:rPr lang="en-US" sz="1000" dirty="0"/>
                <a:t>Service</a:t>
              </a: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A6A3CDB-1A18-4FCA-B908-7761DE1EBDA3}"/>
              </a:ext>
            </a:extLst>
          </p:cNvPr>
          <p:cNvGrpSpPr/>
          <p:nvPr/>
        </p:nvGrpSpPr>
        <p:grpSpPr>
          <a:xfrm>
            <a:off x="5698745" y="3670619"/>
            <a:ext cx="1167628" cy="696015"/>
            <a:chOff x="4071228" y="3276463"/>
            <a:chExt cx="1107932" cy="660430"/>
          </a:xfrm>
        </p:grpSpPr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2FFF42A2-5680-4D59-9762-9070A063B270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473" name="Freeform 27">
                <a:extLst>
                  <a:ext uri="{FF2B5EF4-FFF2-40B4-BE49-F238E27FC236}">
                    <a16:creationId xmlns:a16="http://schemas.microsoft.com/office/drawing/2014/main" id="{C34A396D-70B1-4DDB-8B67-7DC14FB15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4" name="Line 33">
                <a:extLst>
                  <a:ext uri="{FF2B5EF4-FFF2-40B4-BE49-F238E27FC236}">
                    <a16:creationId xmlns:a16="http://schemas.microsoft.com/office/drawing/2014/main" id="{3096DB0C-3F22-452A-A2E7-13FFDC29F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5" name="Freeform 39">
                <a:extLst>
                  <a:ext uri="{FF2B5EF4-FFF2-40B4-BE49-F238E27FC236}">
                    <a16:creationId xmlns:a16="http://schemas.microsoft.com/office/drawing/2014/main" id="{FA3DC4C0-E5E6-420B-954B-AE2CCE9C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6" name="Freeform 44">
                <a:extLst>
                  <a:ext uri="{FF2B5EF4-FFF2-40B4-BE49-F238E27FC236}">
                    <a16:creationId xmlns:a16="http://schemas.microsoft.com/office/drawing/2014/main" id="{D081C45B-3997-4D88-90BE-FC5EC1581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7" name="Freeform 45">
                <a:extLst>
                  <a:ext uri="{FF2B5EF4-FFF2-40B4-BE49-F238E27FC236}">
                    <a16:creationId xmlns:a16="http://schemas.microsoft.com/office/drawing/2014/main" id="{8EF2F763-25A0-4EF4-A8E2-27AD2875D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8" name="Freeform 46">
                <a:extLst>
                  <a:ext uri="{FF2B5EF4-FFF2-40B4-BE49-F238E27FC236}">
                    <a16:creationId xmlns:a16="http://schemas.microsoft.com/office/drawing/2014/main" id="{63DA4012-0FA0-426C-A5BF-7D2CE16C3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9" name="Freeform 50">
                <a:extLst>
                  <a:ext uri="{FF2B5EF4-FFF2-40B4-BE49-F238E27FC236}">
                    <a16:creationId xmlns:a16="http://schemas.microsoft.com/office/drawing/2014/main" id="{E400AC01-E240-420F-A77F-C17804BE7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80" name="Freeform 50">
                <a:extLst>
                  <a:ext uri="{FF2B5EF4-FFF2-40B4-BE49-F238E27FC236}">
                    <a16:creationId xmlns:a16="http://schemas.microsoft.com/office/drawing/2014/main" id="{00390FA9-74AA-4A0C-B1F7-38E2D24A9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81" name="Freeform 50">
                <a:extLst>
                  <a:ext uri="{FF2B5EF4-FFF2-40B4-BE49-F238E27FC236}">
                    <a16:creationId xmlns:a16="http://schemas.microsoft.com/office/drawing/2014/main" id="{04740361-F175-4E02-B00C-EBBF7FD81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82" name="Freeform 50">
                <a:extLst>
                  <a:ext uri="{FF2B5EF4-FFF2-40B4-BE49-F238E27FC236}">
                    <a16:creationId xmlns:a16="http://schemas.microsoft.com/office/drawing/2014/main" id="{DD4F1280-30D9-478E-BFF9-82573A594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83" name="Line 33">
                <a:extLst>
                  <a:ext uri="{FF2B5EF4-FFF2-40B4-BE49-F238E27FC236}">
                    <a16:creationId xmlns:a16="http://schemas.microsoft.com/office/drawing/2014/main" id="{307E8EAB-0F15-4CFB-B928-D4514F75F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4" name="Line 33">
                <a:extLst>
                  <a:ext uri="{FF2B5EF4-FFF2-40B4-BE49-F238E27FC236}">
                    <a16:creationId xmlns:a16="http://schemas.microsoft.com/office/drawing/2014/main" id="{C9822A43-0D9A-4684-8775-8D247EC15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5" name="Line 33">
                <a:extLst>
                  <a:ext uri="{FF2B5EF4-FFF2-40B4-BE49-F238E27FC236}">
                    <a16:creationId xmlns:a16="http://schemas.microsoft.com/office/drawing/2014/main" id="{FA1F8F8B-CE44-4217-BE6E-3AF9898B1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6" name="Line 33">
                <a:extLst>
                  <a:ext uri="{FF2B5EF4-FFF2-40B4-BE49-F238E27FC236}">
                    <a16:creationId xmlns:a16="http://schemas.microsoft.com/office/drawing/2014/main" id="{03D27BCB-0F8C-426B-BEDD-BC2D16FE2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7" name="Line 33">
                <a:extLst>
                  <a:ext uri="{FF2B5EF4-FFF2-40B4-BE49-F238E27FC236}">
                    <a16:creationId xmlns:a16="http://schemas.microsoft.com/office/drawing/2014/main" id="{70A26990-01E8-4465-96E2-0CC9A15D5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DB6E996C-E4CC-4295-9DA4-89BA76FA60F9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9275C4B6-E6FC-4AFA-AA18-558F1100CFB5}"/>
              </a:ext>
            </a:extLst>
          </p:cNvPr>
          <p:cNvGrpSpPr/>
          <p:nvPr/>
        </p:nvGrpSpPr>
        <p:grpSpPr>
          <a:xfrm>
            <a:off x="5165775" y="1971029"/>
            <a:ext cx="896323" cy="677057"/>
            <a:chOff x="8090229" y="3431309"/>
            <a:chExt cx="896323" cy="677057"/>
          </a:xfrm>
        </p:grpSpPr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FDC7AF23-17DC-4EC5-90D7-7B9CC9832390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A7A83106-4B07-4495-BB21-A9EADC464F4B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74CAFAA3-5998-4C24-95C2-1480469F9F22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93" name="Isosceles Triangle 492">
                  <a:extLst>
                    <a:ext uri="{FF2B5EF4-FFF2-40B4-BE49-F238E27FC236}">
                      <a16:creationId xmlns:a16="http://schemas.microsoft.com/office/drawing/2014/main" id="{73D6618B-A3FA-4C40-B022-9ADD1C0E32DC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A960F1A9-F3D6-4A74-8F22-047384FE13CD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9283D8CC-0419-4B34-B580-46634AF3E2C5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94BCBEF9-A547-4829-953C-6631B0A6A0FD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E5031C6E-1894-4962-A9BA-7FB38E159078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8" name="Isosceles Triangle 497">
                  <a:extLst>
                    <a:ext uri="{FF2B5EF4-FFF2-40B4-BE49-F238E27FC236}">
                      <a16:creationId xmlns:a16="http://schemas.microsoft.com/office/drawing/2014/main" id="{AE81F8AA-3452-446D-90BE-FA10634063BC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Isosceles Triangle 498">
                  <a:extLst>
                    <a:ext uri="{FF2B5EF4-FFF2-40B4-BE49-F238E27FC236}">
                      <a16:creationId xmlns:a16="http://schemas.microsoft.com/office/drawing/2014/main" id="{1DF0C53E-CFD2-4649-891F-FB3344AA2EF4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Isosceles Triangle 499">
                  <a:extLst>
                    <a:ext uri="{FF2B5EF4-FFF2-40B4-BE49-F238E27FC236}">
                      <a16:creationId xmlns:a16="http://schemas.microsoft.com/office/drawing/2014/main" id="{20222BA3-69A5-4A11-A460-716657FDB498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829D28EA-4591-4CCF-B0C7-675CAACC4ECF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21DF7280-89FC-4291-8603-CA5FA20E0D16}"/>
              </a:ext>
            </a:extLst>
          </p:cNvPr>
          <p:cNvGrpSpPr/>
          <p:nvPr/>
        </p:nvGrpSpPr>
        <p:grpSpPr>
          <a:xfrm>
            <a:off x="10210275" y="1971029"/>
            <a:ext cx="896323" cy="677057"/>
            <a:chOff x="8090229" y="3431309"/>
            <a:chExt cx="896323" cy="677057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A59E1E1-4C5E-4647-AD74-9A36B0FE4096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5279E51-9E73-4598-8E5F-99876511FD5E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78F62020-40B8-45CF-B069-5CE797D7E4A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06" name="Isosceles Triangle 505">
                  <a:extLst>
                    <a:ext uri="{FF2B5EF4-FFF2-40B4-BE49-F238E27FC236}">
                      <a16:creationId xmlns:a16="http://schemas.microsoft.com/office/drawing/2014/main" id="{0A23C13B-2907-4473-A011-3EF962387335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F4B3455D-E223-442C-A985-89E586B5CAD3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B916D011-917B-4BC6-BEAD-0D7E30F78E4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82F8D974-4F24-4FD1-96E3-A4F1F4B290D9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Connector 509">
                  <a:extLst>
                    <a:ext uri="{FF2B5EF4-FFF2-40B4-BE49-F238E27FC236}">
                      <a16:creationId xmlns:a16="http://schemas.microsoft.com/office/drawing/2014/main" id="{C8BA0801-F888-4E97-8A4E-FCCA811025F5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1" name="Isosceles Triangle 510">
                  <a:extLst>
                    <a:ext uri="{FF2B5EF4-FFF2-40B4-BE49-F238E27FC236}">
                      <a16:creationId xmlns:a16="http://schemas.microsoft.com/office/drawing/2014/main" id="{FFA95319-76FC-46D3-84A4-E51A11B73265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Isosceles Triangle 511">
                  <a:extLst>
                    <a:ext uri="{FF2B5EF4-FFF2-40B4-BE49-F238E27FC236}">
                      <a16:creationId xmlns:a16="http://schemas.microsoft.com/office/drawing/2014/main" id="{56DFC90C-1F30-4A52-9F59-8913E9D9A0A5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Isosceles Triangle 512">
                  <a:extLst>
                    <a:ext uri="{FF2B5EF4-FFF2-40B4-BE49-F238E27FC236}">
                      <a16:creationId xmlns:a16="http://schemas.microsoft.com/office/drawing/2014/main" id="{A714F675-0E94-4419-9740-39BCE4603C4E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5FEB9972-5F12-4C47-9CFB-26A21DE3356A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11A5C36-FB5D-47A6-8BED-248397959ABA}"/>
              </a:ext>
            </a:extLst>
          </p:cNvPr>
          <p:cNvGrpSpPr/>
          <p:nvPr/>
        </p:nvGrpSpPr>
        <p:grpSpPr>
          <a:xfrm>
            <a:off x="6330770" y="1824697"/>
            <a:ext cx="3662344" cy="969720"/>
            <a:chOff x="2444822" y="1759359"/>
            <a:chExt cx="3662344" cy="969720"/>
          </a:xfrm>
        </p:grpSpPr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5E1E96E2-DA5F-4BAF-AFDE-8377C6160A44}"/>
                </a:ext>
              </a:extLst>
            </p:cNvPr>
            <p:cNvSpPr/>
            <p:nvPr/>
          </p:nvSpPr>
          <p:spPr>
            <a:xfrm>
              <a:off x="2444822" y="1759359"/>
              <a:ext cx="3662344" cy="969720"/>
            </a:xfrm>
            <a:prstGeom prst="rect">
              <a:avLst/>
            </a:prstGeom>
            <a:solidFill>
              <a:srgbClr val="F8CBAD">
                <a:alpha val="6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0D6B5D34-D20E-484A-919F-4C36C4291AB3}"/>
                </a:ext>
              </a:extLst>
            </p:cNvPr>
            <p:cNvGrpSpPr/>
            <p:nvPr/>
          </p:nvGrpSpPr>
          <p:grpSpPr>
            <a:xfrm>
              <a:off x="2513360" y="1921591"/>
              <a:ext cx="895949" cy="645257"/>
              <a:chOff x="3853366" y="2907535"/>
              <a:chExt cx="895949" cy="645257"/>
            </a:xfrm>
          </p:grpSpPr>
          <p:sp>
            <p:nvSpPr>
              <p:cNvPr id="523" name="Rectangle: Rounded Corners 522">
                <a:extLst>
                  <a:ext uri="{FF2B5EF4-FFF2-40B4-BE49-F238E27FC236}">
                    <a16:creationId xmlns:a16="http://schemas.microsoft.com/office/drawing/2014/main" id="{4CC342EA-25DD-4210-9C77-B9661F1D3526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524" name="TextBox 523">
                <a:extLst>
                  <a:ext uri="{FF2B5EF4-FFF2-40B4-BE49-F238E27FC236}">
                    <a16:creationId xmlns:a16="http://schemas.microsoft.com/office/drawing/2014/main" id="{1D263238-65A4-4521-9ACA-DB6D05723603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CFFAF828-D4E0-446F-B85A-86356A7AE774}"/>
                </a:ext>
              </a:extLst>
            </p:cNvPr>
            <p:cNvGrpSpPr/>
            <p:nvPr/>
          </p:nvGrpSpPr>
          <p:grpSpPr>
            <a:xfrm>
              <a:off x="3956785" y="2086350"/>
              <a:ext cx="728368" cy="322819"/>
              <a:chOff x="9848964" y="3538448"/>
              <a:chExt cx="763866" cy="338554"/>
            </a:xfrm>
          </p:grpSpPr>
          <p:pic>
            <p:nvPicPr>
              <p:cNvPr id="521" name="Graphic 520">
                <a:extLst>
                  <a:ext uri="{FF2B5EF4-FFF2-40B4-BE49-F238E27FC236}">
                    <a16:creationId xmlns:a16="http://schemas.microsoft.com/office/drawing/2014/main" id="{9BAB2D63-739C-4401-8BB1-EC37BCE42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848964" y="3566143"/>
                <a:ext cx="283161" cy="283160"/>
              </a:xfrm>
              <a:prstGeom prst="rect">
                <a:avLst/>
              </a:prstGeom>
            </p:spPr>
          </p:pic>
          <p:sp>
            <p:nvSpPr>
              <p:cNvPr id="522" name="TextBox 521">
                <a:extLst>
                  <a:ext uri="{FF2B5EF4-FFF2-40B4-BE49-F238E27FC236}">
                    <a16:creationId xmlns:a16="http://schemas.microsoft.com/office/drawing/2014/main" id="{E38E3A8C-5E7A-4F1D-AC81-1DFE26330673}"/>
                  </a:ext>
                </a:extLst>
              </p:cNvPr>
              <p:cNvSpPr txBox="1"/>
              <p:nvPr/>
            </p:nvSpPr>
            <p:spPr>
              <a:xfrm>
                <a:off x="10064257" y="3538448"/>
                <a:ext cx="5485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Auto </a:t>
                </a:r>
              </a:p>
              <a:p>
                <a:r>
                  <a:rPr lang="en-US" sz="800" dirty="0"/>
                  <a:t>Scaling</a:t>
                </a:r>
              </a:p>
            </p:txBody>
          </p: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3301AB37-2AE8-4024-815D-CF6444E16D24}"/>
                </a:ext>
              </a:extLst>
            </p:cNvPr>
            <p:cNvGrpSpPr/>
            <p:nvPr/>
          </p:nvGrpSpPr>
          <p:grpSpPr>
            <a:xfrm>
              <a:off x="5211217" y="1921591"/>
              <a:ext cx="895949" cy="645257"/>
              <a:chOff x="3853366" y="2907535"/>
              <a:chExt cx="895949" cy="645257"/>
            </a:xfrm>
          </p:grpSpPr>
          <p:sp>
            <p:nvSpPr>
              <p:cNvPr id="519" name="Rectangle: Rounded Corners 518">
                <a:extLst>
                  <a:ext uri="{FF2B5EF4-FFF2-40B4-BE49-F238E27FC236}">
                    <a16:creationId xmlns:a16="http://schemas.microsoft.com/office/drawing/2014/main" id="{F7A242B7-B708-41E2-A095-A4845A5E532C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520" name="TextBox 519">
                <a:extLst>
                  <a:ext uri="{FF2B5EF4-FFF2-40B4-BE49-F238E27FC236}">
                    <a16:creationId xmlns:a16="http://schemas.microsoft.com/office/drawing/2014/main" id="{C0A0817F-5654-4225-8D04-85E1D4286BC7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9E491ABB-D588-446B-8DB7-9E1D73E7102E}"/>
              </a:ext>
            </a:extLst>
          </p:cNvPr>
          <p:cNvGrpSpPr/>
          <p:nvPr/>
        </p:nvGrpSpPr>
        <p:grpSpPr>
          <a:xfrm>
            <a:off x="4849167" y="646335"/>
            <a:ext cx="2866784" cy="5792565"/>
            <a:chOff x="986079" y="646335"/>
            <a:chExt cx="2866784" cy="5792565"/>
          </a:xfrm>
        </p:grpSpPr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018DFBCB-3140-4AAD-A462-A4AE444D69A1}"/>
                </a:ext>
              </a:extLst>
            </p:cNvPr>
            <p:cNvSpPr/>
            <p:nvPr/>
          </p:nvSpPr>
          <p:spPr>
            <a:xfrm>
              <a:off x="986079" y="646335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27" name="Picture 526">
              <a:extLst>
                <a:ext uri="{FF2B5EF4-FFF2-40B4-BE49-F238E27FC236}">
                  <a16:creationId xmlns:a16="http://schemas.microsoft.com/office/drawing/2014/main" id="{0C85C170-2931-4559-B766-4E886DF4F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6079" y="646335"/>
              <a:ext cx="275037" cy="274320"/>
            </a:xfrm>
            <a:prstGeom prst="rect">
              <a:avLst/>
            </a:prstGeom>
          </p:spPr>
        </p:pic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72AB5F92-B24B-4BD5-96AF-56C9CFA3A9B7}"/>
                </a:ext>
              </a:extLst>
            </p:cNvPr>
            <p:cNvSpPr txBox="1"/>
            <p:nvPr/>
          </p:nvSpPr>
          <p:spPr>
            <a:xfrm>
              <a:off x="1264587" y="660385"/>
              <a:ext cx="2183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1</a:t>
              </a: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4691E640-9F4B-47E8-8D47-A093192212B4}"/>
              </a:ext>
            </a:extLst>
          </p:cNvPr>
          <p:cNvGrpSpPr/>
          <p:nvPr/>
        </p:nvGrpSpPr>
        <p:grpSpPr>
          <a:xfrm>
            <a:off x="8591405" y="640242"/>
            <a:ext cx="2866784" cy="5792565"/>
            <a:chOff x="4728317" y="640242"/>
            <a:chExt cx="2866784" cy="5792565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0A886D6-D52B-4532-8835-9632C4E607BA}"/>
                </a:ext>
              </a:extLst>
            </p:cNvPr>
            <p:cNvSpPr/>
            <p:nvPr/>
          </p:nvSpPr>
          <p:spPr>
            <a:xfrm>
              <a:off x="4728317" y="640242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531" name="Picture 530">
              <a:extLst>
                <a:ext uri="{FF2B5EF4-FFF2-40B4-BE49-F238E27FC236}">
                  <a16:creationId xmlns:a16="http://schemas.microsoft.com/office/drawing/2014/main" id="{426A50EB-B5B6-43DF-9B47-9552CD24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28317" y="640242"/>
              <a:ext cx="275037" cy="274320"/>
            </a:xfrm>
            <a:prstGeom prst="rect">
              <a:avLst/>
            </a:prstGeom>
          </p:spPr>
        </p:pic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8E16BED6-5C7B-4436-9ADD-FEE15C330832}"/>
                </a:ext>
              </a:extLst>
            </p:cNvPr>
            <p:cNvSpPr txBox="1"/>
            <p:nvPr/>
          </p:nvSpPr>
          <p:spPr>
            <a:xfrm>
              <a:off x="5008324" y="654292"/>
              <a:ext cx="113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2</a:t>
              </a:r>
            </a:p>
          </p:txBody>
        </p:sp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3B208DDB-CAD4-4EB5-8EDE-DFF61AA02D0C}"/>
              </a:ext>
            </a:extLst>
          </p:cNvPr>
          <p:cNvGrpSpPr/>
          <p:nvPr/>
        </p:nvGrpSpPr>
        <p:grpSpPr>
          <a:xfrm>
            <a:off x="8765902" y="4630913"/>
            <a:ext cx="2513138" cy="1476543"/>
            <a:chOff x="4896937" y="4640135"/>
            <a:chExt cx="2513138" cy="1476543"/>
          </a:xfrm>
        </p:grpSpPr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3E48BAA-A100-4899-80AA-2AB2A3C42BC8}"/>
                </a:ext>
              </a:extLst>
            </p:cNvPr>
            <p:cNvSpPr/>
            <p:nvPr/>
          </p:nvSpPr>
          <p:spPr>
            <a:xfrm>
              <a:off x="4896937" y="4640136"/>
              <a:ext cx="2513138" cy="1476542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747EB5C-95F8-4261-869B-A69F0DB12E5A}"/>
                </a:ext>
              </a:extLst>
            </p:cNvPr>
            <p:cNvSpPr txBox="1"/>
            <p:nvPr/>
          </p:nvSpPr>
          <p:spPr>
            <a:xfrm>
              <a:off x="5169509" y="4663443"/>
              <a:ext cx="15772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Citrix VDA Subnet 2</a:t>
              </a:r>
            </a:p>
          </p:txBody>
        </p:sp>
        <p:pic>
          <p:nvPicPr>
            <p:cNvPr id="536" name="Picture 535">
              <a:extLst>
                <a:ext uri="{FF2B5EF4-FFF2-40B4-BE49-F238E27FC236}">
                  <a16:creationId xmlns:a16="http://schemas.microsoft.com/office/drawing/2014/main" id="{FDAA864F-BE8C-4D35-A6AC-E1A0EA26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6937" y="4640135"/>
              <a:ext cx="276718" cy="277449"/>
            </a:xfrm>
            <a:prstGeom prst="rect">
              <a:avLst/>
            </a:prstGeom>
          </p:spPr>
        </p:pic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9BDDA320-EC7C-4E81-BB06-498487A10557}"/>
              </a:ext>
            </a:extLst>
          </p:cNvPr>
          <p:cNvGrpSpPr/>
          <p:nvPr/>
        </p:nvGrpSpPr>
        <p:grpSpPr>
          <a:xfrm>
            <a:off x="8771847" y="3226855"/>
            <a:ext cx="2513137" cy="1310343"/>
            <a:chOff x="4905140" y="3386242"/>
            <a:chExt cx="2513137" cy="1390546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7A4EADD0-D507-40F3-9E16-E3FC48927505}"/>
                </a:ext>
              </a:extLst>
            </p:cNvPr>
            <p:cNvSpPr/>
            <p:nvPr/>
          </p:nvSpPr>
          <p:spPr>
            <a:xfrm>
              <a:off x="4905140" y="3386242"/>
              <a:ext cx="2513137" cy="1390546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C7991489-1803-43C6-AE70-05B089199606}"/>
                </a:ext>
              </a:extLst>
            </p:cNvPr>
            <p:cNvSpPr txBox="1"/>
            <p:nvPr/>
          </p:nvSpPr>
          <p:spPr>
            <a:xfrm>
              <a:off x="5184815" y="3409551"/>
              <a:ext cx="2055075" cy="244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 Citrix Infrastructure Subnet 2</a:t>
              </a:r>
            </a:p>
          </p:txBody>
        </p:sp>
        <p:pic>
          <p:nvPicPr>
            <p:cNvPr id="540" name="Picture 539">
              <a:extLst>
                <a:ext uri="{FF2B5EF4-FFF2-40B4-BE49-F238E27FC236}">
                  <a16:creationId xmlns:a16="http://schemas.microsoft.com/office/drawing/2014/main" id="{A648A4B3-968D-4E2B-A848-4B2A4F2E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140" y="3386242"/>
              <a:ext cx="276718" cy="277449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50FB496F-36E0-486D-90A5-AC893C673681}"/>
              </a:ext>
            </a:extLst>
          </p:cNvPr>
          <p:cNvGrpSpPr/>
          <p:nvPr/>
        </p:nvGrpSpPr>
        <p:grpSpPr>
          <a:xfrm>
            <a:off x="9443122" y="3684112"/>
            <a:ext cx="1167628" cy="696015"/>
            <a:chOff x="4071228" y="3276463"/>
            <a:chExt cx="1107932" cy="66043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A5583AC6-9226-4744-A396-9C679CCCD157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544" name="Freeform 27">
                <a:extLst>
                  <a:ext uri="{FF2B5EF4-FFF2-40B4-BE49-F238E27FC236}">
                    <a16:creationId xmlns:a16="http://schemas.microsoft.com/office/drawing/2014/main" id="{E9D28A4F-6E7A-4CCF-BC69-1BB67BCBF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Line 33">
                <a:extLst>
                  <a:ext uri="{FF2B5EF4-FFF2-40B4-BE49-F238E27FC236}">
                    <a16:creationId xmlns:a16="http://schemas.microsoft.com/office/drawing/2014/main" id="{7B5DB5E4-021B-45B7-A5DB-9A6997BDF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39">
                <a:extLst>
                  <a:ext uri="{FF2B5EF4-FFF2-40B4-BE49-F238E27FC236}">
                    <a16:creationId xmlns:a16="http://schemas.microsoft.com/office/drawing/2014/main" id="{C67A40A2-37A2-48DD-B3C3-6393D4695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47" name="Freeform 44">
                <a:extLst>
                  <a:ext uri="{FF2B5EF4-FFF2-40B4-BE49-F238E27FC236}">
                    <a16:creationId xmlns:a16="http://schemas.microsoft.com/office/drawing/2014/main" id="{E74030AB-C4AC-49CA-8A48-21980FC8A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8" name="Freeform 45">
                <a:extLst>
                  <a:ext uri="{FF2B5EF4-FFF2-40B4-BE49-F238E27FC236}">
                    <a16:creationId xmlns:a16="http://schemas.microsoft.com/office/drawing/2014/main" id="{B0D064D7-F3CE-4501-80A8-9AC1F74A1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9" name="Freeform 46">
                <a:extLst>
                  <a:ext uri="{FF2B5EF4-FFF2-40B4-BE49-F238E27FC236}">
                    <a16:creationId xmlns:a16="http://schemas.microsoft.com/office/drawing/2014/main" id="{9FF7E3AF-7FCB-4125-871E-8B91D8226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0" name="Freeform 50">
                <a:extLst>
                  <a:ext uri="{FF2B5EF4-FFF2-40B4-BE49-F238E27FC236}">
                    <a16:creationId xmlns:a16="http://schemas.microsoft.com/office/drawing/2014/main" id="{210CB125-4BC2-4779-B75F-A77ECB1D1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1" name="Freeform 50">
                <a:extLst>
                  <a:ext uri="{FF2B5EF4-FFF2-40B4-BE49-F238E27FC236}">
                    <a16:creationId xmlns:a16="http://schemas.microsoft.com/office/drawing/2014/main" id="{DD0B690C-C115-4822-8611-362F927F9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2" name="Freeform 50">
                <a:extLst>
                  <a:ext uri="{FF2B5EF4-FFF2-40B4-BE49-F238E27FC236}">
                    <a16:creationId xmlns:a16="http://schemas.microsoft.com/office/drawing/2014/main" id="{63AD06BC-A049-4638-99A1-7753C5DE0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3" name="Freeform 50">
                <a:extLst>
                  <a:ext uri="{FF2B5EF4-FFF2-40B4-BE49-F238E27FC236}">
                    <a16:creationId xmlns:a16="http://schemas.microsoft.com/office/drawing/2014/main" id="{AAA88378-C486-49B6-A44B-21233DC22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4" name="Line 33">
                <a:extLst>
                  <a:ext uri="{FF2B5EF4-FFF2-40B4-BE49-F238E27FC236}">
                    <a16:creationId xmlns:a16="http://schemas.microsoft.com/office/drawing/2014/main" id="{BD0A60E1-DF1F-4BA8-B3C3-9B9D9827E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5" name="Line 33">
                <a:extLst>
                  <a:ext uri="{FF2B5EF4-FFF2-40B4-BE49-F238E27FC236}">
                    <a16:creationId xmlns:a16="http://schemas.microsoft.com/office/drawing/2014/main" id="{D101E4D8-4957-45CA-8EA0-CD58A776BD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6" name="Line 33">
                <a:extLst>
                  <a:ext uri="{FF2B5EF4-FFF2-40B4-BE49-F238E27FC236}">
                    <a16:creationId xmlns:a16="http://schemas.microsoft.com/office/drawing/2014/main" id="{43BBACEF-D4E3-4922-8AF7-4F87087721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7" name="Line 33">
                <a:extLst>
                  <a:ext uri="{FF2B5EF4-FFF2-40B4-BE49-F238E27FC236}">
                    <a16:creationId xmlns:a16="http://schemas.microsoft.com/office/drawing/2014/main" id="{7C7B0E51-980B-4EDD-B721-DD4B8CBEE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8" name="Line 33">
                <a:extLst>
                  <a:ext uri="{FF2B5EF4-FFF2-40B4-BE49-F238E27FC236}">
                    <a16:creationId xmlns:a16="http://schemas.microsoft.com/office/drawing/2014/main" id="{B3EEDC4C-8531-48BC-BA0C-660DA6FBD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20A6B501-ABB6-4806-A488-908CCC83155E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sp>
        <p:nvSpPr>
          <p:cNvPr id="559" name="TextBox 558">
            <a:extLst>
              <a:ext uri="{FF2B5EF4-FFF2-40B4-BE49-F238E27FC236}">
                <a16:creationId xmlns:a16="http://schemas.microsoft.com/office/drawing/2014/main" id="{399E795A-134F-42CA-BA12-4C998942F977}"/>
              </a:ext>
            </a:extLst>
          </p:cNvPr>
          <p:cNvSpPr txBox="1"/>
          <p:nvPr/>
        </p:nvSpPr>
        <p:spPr>
          <a:xfrm>
            <a:off x="5922525" y="288849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02B5981C-655C-4270-8FE8-BB400F10ECAD}"/>
              </a:ext>
            </a:extLst>
          </p:cNvPr>
          <p:cNvSpPr txBox="1"/>
          <p:nvPr/>
        </p:nvSpPr>
        <p:spPr>
          <a:xfrm>
            <a:off x="9662436" y="287298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10.0.5.0/24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5645F30F-FDE0-4A49-9984-7C2B44F5E7D3}"/>
              </a:ext>
            </a:extLst>
          </p:cNvPr>
          <p:cNvSpPr txBox="1"/>
          <p:nvPr/>
        </p:nvSpPr>
        <p:spPr>
          <a:xfrm>
            <a:off x="5922525" y="4306366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10.0.0.0/24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9405C5D-E19F-45C1-B13B-1EDC507B0B62}"/>
              </a:ext>
            </a:extLst>
          </p:cNvPr>
          <p:cNvSpPr txBox="1"/>
          <p:nvPr/>
        </p:nvSpPr>
        <p:spPr>
          <a:xfrm>
            <a:off x="9666902" y="4312503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10.0.1.0/24</a:t>
            </a:r>
          </a:p>
        </p:txBody>
      </p: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CFBAB91B-56EF-4F39-8B6C-F422F0E9CD62}"/>
              </a:ext>
            </a:extLst>
          </p:cNvPr>
          <p:cNvGrpSpPr/>
          <p:nvPr/>
        </p:nvGrpSpPr>
        <p:grpSpPr>
          <a:xfrm>
            <a:off x="5982304" y="5023905"/>
            <a:ext cx="600510" cy="720253"/>
            <a:chOff x="3912775" y="3313791"/>
            <a:chExt cx="674468" cy="808958"/>
          </a:xfrm>
        </p:grpSpPr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D178F758-6A52-498C-8FC7-3E77625E04F4}"/>
                </a:ext>
              </a:extLst>
            </p:cNvPr>
            <p:cNvSpPr txBox="1"/>
            <p:nvPr/>
          </p:nvSpPr>
          <p:spPr>
            <a:xfrm>
              <a:off x="3940338" y="3941266"/>
              <a:ext cx="619347" cy="181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Citrix VDA</a:t>
              </a:r>
            </a:p>
          </p:txBody>
        </p:sp>
        <p:sp>
          <p:nvSpPr>
            <p:cNvPr id="565" name="Freeform 14">
              <a:extLst>
                <a:ext uri="{FF2B5EF4-FFF2-40B4-BE49-F238E27FC236}">
                  <a16:creationId xmlns:a16="http://schemas.microsoft.com/office/drawing/2014/main" id="{1719842A-62AE-4CFB-9F11-F2DB66B86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281" y="3363808"/>
              <a:ext cx="458108" cy="458108"/>
            </a:xfrm>
            <a:custGeom>
              <a:avLst/>
              <a:gdLst>
                <a:gd name="T0" fmla="*/ 5332 w 5333"/>
                <a:gd name="T1" fmla="*/ 2652 h 5333"/>
                <a:gd name="T2" fmla="*/ 5332 w 5333"/>
                <a:gd name="T3" fmla="*/ 2652 h 5333"/>
                <a:gd name="T4" fmla="*/ 2652 w 5333"/>
                <a:gd name="T5" fmla="*/ 5332 h 5333"/>
                <a:gd name="T6" fmla="*/ 0 w 5333"/>
                <a:gd name="T7" fmla="*/ 2652 h 5333"/>
                <a:gd name="T8" fmla="*/ 2652 w 5333"/>
                <a:gd name="T9" fmla="*/ 0 h 5333"/>
                <a:gd name="T10" fmla="*/ 5332 w 5333"/>
                <a:gd name="T11" fmla="*/ 2652 h 5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3" h="5333">
                  <a:moveTo>
                    <a:pt x="5332" y="2652"/>
                  </a:moveTo>
                  <a:lnTo>
                    <a:pt x="5332" y="2652"/>
                  </a:lnTo>
                  <a:cubicBezTo>
                    <a:pt x="5332" y="4144"/>
                    <a:pt x="4144" y="5332"/>
                    <a:pt x="2652" y="5332"/>
                  </a:cubicBezTo>
                  <a:cubicBezTo>
                    <a:pt x="1188" y="5332"/>
                    <a:pt x="0" y="4144"/>
                    <a:pt x="0" y="2652"/>
                  </a:cubicBezTo>
                  <a:cubicBezTo>
                    <a:pt x="0" y="1187"/>
                    <a:pt x="1188" y="0"/>
                    <a:pt x="2652" y="0"/>
                  </a:cubicBezTo>
                  <a:cubicBezTo>
                    <a:pt x="4144" y="0"/>
                    <a:pt x="5332" y="1187"/>
                    <a:pt x="5332" y="2652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6" name="Freeform 15">
              <a:extLst>
                <a:ext uri="{FF2B5EF4-FFF2-40B4-BE49-F238E27FC236}">
                  <a16:creationId xmlns:a16="http://schemas.microsoft.com/office/drawing/2014/main" id="{B90CE4BA-55E3-4C94-8CB8-5AF666EBA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554" y="3499080"/>
              <a:ext cx="187563" cy="187563"/>
            </a:xfrm>
            <a:custGeom>
              <a:avLst/>
              <a:gdLst>
                <a:gd name="T0" fmla="*/ 2183 w 2184"/>
                <a:gd name="T1" fmla="*/ 1077 h 2184"/>
                <a:gd name="T2" fmla="*/ 2183 w 2184"/>
                <a:gd name="T3" fmla="*/ 1077 h 2184"/>
                <a:gd name="T4" fmla="*/ 1078 w 2184"/>
                <a:gd name="T5" fmla="*/ 2183 h 2184"/>
                <a:gd name="T6" fmla="*/ 0 w 2184"/>
                <a:gd name="T7" fmla="*/ 1077 h 2184"/>
                <a:gd name="T8" fmla="*/ 1078 w 2184"/>
                <a:gd name="T9" fmla="*/ 0 h 2184"/>
                <a:gd name="T10" fmla="*/ 2183 w 2184"/>
                <a:gd name="T11" fmla="*/ 107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2184">
                  <a:moveTo>
                    <a:pt x="2183" y="1077"/>
                  </a:moveTo>
                  <a:lnTo>
                    <a:pt x="2183" y="1077"/>
                  </a:lnTo>
                  <a:cubicBezTo>
                    <a:pt x="2183" y="1685"/>
                    <a:pt x="1686" y="2183"/>
                    <a:pt x="1078" y="2183"/>
                  </a:cubicBezTo>
                  <a:cubicBezTo>
                    <a:pt x="471" y="2183"/>
                    <a:pt x="0" y="1685"/>
                    <a:pt x="0" y="1077"/>
                  </a:cubicBezTo>
                  <a:cubicBezTo>
                    <a:pt x="0" y="469"/>
                    <a:pt x="471" y="0"/>
                    <a:pt x="1078" y="0"/>
                  </a:cubicBezTo>
                  <a:cubicBezTo>
                    <a:pt x="1686" y="0"/>
                    <a:pt x="2183" y="469"/>
                    <a:pt x="2183" y="1077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7" name="Freeform 16">
              <a:extLst>
                <a:ext uri="{FF2B5EF4-FFF2-40B4-BE49-F238E27FC236}">
                  <a16:creationId xmlns:a16="http://schemas.microsoft.com/office/drawing/2014/main" id="{2465094D-7D11-4F6C-A437-960CD4319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226" y="3772278"/>
              <a:ext cx="50017" cy="99654"/>
            </a:xfrm>
            <a:custGeom>
              <a:avLst/>
              <a:gdLst>
                <a:gd name="T0" fmla="*/ 27 w 582"/>
                <a:gd name="T1" fmla="*/ 0 h 1161"/>
                <a:gd name="T2" fmla="*/ 581 w 582"/>
                <a:gd name="T3" fmla="*/ 608 h 1161"/>
                <a:gd name="T4" fmla="*/ 0 w 582"/>
                <a:gd name="T5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2" h="1161">
                  <a:moveTo>
                    <a:pt x="27" y="0"/>
                  </a:moveTo>
                  <a:lnTo>
                    <a:pt x="581" y="608"/>
                  </a:lnTo>
                  <a:lnTo>
                    <a:pt x="0" y="116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8" name="Line 17">
              <a:extLst>
                <a:ext uri="{FF2B5EF4-FFF2-40B4-BE49-F238E27FC236}">
                  <a16:creationId xmlns:a16="http://schemas.microsoft.com/office/drawing/2014/main" id="{164369CD-6D9C-4A6E-808A-A8B65970C3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408" y="3821915"/>
              <a:ext cx="31563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9" name="Freeform 18">
              <a:extLst>
                <a:ext uri="{FF2B5EF4-FFF2-40B4-BE49-F238E27FC236}">
                  <a16:creationId xmlns:a16="http://schemas.microsoft.com/office/drawing/2014/main" id="{ADBC0D5E-B8DD-48F6-BC2B-312DC5F37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775" y="3313791"/>
              <a:ext cx="50017" cy="97381"/>
            </a:xfrm>
            <a:custGeom>
              <a:avLst/>
              <a:gdLst>
                <a:gd name="T0" fmla="*/ 553 w 581"/>
                <a:gd name="T1" fmla="*/ 1134 h 1135"/>
                <a:gd name="T2" fmla="*/ 0 w 581"/>
                <a:gd name="T3" fmla="*/ 553 h 1135"/>
                <a:gd name="T4" fmla="*/ 580 w 581"/>
                <a:gd name="T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1" h="1135">
                  <a:moveTo>
                    <a:pt x="553" y="1134"/>
                  </a:moveTo>
                  <a:lnTo>
                    <a:pt x="0" y="553"/>
                  </a:lnTo>
                  <a:lnTo>
                    <a:pt x="580" y="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0" name="Line 19">
              <a:extLst>
                <a:ext uri="{FF2B5EF4-FFF2-40B4-BE49-F238E27FC236}">
                  <a16:creationId xmlns:a16="http://schemas.microsoft.com/office/drawing/2014/main" id="{DC3AB4C8-43B3-4F86-9205-31AD9D9B0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7322" y="3363808"/>
              <a:ext cx="31904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1" name="Rectangle 570">
            <a:extLst>
              <a:ext uri="{FF2B5EF4-FFF2-40B4-BE49-F238E27FC236}">
                <a16:creationId xmlns:a16="http://schemas.microsoft.com/office/drawing/2014/main" id="{8AD2D8FA-40C1-42E0-95F7-F40791FE59D8}"/>
              </a:ext>
            </a:extLst>
          </p:cNvPr>
          <p:cNvSpPr/>
          <p:nvPr/>
        </p:nvSpPr>
        <p:spPr>
          <a:xfrm>
            <a:off x="7712363" y="3313791"/>
            <a:ext cx="801468" cy="5581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257C05E2-D52C-4955-8961-8CA63C71D4E6}"/>
              </a:ext>
            </a:extLst>
          </p:cNvPr>
          <p:cNvGrpSpPr/>
          <p:nvPr/>
        </p:nvGrpSpPr>
        <p:grpSpPr>
          <a:xfrm>
            <a:off x="9716339" y="5026207"/>
            <a:ext cx="600510" cy="720253"/>
            <a:chOff x="3912775" y="3313791"/>
            <a:chExt cx="674468" cy="808958"/>
          </a:xfrm>
        </p:grpSpPr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5B35BD2C-F5FA-478D-8BF8-5C8FE616AC2F}"/>
                </a:ext>
              </a:extLst>
            </p:cNvPr>
            <p:cNvSpPr txBox="1"/>
            <p:nvPr/>
          </p:nvSpPr>
          <p:spPr>
            <a:xfrm>
              <a:off x="3940337" y="3941266"/>
              <a:ext cx="619347" cy="18148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Citrix VDA</a:t>
              </a:r>
            </a:p>
          </p:txBody>
        </p:sp>
        <p:sp>
          <p:nvSpPr>
            <p:cNvPr id="574" name="Freeform 14">
              <a:extLst>
                <a:ext uri="{FF2B5EF4-FFF2-40B4-BE49-F238E27FC236}">
                  <a16:creationId xmlns:a16="http://schemas.microsoft.com/office/drawing/2014/main" id="{D6CC5C65-F634-42C0-B0F0-45D54AC98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281" y="3363808"/>
              <a:ext cx="458108" cy="458108"/>
            </a:xfrm>
            <a:custGeom>
              <a:avLst/>
              <a:gdLst>
                <a:gd name="T0" fmla="*/ 5332 w 5333"/>
                <a:gd name="T1" fmla="*/ 2652 h 5333"/>
                <a:gd name="T2" fmla="*/ 5332 w 5333"/>
                <a:gd name="T3" fmla="*/ 2652 h 5333"/>
                <a:gd name="T4" fmla="*/ 2652 w 5333"/>
                <a:gd name="T5" fmla="*/ 5332 h 5333"/>
                <a:gd name="T6" fmla="*/ 0 w 5333"/>
                <a:gd name="T7" fmla="*/ 2652 h 5333"/>
                <a:gd name="T8" fmla="*/ 2652 w 5333"/>
                <a:gd name="T9" fmla="*/ 0 h 5333"/>
                <a:gd name="T10" fmla="*/ 5332 w 5333"/>
                <a:gd name="T11" fmla="*/ 2652 h 5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3" h="5333">
                  <a:moveTo>
                    <a:pt x="5332" y="2652"/>
                  </a:moveTo>
                  <a:lnTo>
                    <a:pt x="5332" y="2652"/>
                  </a:lnTo>
                  <a:cubicBezTo>
                    <a:pt x="5332" y="4144"/>
                    <a:pt x="4144" y="5332"/>
                    <a:pt x="2652" y="5332"/>
                  </a:cubicBezTo>
                  <a:cubicBezTo>
                    <a:pt x="1188" y="5332"/>
                    <a:pt x="0" y="4144"/>
                    <a:pt x="0" y="2652"/>
                  </a:cubicBezTo>
                  <a:cubicBezTo>
                    <a:pt x="0" y="1187"/>
                    <a:pt x="1188" y="0"/>
                    <a:pt x="2652" y="0"/>
                  </a:cubicBezTo>
                  <a:cubicBezTo>
                    <a:pt x="4144" y="0"/>
                    <a:pt x="5332" y="1187"/>
                    <a:pt x="5332" y="2652"/>
                  </a:cubicBez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" name="Freeform 15">
              <a:extLst>
                <a:ext uri="{FF2B5EF4-FFF2-40B4-BE49-F238E27FC236}">
                  <a16:creationId xmlns:a16="http://schemas.microsoft.com/office/drawing/2014/main" id="{EE14096A-1791-405D-8C55-BF929588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554" y="3499080"/>
              <a:ext cx="187563" cy="187563"/>
            </a:xfrm>
            <a:custGeom>
              <a:avLst/>
              <a:gdLst>
                <a:gd name="T0" fmla="*/ 2183 w 2184"/>
                <a:gd name="T1" fmla="*/ 1077 h 2184"/>
                <a:gd name="T2" fmla="*/ 2183 w 2184"/>
                <a:gd name="T3" fmla="*/ 1077 h 2184"/>
                <a:gd name="T4" fmla="*/ 1078 w 2184"/>
                <a:gd name="T5" fmla="*/ 2183 h 2184"/>
                <a:gd name="T6" fmla="*/ 0 w 2184"/>
                <a:gd name="T7" fmla="*/ 1077 h 2184"/>
                <a:gd name="T8" fmla="*/ 1078 w 2184"/>
                <a:gd name="T9" fmla="*/ 0 h 2184"/>
                <a:gd name="T10" fmla="*/ 2183 w 2184"/>
                <a:gd name="T11" fmla="*/ 107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2184">
                  <a:moveTo>
                    <a:pt x="2183" y="1077"/>
                  </a:moveTo>
                  <a:lnTo>
                    <a:pt x="2183" y="1077"/>
                  </a:lnTo>
                  <a:cubicBezTo>
                    <a:pt x="2183" y="1685"/>
                    <a:pt x="1686" y="2183"/>
                    <a:pt x="1078" y="2183"/>
                  </a:cubicBezTo>
                  <a:cubicBezTo>
                    <a:pt x="471" y="2183"/>
                    <a:pt x="0" y="1685"/>
                    <a:pt x="0" y="1077"/>
                  </a:cubicBezTo>
                  <a:cubicBezTo>
                    <a:pt x="0" y="469"/>
                    <a:pt x="471" y="0"/>
                    <a:pt x="1078" y="0"/>
                  </a:cubicBezTo>
                  <a:cubicBezTo>
                    <a:pt x="1686" y="0"/>
                    <a:pt x="2183" y="469"/>
                    <a:pt x="2183" y="1077"/>
                  </a:cubicBez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6" name="Freeform 16">
              <a:extLst>
                <a:ext uri="{FF2B5EF4-FFF2-40B4-BE49-F238E27FC236}">
                  <a16:creationId xmlns:a16="http://schemas.microsoft.com/office/drawing/2014/main" id="{90DD6FC6-1F2C-4272-B9B2-89BDC4204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226" y="3772278"/>
              <a:ext cx="50017" cy="99654"/>
            </a:xfrm>
            <a:custGeom>
              <a:avLst/>
              <a:gdLst>
                <a:gd name="T0" fmla="*/ 27 w 582"/>
                <a:gd name="T1" fmla="*/ 0 h 1161"/>
                <a:gd name="T2" fmla="*/ 581 w 582"/>
                <a:gd name="T3" fmla="*/ 608 h 1161"/>
                <a:gd name="T4" fmla="*/ 0 w 582"/>
                <a:gd name="T5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2" h="1161">
                  <a:moveTo>
                    <a:pt x="27" y="0"/>
                  </a:moveTo>
                  <a:lnTo>
                    <a:pt x="581" y="608"/>
                  </a:lnTo>
                  <a:lnTo>
                    <a:pt x="0" y="1160"/>
                  </a:ln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" name="Line 17">
              <a:extLst>
                <a:ext uri="{FF2B5EF4-FFF2-40B4-BE49-F238E27FC236}">
                  <a16:creationId xmlns:a16="http://schemas.microsoft.com/office/drawing/2014/main" id="{5E492E0F-00BA-4B2E-AB09-F35F3109E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408" y="3821915"/>
              <a:ext cx="315636" cy="379"/>
            </a:xfrm>
            <a:prstGeom prst="line">
              <a:avLst/>
            </a:pr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" name="Freeform 18">
              <a:extLst>
                <a:ext uri="{FF2B5EF4-FFF2-40B4-BE49-F238E27FC236}">
                  <a16:creationId xmlns:a16="http://schemas.microsoft.com/office/drawing/2014/main" id="{2AC06ED5-7E32-4F64-88E2-85D4E8314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775" y="3313791"/>
              <a:ext cx="50017" cy="97381"/>
            </a:xfrm>
            <a:custGeom>
              <a:avLst/>
              <a:gdLst>
                <a:gd name="T0" fmla="*/ 553 w 581"/>
                <a:gd name="T1" fmla="*/ 1134 h 1135"/>
                <a:gd name="T2" fmla="*/ 0 w 581"/>
                <a:gd name="T3" fmla="*/ 553 h 1135"/>
                <a:gd name="T4" fmla="*/ 580 w 581"/>
                <a:gd name="T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1" h="1135">
                  <a:moveTo>
                    <a:pt x="553" y="1134"/>
                  </a:moveTo>
                  <a:lnTo>
                    <a:pt x="0" y="553"/>
                  </a:lnTo>
                  <a:lnTo>
                    <a:pt x="58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9" name="Line 19">
              <a:extLst>
                <a:ext uri="{FF2B5EF4-FFF2-40B4-BE49-F238E27FC236}">
                  <a16:creationId xmlns:a16="http://schemas.microsoft.com/office/drawing/2014/main" id="{3C37FE04-2DA1-443B-AFA7-A5644FA13C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7322" y="3363808"/>
              <a:ext cx="319046" cy="379"/>
            </a:xfrm>
            <a:prstGeom prst="line">
              <a:avLst/>
            </a:pr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072B12F6-7072-415F-9860-3CD2F8779FFA}"/>
              </a:ext>
            </a:extLst>
          </p:cNvPr>
          <p:cNvSpPr txBox="1"/>
          <p:nvPr/>
        </p:nvSpPr>
        <p:spPr>
          <a:xfrm>
            <a:off x="5922525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10.0.3.0/24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EC044EEC-1783-41B4-B9AC-D8F2BF7E9FF7}"/>
              </a:ext>
            </a:extLst>
          </p:cNvPr>
          <p:cNvSpPr txBox="1"/>
          <p:nvPr/>
        </p:nvSpPr>
        <p:spPr>
          <a:xfrm>
            <a:off x="9656560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783688C9-EEE7-4129-A5F3-85B608D66FAF}"/>
              </a:ext>
            </a:extLst>
          </p:cNvPr>
          <p:cNvGrpSpPr/>
          <p:nvPr/>
        </p:nvGrpSpPr>
        <p:grpSpPr>
          <a:xfrm>
            <a:off x="11164833" y="3225322"/>
            <a:ext cx="122113" cy="149995"/>
            <a:chOff x="8818322" y="3394621"/>
            <a:chExt cx="107501" cy="132047"/>
          </a:xfrm>
        </p:grpSpPr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F06ECA-F2CB-4777-BA9A-75F9F6DDC773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AA448DC7-36FB-45AE-BA13-A047FA3ED8E0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1D952E15-3EBF-4B53-B4BF-A7224B66CBEF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676A297-08AD-4AA7-A920-7B4423726897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7E1409EF-E5C2-4662-BF93-E1CE0B40C0B7}"/>
              </a:ext>
            </a:extLst>
          </p:cNvPr>
          <p:cNvGrpSpPr/>
          <p:nvPr/>
        </p:nvGrpSpPr>
        <p:grpSpPr>
          <a:xfrm>
            <a:off x="11156246" y="4628274"/>
            <a:ext cx="122113" cy="149995"/>
            <a:chOff x="8818322" y="3394621"/>
            <a:chExt cx="107501" cy="132047"/>
          </a:xfrm>
        </p:grpSpPr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8EAC589-B977-4E83-900F-9665D8AF6199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2378935-7B10-4B4D-9C7F-9F09EB9845D2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0FB7D68-87ED-451A-AA86-379266AB7041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F75825D7-B2AA-463D-A33B-DE5BC3555019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8C8FCA96-097A-4A06-9414-0B26D9F7A4E2}"/>
              </a:ext>
            </a:extLst>
          </p:cNvPr>
          <p:cNvGrpSpPr/>
          <p:nvPr/>
        </p:nvGrpSpPr>
        <p:grpSpPr>
          <a:xfrm>
            <a:off x="7417015" y="3225322"/>
            <a:ext cx="122113" cy="149995"/>
            <a:chOff x="8818322" y="3394621"/>
            <a:chExt cx="107501" cy="132047"/>
          </a:xfrm>
        </p:grpSpPr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3AFFAF2A-4B63-4C7C-953B-A3DA1B1D434D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8E35C86-21BB-430B-9C9A-EBF06F3DF40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E0216A7-C179-44B4-BF56-3A4AD659133C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94ED21B-7E3A-4FF7-8A0D-700974F72D9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CCD3B85C-8AD2-4579-B923-EBF881970433}"/>
              </a:ext>
            </a:extLst>
          </p:cNvPr>
          <p:cNvGrpSpPr/>
          <p:nvPr/>
        </p:nvGrpSpPr>
        <p:grpSpPr>
          <a:xfrm>
            <a:off x="7411691" y="4625574"/>
            <a:ext cx="122113" cy="149995"/>
            <a:chOff x="8818322" y="3394621"/>
            <a:chExt cx="107501" cy="132047"/>
          </a:xfrm>
        </p:grpSpPr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DF76CB03-0BCA-4E3B-A731-449DCF8C5EF7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71FB30C-6720-4125-8B2E-A6D0ACEE801C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93DB0F7-F8CB-4A14-A0FB-E2DA8E8DB4E3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9DF4685-DAB5-437B-8D3C-2AEC6FD6BB5B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9F9D1CD7-AD5B-4CC6-BE4A-05261A8A2FA6}"/>
              </a:ext>
            </a:extLst>
          </p:cNvPr>
          <p:cNvGrpSpPr/>
          <p:nvPr/>
        </p:nvGrpSpPr>
        <p:grpSpPr>
          <a:xfrm>
            <a:off x="11154615" y="1369564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B4718E84-A3E5-4AD2-910C-43D6DAE8C2FE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1AA85993-E9BD-4958-970C-62CD2D25594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1AA1AC4D-828D-4696-8947-773178325DF2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98053EE8-6B88-48E7-80D8-411DBF7A6645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9C16C2E7-A901-43BB-BBE6-BD88865AD3E7}"/>
              </a:ext>
            </a:extLst>
          </p:cNvPr>
          <p:cNvGrpSpPr/>
          <p:nvPr/>
        </p:nvGrpSpPr>
        <p:grpSpPr>
          <a:xfrm>
            <a:off x="7413202" y="1369310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BEB5945F-2402-4EE3-9016-AC94FC684075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FD8523F-4A90-4B67-9E86-E3C5CE700B36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37AAC13A-E3B0-4F3B-8340-505384DD8F34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2082D7D3-A276-4F11-814C-6021E8392630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Box 611">
            <a:extLst>
              <a:ext uri="{FF2B5EF4-FFF2-40B4-BE49-F238E27FC236}">
                <a16:creationId xmlns:a16="http://schemas.microsoft.com/office/drawing/2014/main" id="{6472CF13-33B8-4713-8798-9E48458EFCF8}"/>
              </a:ext>
            </a:extLst>
          </p:cNvPr>
          <p:cNvSpPr txBox="1"/>
          <p:nvPr/>
        </p:nvSpPr>
        <p:spPr>
          <a:xfrm>
            <a:off x="7801491" y="588599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VPC CIDR: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10.0.0.0/16</a:t>
            </a:r>
          </a:p>
        </p:txBody>
      </p:sp>
    </p:spTree>
    <p:extLst>
      <p:ext uri="{BB962C8B-B14F-4D97-AF65-F5344CB8AC3E}">
        <p14:creationId xmlns:p14="http://schemas.microsoft.com/office/powerpoint/2010/main" val="395728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4F766-87AB-C446-AFF6-E8E2E5045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9D488-79C0-2B45-ADFC-1E9D8907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B7463A-DBDE-544D-B4E2-601EEFEB6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1/3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2247089" y="2980147"/>
            <a:ext cx="1765300" cy="1143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5485B4-AA18-C048-B92A-A9A0F4372B98}"/>
              </a:ext>
            </a:extLst>
          </p:cNvPr>
          <p:cNvSpPr/>
          <p:nvPr/>
        </p:nvSpPr>
        <p:spPr>
          <a:xfrm>
            <a:off x="4151086" y="2980147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D4F0FC7-668E-E64B-A231-B1E7896F3CB6}"/>
              </a:ext>
            </a:extLst>
          </p:cNvPr>
          <p:cNvSpPr/>
          <p:nvPr/>
        </p:nvSpPr>
        <p:spPr>
          <a:xfrm>
            <a:off x="4151086" y="1520915"/>
            <a:ext cx="1765300" cy="11430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Region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7F7081-419C-2E4F-A999-2923C4338FC0}"/>
              </a:ext>
            </a:extLst>
          </p:cNvPr>
          <p:cNvSpPr/>
          <p:nvPr/>
        </p:nvSpPr>
        <p:spPr>
          <a:xfrm>
            <a:off x="354815" y="1519392"/>
            <a:ext cx="1765300" cy="114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5B98DC-5AF5-3342-A4B1-F62852BC80FE}"/>
              </a:ext>
            </a:extLst>
          </p:cNvPr>
          <p:cNvSpPr/>
          <p:nvPr/>
        </p:nvSpPr>
        <p:spPr>
          <a:xfrm>
            <a:off x="6055083" y="1519392"/>
            <a:ext cx="1765300" cy="11430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3D9547-D6A1-E945-BD04-01A514A70167}"/>
              </a:ext>
            </a:extLst>
          </p:cNvPr>
          <p:cNvSpPr/>
          <p:nvPr/>
        </p:nvSpPr>
        <p:spPr>
          <a:xfrm>
            <a:off x="7990407" y="2980147"/>
            <a:ext cx="1765300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5A6B86"/>
                </a:solidFill>
              </a:rPr>
              <a:t>Server contents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5B2706C-95D8-A94F-9EC8-6497FA7FB136}"/>
              </a:ext>
            </a:extLst>
          </p:cNvPr>
          <p:cNvSpPr/>
          <p:nvPr/>
        </p:nvSpPr>
        <p:spPr>
          <a:xfrm>
            <a:off x="354815" y="2980147"/>
            <a:ext cx="1765300" cy="1143000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D86613"/>
              </a:solidFill>
            </a:endParaRPr>
          </a:p>
          <a:p>
            <a:pPr algn="ctr"/>
            <a:endParaRPr lang="en-US" sz="1200" dirty="0">
              <a:solidFill>
                <a:srgbClr val="D86613"/>
              </a:solidFill>
            </a:endParaRPr>
          </a:p>
          <a:p>
            <a:pPr algn="ctr"/>
            <a:r>
              <a:rPr lang="en-US" sz="1200" dirty="0">
                <a:solidFill>
                  <a:srgbClr val="D86613"/>
                </a:solidFill>
              </a:rPr>
              <a:t>Auto Scaling group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1A2878-C5FE-3641-84A1-AF1A9456DE01}"/>
              </a:ext>
            </a:extLst>
          </p:cNvPr>
          <p:cNvSpPr/>
          <p:nvPr/>
        </p:nvSpPr>
        <p:spPr>
          <a:xfrm>
            <a:off x="7990407" y="4360182"/>
            <a:ext cx="1765300" cy="1143000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5A6B86"/>
                </a:solidFill>
              </a:rPr>
              <a:t>Generic group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2D8ED1-FB5A-2B46-B9E9-FF763E575F13}"/>
              </a:ext>
            </a:extLst>
          </p:cNvPr>
          <p:cNvSpPr/>
          <p:nvPr/>
        </p:nvSpPr>
        <p:spPr>
          <a:xfrm>
            <a:off x="9914008" y="2980147"/>
            <a:ext cx="1765300" cy="1143000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5A6B86"/>
                </a:solidFill>
              </a:rPr>
              <a:t>Corporate </a:t>
            </a:r>
          </a:p>
          <a:p>
            <a:pPr algn="l"/>
            <a:r>
              <a:rPr lang="en-US" sz="1200" dirty="0">
                <a:solidFill>
                  <a:srgbClr val="5A6B86"/>
                </a:solidFill>
              </a:rPr>
              <a:t>data center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8D6246-862C-4E46-B1A9-AC3E6184C85C}"/>
              </a:ext>
            </a:extLst>
          </p:cNvPr>
          <p:cNvSpPr/>
          <p:nvPr/>
        </p:nvSpPr>
        <p:spPr>
          <a:xfrm>
            <a:off x="354815" y="4360182"/>
            <a:ext cx="1765300" cy="1143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86613"/>
                </a:solidFill>
              </a:rPr>
              <a:t>Elastic Beanstalk container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934215-992D-5640-A14C-1D7F2D1684F4}"/>
              </a:ext>
            </a:extLst>
          </p:cNvPr>
          <p:cNvSpPr/>
          <p:nvPr/>
        </p:nvSpPr>
        <p:spPr>
          <a:xfrm>
            <a:off x="6055083" y="4360182"/>
            <a:ext cx="1765300" cy="1143000"/>
          </a:xfrm>
          <a:prstGeom prst="rect">
            <a:avLst/>
          </a:prstGeom>
          <a:noFill/>
          <a:ln w="12700">
            <a:solidFill>
              <a:srgbClr val="CD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CD2264"/>
                </a:solidFill>
              </a:rPr>
              <a:t>AWS Step Functions workflow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FBB60FF-35BB-FF4E-A556-B763DF4DB634}"/>
              </a:ext>
            </a:extLst>
          </p:cNvPr>
          <p:cNvSpPr/>
          <p:nvPr/>
        </p:nvSpPr>
        <p:spPr>
          <a:xfrm>
            <a:off x="4151086" y="4360182"/>
            <a:ext cx="1765300" cy="1143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86613"/>
                </a:solidFill>
              </a:rPr>
              <a:t>Spot Fleet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A7873E-A1CC-804E-816C-DC0FF15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365" y="2980147"/>
            <a:ext cx="330200" cy="330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7089" y="1519392"/>
            <a:ext cx="330200" cy="330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E52C9D7-11B0-9E41-AB16-2C9849C3E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815" y="1519392"/>
            <a:ext cx="330200" cy="330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C24C57-5523-3544-A1AB-1E9BBC49F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083" y="4360182"/>
            <a:ext cx="330200" cy="330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8849B9-512D-6049-AB40-637404334C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4008" y="2980147"/>
            <a:ext cx="330200" cy="330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C534468-329D-AA40-A040-6D28667218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47089" y="4360182"/>
            <a:ext cx="330200" cy="3302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8C55F163-FECB-7E47-85FA-30740F6F39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4815" y="4360182"/>
            <a:ext cx="330200" cy="3302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479E131-CAE3-B74A-B95D-A24EEB0BA4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51086" y="1520915"/>
            <a:ext cx="330200" cy="3302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5698EA5-0E73-5347-A392-7ED836DBC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90407" y="2980147"/>
            <a:ext cx="330200" cy="330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7BA28CC-A7BB-B94A-AD60-BA719A9EC5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51086" y="4360182"/>
            <a:ext cx="330200" cy="3302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47089" y="2980147"/>
            <a:ext cx="330200" cy="3302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247089" y="1519392"/>
            <a:ext cx="1765300" cy="1143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E4B180B-66C8-134C-9780-D82E60B76CCD}"/>
              </a:ext>
            </a:extLst>
          </p:cNvPr>
          <p:cNvSpPr/>
          <p:nvPr/>
        </p:nvSpPr>
        <p:spPr>
          <a:xfrm>
            <a:off x="7990407" y="1519392"/>
            <a:ext cx="1765300" cy="1143000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9C4BBD-6802-E541-B0CA-03BF9C3751F0}"/>
              </a:ext>
            </a:extLst>
          </p:cNvPr>
          <p:cNvSpPr/>
          <p:nvPr/>
        </p:nvSpPr>
        <p:spPr>
          <a:xfrm>
            <a:off x="2247089" y="4360182"/>
            <a:ext cx="1765300" cy="11430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instance contents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5F190B-F12E-614B-827A-566AC09E9D97}"/>
              </a:ext>
            </a:extLst>
          </p:cNvPr>
          <p:cNvSpPr/>
          <p:nvPr/>
        </p:nvSpPr>
        <p:spPr>
          <a:xfrm>
            <a:off x="6055083" y="2980147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792260-E20D-D048-9DB0-9B1D4017BF0D}"/>
              </a:ext>
            </a:extLst>
          </p:cNvPr>
          <p:cNvSpPr/>
          <p:nvPr/>
        </p:nvSpPr>
        <p:spPr>
          <a:xfrm>
            <a:off x="9899698" y="4360182"/>
            <a:ext cx="1765300" cy="1143000"/>
          </a:xfrm>
          <a:prstGeom prst="rect">
            <a:avLst/>
          </a:prstGeom>
          <a:solidFill>
            <a:srgbClr val="5A6B86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Generic group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55083" y="2977788"/>
            <a:ext cx="274320" cy="2743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BD31095-C7B2-C24A-9990-6F9E14956A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51086" y="2977788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85B2A-E2E3-444D-BD28-452CC6144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D27407-A548-AC40-A903-860DD890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/>
          <a:p>
            <a:r>
              <a:rPr lang="en-US" dirty="0"/>
              <a:t>General icons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63194-8372-704E-A2ED-61D426276A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3/3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5AAFC4-D830-3E44-880C-7FB65444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2008" y="2847620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60F2F63-D692-E646-96FB-44417FC44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5740" y="2847620"/>
            <a:ext cx="469900" cy="469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DE95A-7C95-1E4F-98C7-C68927875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9472" y="2847620"/>
            <a:ext cx="469900" cy="4699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3204" y="2847620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41CE46E-77EE-EE41-99DB-F2FE0C986F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6936" y="2847620"/>
            <a:ext cx="469900" cy="4699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255D846-642B-A942-8BEC-D0E41A406D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50664" y="2847620"/>
            <a:ext cx="469900" cy="4699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FD119D-B31D-AD4E-89CE-C02267D215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34392" y="2847620"/>
            <a:ext cx="469900" cy="4699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F43C684-E7CD-7B41-ACA7-B11152EF7F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61147" y="4281463"/>
            <a:ext cx="469900" cy="4699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E9DE62-900E-904C-9642-0A5F63D57B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32000" y="4281463"/>
            <a:ext cx="469900" cy="4699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DF41AA-B0E5-1743-AB73-33A697979E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15732" y="4281463"/>
            <a:ext cx="469900" cy="4699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F14B6C9-DD64-A14C-8CAE-005DF6C08D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99464" y="4281463"/>
            <a:ext cx="469900" cy="4699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E4BB4E-58D7-F141-9687-FB16AFA0E2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83196" y="4281463"/>
            <a:ext cx="469900" cy="469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C408681-9425-934F-A27E-5D5DAE6D38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066928" y="4281463"/>
            <a:ext cx="469900" cy="469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50660" y="4281463"/>
            <a:ext cx="469900" cy="4699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flipH="1">
            <a:off x="9027549" y="4281463"/>
            <a:ext cx="483586" cy="4699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FC758BC1-A0D2-7844-A713-08FE1E3B70F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62793" y="1135878"/>
            <a:ext cx="711200" cy="711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7350A76-0D8B-B34D-B831-E0E1EE4CFCF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34151" y="1135878"/>
            <a:ext cx="711200" cy="711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05217" y="2847620"/>
            <a:ext cx="469900" cy="4699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A327EE-B1A5-7643-A4D5-DCC8A43B5181}"/>
              </a:ext>
            </a:extLst>
          </p:cNvPr>
          <p:cNvSpPr txBox="1"/>
          <p:nvPr/>
        </p:nvSpPr>
        <p:spPr>
          <a:xfrm>
            <a:off x="1903792" y="3376096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Client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E5E7C7-45FD-AA4A-90B9-C94614625F8F}"/>
              </a:ext>
            </a:extLst>
          </p:cNvPr>
          <p:cNvSpPr txBox="1"/>
          <p:nvPr/>
        </p:nvSpPr>
        <p:spPr>
          <a:xfrm>
            <a:off x="2830583" y="3376096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Disk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AA978E-DDD6-8348-AA91-0FDD5E94D813}"/>
              </a:ext>
            </a:extLst>
          </p:cNvPr>
          <p:cNvSpPr txBox="1"/>
          <p:nvPr/>
        </p:nvSpPr>
        <p:spPr>
          <a:xfrm>
            <a:off x="3814315" y="3376096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Forums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4DECAF-33B5-884D-AC77-778CFA5E7FA3}"/>
              </a:ext>
            </a:extLst>
          </p:cNvPr>
          <p:cNvSpPr txBox="1"/>
          <p:nvPr/>
        </p:nvSpPr>
        <p:spPr>
          <a:xfrm>
            <a:off x="4798047" y="3376096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Generic database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5781779" y="3376096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Internet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15DCB8-53EB-D741-9C38-CC4806B26CF0}"/>
              </a:ext>
            </a:extLst>
          </p:cNvPr>
          <p:cNvSpPr txBox="1"/>
          <p:nvPr/>
        </p:nvSpPr>
        <p:spPr>
          <a:xfrm>
            <a:off x="6765511" y="3376096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Internet alt1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EFC06D-9785-EC48-A387-EFE9412664C6}"/>
              </a:ext>
            </a:extLst>
          </p:cNvPr>
          <p:cNvSpPr txBox="1"/>
          <p:nvPr/>
        </p:nvSpPr>
        <p:spPr>
          <a:xfrm>
            <a:off x="7749239" y="3376096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Internet alt2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FB7091-25B5-264E-B70C-23BF50BE211D}"/>
              </a:ext>
            </a:extLst>
          </p:cNvPr>
          <p:cNvSpPr txBox="1"/>
          <p:nvPr/>
        </p:nvSpPr>
        <p:spPr>
          <a:xfrm>
            <a:off x="8732967" y="3376096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Mobile client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08DBCE-1ACF-424F-814D-23C461589D8E}"/>
              </a:ext>
            </a:extLst>
          </p:cNvPr>
          <p:cNvSpPr txBox="1"/>
          <p:nvPr/>
        </p:nvSpPr>
        <p:spPr>
          <a:xfrm>
            <a:off x="1859722" y="4853432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Multimedia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636447-DBCE-7C45-AD26-6BB1D3390243}"/>
              </a:ext>
            </a:extLst>
          </p:cNvPr>
          <p:cNvSpPr txBox="1"/>
          <p:nvPr/>
        </p:nvSpPr>
        <p:spPr>
          <a:xfrm>
            <a:off x="2830575" y="4853432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Office building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4F7C03-EE43-094E-9423-317455318732}"/>
              </a:ext>
            </a:extLst>
          </p:cNvPr>
          <p:cNvSpPr txBox="1"/>
          <p:nvPr/>
        </p:nvSpPr>
        <p:spPr>
          <a:xfrm>
            <a:off x="3814307" y="4853432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SAML token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F11EF0-BD34-1643-9A3C-913225592587}"/>
              </a:ext>
            </a:extLst>
          </p:cNvPr>
          <p:cNvSpPr txBox="1"/>
          <p:nvPr/>
        </p:nvSpPr>
        <p:spPr>
          <a:xfrm>
            <a:off x="4798039" y="4853432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SSL padlock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79E555-8A64-6345-BC7E-2F4C022A5857}"/>
              </a:ext>
            </a:extLst>
          </p:cNvPr>
          <p:cNvSpPr txBox="1"/>
          <p:nvPr/>
        </p:nvSpPr>
        <p:spPr>
          <a:xfrm>
            <a:off x="5781771" y="4853432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Tape storage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013E3D-2ED6-B74C-A348-786114BFA80F}"/>
              </a:ext>
            </a:extLst>
          </p:cNvPr>
          <p:cNvSpPr txBox="1"/>
          <p:nvPr/>
        </p:nvSpPr>
        <p:spPr>
          <a:xfrm>
            <a:off x="6765503" y="4853432"/>
            <a:ext cx="107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Traditional server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7749235" y="4853432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User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DB2C05-2F10-9C42-9C35-AE4BB249A665}"/>
              </a:ext>
            </a:extLst>
          </p:cNvPr>
          <p:cNvSpPr txBox="1"/>
          <p:nvPr/>
        </p:nvSpPr>
        <p:spPr>
          <a:xfrm>
            <a:off x="8732967" y="4853432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Users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96BBAA-09D6-C14E-B263-D49CD7C7C20F}"/>
              </a:ext>
            </a:extLst>
          </p:cNvPr>
          <p:cNvSpPr txBox="1"/>
          <p:nvPr/>
        </p:nvSpPr>
        <p:spPr>
          <a:xfrm>
            <a:off x="1805079" y="1850584"/>
            <a:ext cx="156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AWS Marketplace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F85B00-D6B5-724B-A0FB-79114243E3D2}"/>
              </a:ext>
            </a:extLst>
          </p:cNvPr>
          <p:cNvSpPr txBox="1"/>
          <p:nvPr/>
        </p:nvSpPr>
        <p:spPr>
          <a:xfrm>
            <a:off x="3024231" y="1850584"/>
            <a:ext cx="156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AWS Marketplace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7E9D54-97F4-994C-B2F6-0245C385CDE6}"/>
              </a:ext>
            </a:extLst>
          </p:cNvPr>
          <p:cNvSpPr txBox="1"/>
          <p:nvPr/>
        </p:nvSpPr>
        <p:spPr>
          <a:xfrm>
            <a:off x="9716695" y="4867282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Toolkit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283B4F-C65A-834C-A181-E7EEC997DD39}"/>
              </a:ext>
            </a:extLst>
          </p:cNvPr>
          <p:cNvSpPr txBox="1"/>
          <p:nvPr/>
        </p:nvSpPr>
        <p:spPr>
          <a:xfrm>
            <a:off x="10700423" y="4867282"/>
            <a:ext cx="107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32F3E"/>
                </a:solidFill>
              </a:rPr>
              <a:t>SDK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0723E27-3CF5-4C4A-8552-FC69A10D2FB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985155" y="4262835"/>
            <a:ext cx="469900" cy="469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C2ED5C-8D11-0144-9763-D2F4A247C9D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018124" y="4256285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8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A589271B-8BB2-4683-AA5B-F84ABF123CF0}"/>
              </a:ext>
            </a:extLst>
          </p:cNvPr>
          <p:cNvSpPr/>
          <p:nvPr/>
        </p:nvSpPr>
        <p:spPr>
          <a:xfrm>
            <a:off x="3668279" y="2365037"/>
            <a:ext cx="138955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1E4AE938-F23E-410B-9BDB-AAB0FDFF4F09}"/>
              </a:ext>
            </a:extLst>
          </p:cNvPr>
          <p:cNvSpPr/>
          <p:nvPr/>
        </p:nvSpPr>
        <p:spPr>
          <a:xfrm>
            <a:off x="5232910" y="4481054"/>
            <a:ext cx="1052955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2833B4A-41E9-4529-A3A3-0B2B0C19A586}"/>
              </a:ext>
            </a:extLst>
          </p:cNvPr>
          <p:cNvSpPr txBox="1"/>
          <p:nvPr/>
        </p:nvSpPr>
        <p:spPr>
          <a:xfrm>
            <a:off x="5251557" y="6125271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86AF87-129A-43CC-B81B-E9670040CFBD}"/>
              </a:ext>
            </a:extLst>
          </p:cNvPr>
          <p:cNvSpPr/>
          <p:nvPr/>
        </p:nvSpPr>
        <p:spPr>
          <a:xfrm>
            <a:off x="5232911" y="2361178"/>
            <a:ext cx="1052954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7A3E46DE-7482-4ECA-A220-9B618B499DE7}"/>
              </a:ext>
            </a:extLst>
          </p:cNvPr>
          <p:cNvSpPr txBox="1"/>
          <p:nvPr/>
        </p:nvSpPr>
        <p:spPr>
          <a:xfrm>
            <a:off x="5244920" y="2348804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054B9B-E967-4729-8CDA-0AB9DBFE9F42}"/>
              </a:ext>
            </a:extLst>
          </p:cNvPr>
          <p:cNvSpPr/>
          <p:nvPr/>
        </p:nvSpPr>
        <p:spPr>
          <a:xfrm>
            <a:off x="167159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E0229D1-FF27-434B-B56D-52F0E86B8238}"/>
              </a:ext>
            </a:extLst>
          </p:cNvPr>
          <p:cNvSpPr txBox="1"/>
          <p:nvPr/>
        </p:nvSpPr>
        <p:spPr>
          <a:xfrm>
            <a:off x="1671594" y="6116352"/>
            <a:ext cx="11125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360537D5-8FCB-40DB-B677-D99CE8DE76C7}"/>
              </a:ext>
            </a:extLst>
          </p:cNvPr>
          <p:cNvSpPr/>
          <p:nvPr/>
        </p:nvSpPr>
        <p:spPr>
          <a:xfrm>
            <a:off x="3668279" y="4476343"/>
            <a:ext cx="138955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0200EF1-D610-44A6-86D6-003BBF401B97}"/>
              </a:ext>
            </a:extLst>
          </p:cNvPr>
          <p:cNvSpPr txBox="1"/>
          <p:nvPr/>
        </p:nvSpPr>
        <p:spPr>
          <a:xfrm>
            <a:off x="3668279" y="6120477"/>
            <a:ext cx="14526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2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7A38A195-F2B2-4739-9487-344A381FB8E3}"/>
              </a:ext>
            </a:extLst>
          </p:cNvPr>
          <p:cNvSpPr txBox="1"/>
          <p:nvPr/>
        </p:nvSpPr>
        <p:spPr>
          <a:xfrm>
            <a:off x="3668279" y="2365036"/>
            <a:ext cx="13829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6B287F-2D04-430E-A8DF-92FD55D3AD0D}"/>
              </a:ext>
            </a:extLst>
          </p:cNvPr>
          <p:cNvSpPr/>
          <p:nvPr/>
        </p:nvSpPr>
        <p:spPr>
          <a:xfrm>
            <a:off x="167786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8075916-BD66-4274-B658-0953C0AC5DDC}"/>
              </a:ext>
            </a:extLst>
          </p:cNvPr>
          <p:cNvSpPr txBox="1"/>
          <p:nvPr/>
        </p:nvSpPr>
        <p:spPr>
          <a:xfrm>
            <a:off x="1677863" y="2365037"/>
            <a:ext cx="1089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A5125-A125-4683-B07D-FBF3DA3A011C}"/>
              </a:ext>
            </a:extLst>
          </p:cNvPr>
          <p:cNvSpPr/>
          <p:nvPr/>
        </p:nvSpPr>
        <p:spPr>
          <a:xfrm>
            <a:off x="69317" y="1022519"/>
            <a:ext cx="6810388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A956A1-88FB-407D-84F2-D80B4ACF8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5" y="1020043"/>
            <a:ext cx="274320" cy="274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4F67324-BC17-4AA9-9EDA-C9C8F417069E}"/>
              </a:ext>
            </a:extLst>
          </p:cNvPr>
          <p:cNvSpPr/>
          <p:nvPr/>
        </p:nvSpPr>
        <p:spPr>
          <a:xfrm>
            <a:off x="235614" y="1433323"/>
            <a:ext cx="6513486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(Citrix CVADS ‘Resource Location’)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6B69617-682A-4695-96C2-93FA28B95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614" y="1433324"/>
            <a:ext cx="274320" cy="27519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4A59830-A736-4BA7-BEF1-A1B57E044A3C}"/>
              </a:ext>
            </a:extLst>
          </p:cNvPr>
          <p:cNvSpPr/>
          <p:nvPr/>
        </p:nvSpPr>
        <p:spPr>
          <a:xfrm>
            <a:off x="552995" y="2266920"/>
            <a:ext cx="620782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7B9D04A-97B2-4CF8-B752-29D8C311C8F1}"/>
              </a:ext>
            </a:extLst>
          </p:cNvPr>
          <p:cNvSpPr/>
          <p:nvPr/>
        </p:nvSpPr>
        <p:spPr>
          <a:xfrm>
            <a:off x="591671" y="1872780"/>
            <a:ext cx="5885911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AWS 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4F7848D8-20AC-4B8F-9205-5704E2AA1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38" y="1879779"/>
            <a:ext cx="274320" cy="27432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11C3A24-8B02-46D9-B283-876E8AEF600C}"/>
              </a:ext>
            </a:extLst>
          </p:cNvPr>
          <p:cNvSpPr/>
          <p:nvPr/>
        </p:nvSpPr>
        <p:spPr>
          <a:xfrm>
            <a:off x="501926" y="4400009"/>
            <a:ext cx="6258897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08946-3FA1-44F2-824C-AD50F742097B}"/>
              </a:ext>
            </a:extLst>
          </p:cNvPr>
          <p:cNvSpPr/>
          <p:nvPr/>
        </p:nvSpPr>
        <p:spPr>
          <a:xfrm>
            <a:off x="6652654" y="1608667"/>
            <a:ext cx="706434" cy="4869982"/>
          </a:xfrm>
          <a:prstGeom prst="rect">
            <a:avLst/>
          </a:prstGeom>
          <a:solidFill>
            <a:srgbClr val="EFE5F7"/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78C0CA2-D485-4D97-AA41-C4221476DE7B}"/>
              </a:ext>
            </a:extLst>
          </p:cNvPr>
          <p:cNvGrpSpPr/>
          <p:nvPr/>
        </p:nvGrpSpPr>
        <p:grpSpPr>
          <a:xfrm>
            <a:off x="2122532" y="2962431"/>
            <a:ext cx="939462" cy="888861"/>
            <a:chOff x="9545771" y="3892546"/>
            <a:chExt cx="939462" cy="8888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0C64E9-07CB-4CF0-B8ED-F8E3357BEE79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13" name="Freeform 1">
                <a:extLst>
                  <a:ext uri="{FF2B5EF4-FFF2-40B4-BE49-F238E27FC236}">
                    <a16:creationId xmlns:a16="http://schemas.microsoft.com/office/drawing/2014/main" id="{9EBEBC92-6634-427F-A280-4F86C281C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Freeform 2">
                <a:extLst>
                  <a:ext uri="{FF2B5EF4-FFF2-40B4-BE49-F238E27FC236}">
                    <a16:creationId xmlns:a16="http://schemas.microsoft.com/office/drawing/2014/main" id="{CA273AB5-43FF-4410-B22F-113CD4ACB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Freeform 3">
                <a:extLst>
                  <a:ext uri="{FF2B5EF4-FFF2-40B4-BE49-F238E27FC236}">
                    <a16:creationId xmlns:a16="http://schemas.microsoft.com/office/drawing/2014/main" id="{F3603F00-A13F-4281-A5C0-BE920491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 4">
                <a:extLst>
                  <a:ext uri="{FF2B5EF4-FFF2-40B4-BE49-F238E27FC236}">
                    <a16:creationId xmlns:a16="http://schemas.microsoft.com/office/drawing/2014/main" id="{91E0F2E3-6CB8-4251-809F-EEEBE3BF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1AD6EF7B-872F-416E-AE53-513C4D115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5396AA44-BF4D-499D-A848-566A6BC55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7">
                <a:extLst>
                  <a:ext uri="{FF2B5EF4-FFF2-40B4-BE49-F238E27FC236}">
                    <a16:creationId xmlns:a16="http://schemas.microsoft.com/office/drawing/2014/main" id="{A3B480E4-655C-4AF8-8C1F-6E9399C76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1BCA33EE-C45B-4D4C-AD6C-C9E8CAA0B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840570D6-DC5D-424E-8056-94363590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93630A5F-A135-499B-8477-50B85F62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98924DE0-15DD-4044-A8F0-8352EA708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">
                <a:extLst>
                  <a:ext uri="{FF2B5EF4-FFF2-40B4-BE49-F238E27FC236}">
                    <a16:creationId xmlns:a16="http://schemas.microsoft.com/office/drawing/2014/main" id="{61D82E8C-D71F-441A-A861-D17E29E08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7FE10490-D231-4D54-AF18-ACC6D5F1E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C221BAFF-CE62-41A1-9D70-1A3D6DC64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5">
                <a:extLst>
                  <a:ext uri="{FF2B5EF4-FFF2-40B4-BE49-F238E27FC236}">
                    <a16:creationId xmlns:a16="http://schemas.microsoft.com/office/drawing/2014/main" id="{8E75BDB4-C6D0-46ED-A82B-9BB106DB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BF3499B0-94F3-47B1-8812-20C338EEE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96FD0A53-7E1C-41A8-BF17-C6651B96A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A1B7DF7E-1AD6-48FA-8956-CDA679C0C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19">
                <a:extLst>
                  <a:ext uri="{FF2B5EF4-FFF2-40B4-BE49-F238E27FC236}">
                    <a16:creationId xmlns:a16="http://schemas.microsoft.com/office/drawing/2014/main" id="{82AA42CD-388E-42FD-95F0-0BE047D7B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20">
                <a:extLst>
                  <a:ext uri="{FF2B5EF4-FFF2-40B4-BE49-F238E27FC236}">
                    <a16:creationId xmlns:a16="http://schemas.microsoft.com/office/drawing/2014/main" id="{C9C8824B-1231-4C99-B187-CAD18EAE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3F490BA-E79C-4A2F-A99D-41ED2EFE9D16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C4AF487A-541C-4871-AC3D-7FCAF3E51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24">
                <a:extLst>
                  <a:ext uri="{FF2B5EF4-FFF2-40B4-BE49-F238E27FC236}">
                    <a16:creationId xmlns:a16="http://schemas.microsoft.com/office/drawing/2014/main" id="{8F6D5CA9-39D3-4114-ABA7-A303819E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D7D1A59D-2B67-47C2-8DED-1BBDA51F5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CAC65CC3-6E40-464A-BAC2-607335011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27">
                <a:extLst>
                  <a:ext uri="{FF2B5EF4-FFF2-40B4-BE49-F238E27FC236}">
                    <a16:creationId xmlns:a16="http://schemas.microsoft.com/office/drawing/2014/main" id="{E5D14726-987C-48D9-831D-734E41E6D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8">
                <a:extLst>
                  <a:ext uri="{FF2B5EF4-FFF2-40B4-BE49-F238E27FC236}">
                    <a16:creationId xmlns:a16="http://schemas.microsoft.com/office/drawing/2014/main" id="{0BF581F4-EAA0-467F-8AD8-B78774F6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9">
                <a:extLst>
                  <a:ext uri="{FF2B5EF4-FFF2-40B4-BE49-F238E27FC236}">
                    <a16:creationId xmlns:a16="http://schemas.microsoft.com/office/drawing/2014/main" id="{1AE013C9-97B6-4F43-8A6B-C39A5534E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1CB4BD66-F56F-423E-8AEC-D13A5A238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565CEC94-2D64-4189-8475-6DB3B3E09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A5FE1677-86FD-49D9-9EBE-076D03D7A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DDCF7F2B-C39A-415E-821C-7C3121991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7BA9A618-23AB-43F4-B0F8-691C2DBF8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AB412D1F-C851-4305-8821-77A71AE8F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07713B99-01C5-4DC0-933B-382C4FD7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2CB55904-7B62-446A-A07E-36EB8D180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6E22B8A-E89C-4D76-B16A-E06DF8A95B5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1594ED-0D90-44CC-8E9C-BBA5C9E7C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B6EC3DF-F667-4244-BE34-46D449BAEF5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59" name="Freeform 1">
                  <a:extLst>
                    <a:ext uri="{FF2B5EF4-FFF2-40B4-BE49-F238E27FC236}">
                      <a16:creationId xmlns:a16="http://schemas.microsoft.com/office/drawing/2014/main" id="{C9B9DF93-FE9B-4E82-9DFE-F43347B73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193DA221-32F1-48F8-BA6D-3CDDA7F51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314D2AB4-D324-4A05-A203-7088246FB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20372A30-E864-43EF-9E90-AA0DBD61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842CCE4E-AA27-496E-B5AA-E13824610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5EE0ECBB-1F55-4108-96FA-1A00EA55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Freeform 7">
                  <a:extLst>
                    <a:ext uri="{FF2B5EF4-FFF2-40B4-BE49-F238E27FC236}">
                      <a16:creationId xmlns:a16="http://schemas.microsoft.com/office/drawing/2014/main" id="{C1399A81-62AA-4E87-864E-FD7CAD572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Freeform 8">
                  <a:extLst>
                    <a:ext uri="{FF2B5EF4-FFF2-40B4-BE49-F238E27FC236}">
                      <a16:creationId xmlns:a16="http://schemas.microsoft.com/office/drawing/2014/main" id="{66E04C30-8AF7-43E1-AF0A-23A6FBD87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A6683F31-D5A9-44CA-AC4A-B35213200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10">
                  <a:extLst>
                    <a:ext uri="{FF2B5EF4-FFF2-40B4-BE49-F238E27FC236}">
                      <a16:creationId xmlns:a16="http://schemas.microsoft.com/office/drawing/2014/main" id="{E3EDF7CB-429F-48A9-A13D-E1878D0E1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11">
                  <a:extLst>
                    <a:ext uri="{FF2B5EF4-FFF2-40B4-BE49-F238E27FC236}">
                      <a16:creationId xmlns:a16="http://schemas.microsoft.com/office/drawing/2014/main" id="{4AC4632E-8284-4EA5-B85B-C98625C18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2">
                  <a:extLst>
                    <a:ext uri="{FF2B5EF4-FFF2-40B4-BE49-F238E27FC236}">
                      <a16:creationId xmlns:a16="http://schemas.microsoft.com/office/drawing/2014/main" id="{A141BA75-A6C3-4089-BD2A-337E0B291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Freeform 13">
                  <a:extLst>
                    <a:ext uri="{FF2B5EF4-FFF2-40B4-BE49-F238E27FC236}">
                      <a16:creationId xmlns:a16="http://schemas.microsoft.com/office/drawing/2014/main" id="{0CFB7945-49CC-48AB-B686-EB85656FE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Freeform 14">
                  <a:extLst>
                    <a:ext uri="{FF2B5EF4-FFF2-40B4-BE49-F238E27FC236}">
                      <a16:creationId xmlns:a16="http://schemas.microsoft.com/office/drawing/2014/main" id="{41FA1DAF-F01B-42CB-BEBA-109120BCF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15">
                  <a:extLst>
                    <a:ext uri="{FF2B5EF4-FFF2-40B4-BE49-F238E27FC236}">
                      <a16:creationId xmlns:a16="http://schemas.microsoft.com/office/drawing/2014/main" id="{9F1E7321-A0CF-4F29-8B5C-ADB2BAEA22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6">
                  <a:extLst>
                    <a:ext uri="{FF2B5EF4-FFF2-40B4-BE49-F238E27FC236}">
                      <a16:creationId xmlns:a16="http://schemas.microsoft.com/office/drawing/2014/main" id="{53171BC8-9513-4B88-AF30-0987D1332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">
                  <a:extLst>
                    <a:ext uri="{FF2B5EF4-FFF2-40B4-BE49-F238E27FC236}">
                      <a16:creationId xmlns:a16="http://schemas.microsoft.com/office/drawing/2014/main" id="{BA76CA5D-8E79-44B3-B791-F16BFC724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18">
                  <a:extLst>
                    <a:ext uri="{FF2B5EF4-FFF2-40B4-BE49-F238E27FC236}">
                      <a16:creationId xmlns:a16="http://schemas.microsoft.com/office/drawing/2014/main" id="{62A0097F-7E9E-470E-960D-36E298C95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19">
                  <a:extLst>
                    <a:ext uri="{FF2B5EF4-FFF2-40B4-BE49-F238E27FC236}">
                      <a16:creationId xmlns:a16="http://schemas.microsoft.com/office/drawing/2014/main" id="{B3FB9E7D-7ECE-4E36-B9F7-501EA86C3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Freeform 20">
                  <a:extLst>
                    <a:ext uri="{FF2B5EF4-FFF2-40B4-BE49-F238E27FC236}">
                      <a16:creationId xmlns:a16="http://schemas.microsoft.com/office/drawing/2014/main" id="{6E4A5271-1E30-4F86-B403-F25612A3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1">
                  <a:extLst>
                    <a:ext uri="{FF2B5EF4-FFF2-40B4-BE49-F238E27FC236}">
                      <a16:creationId xmlns:a16="http://schemas.microsoft.com/office/drawing/2014/main" id="{9FE4951E-7561-43DA-8F43-0A9F7D098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Freeform 22">
                  <a:extLst>
                    <a:ext uri="{FF2B5EF4-FFF2-40B4-BE49-F238E27FC236}">
                      <a16:creationId xmlns:a16="http://schemas.microsoft.com/office/drawing/2014/main" id="{9017CC31-5A1D-476E-A67A-2A5647EF5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23">
                  <a:extLst>
                    <a:ext uri="{FF2B5EF4-FFF2-40B4-BE49-F238E27FC236}">
                      <a16:creationId xmlns:a16="http://schemas.microsoft.com/office/drawing/2014/main" id="{F67E1A9A-AA32-426C-955D-C236B9F1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24">
                  <a:extLst>
                    <a:ext uri="{FF2B5EF4-FFF2-40B4-BE49-F238E27FC236}">
                      <a16:creationId xmlns:a16="http://schemas.microsoft.com/office/drawing/2014/main" id="{60BCD099-A5F2-4A6C-BDBD-4ABAF83D2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Freeform 25">
                  <a:extLst>
                    <a:ext uri="{FF2B5EF4-FFF2-40B4-BE49-F238E27FC236}">
                      <a16:creationId xmlns:a16="http://schemas.microsoft.com/office/drawing/2014/main" id="{7922BB29-51BE-40D2-A8C0-0ECAE2087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26">
                  <a:extLst>
                    <a:ext uri="{FF2B5EF4-FFF2-40B4-BE49-F238E27FC236}">
                      <a16:creationId xmlns:a16="http://schemas.microsoft.com/office/drawing/2014/main" id="{B0B46E6E-AD60-4908-8425-A13077765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">
                  <a:extLst>
                    <a:ext uri="{FF2B5EF4-FFF2-40B4-BE49-F238E27FC236}">
                      <a16:creationId xmlns:a16="http://schemas.microsoft.com/office/drawing/2014/main" id="{C8D94D65-695A-4B57-8511-9DBC1F95A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1B3772AC-5E57-489D-968C-961C359B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Freeform 29">
                  <a:extLst>
                    <a:ext uri="{FF2B5EF4-FFF2-40B4-BE49-F238E27FC236}">
                      <a16:creationId xmlns:a16="http://schemas.microsoft.com/office/drawing/2014/main" id="{6FE4FD8B-4D26-4C44-B083-702D3CFD9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30">
                  <a:extLst>
                    <a:ext uri="{FF2B5EF4-FFF2-40B4-BE49-F238E27FC236}">
                      <a16:creationId xmlns:a16="http://schemas.microsoft.com/office/drawing/2014/main" id="{172AC4C4-4BCF-4A12-8029-A463FF01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31">
                  <a:extLst>
                    <a:ext uri="{FF2B5EF4-FFF2-40B4-BE49-F238E27FC236}">
                      <a16:creationId xmlns:a16="http://schemas.microsoft.com/office/drawing/2014/main" id="{9A8263AF-D506-4E25-ABB3-8057F2A05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32">
                  <a:extLst>
                    <a:ext uri="{FF2B5EF4-FFF2-40B4-BE49-F238E27FC236}">
                      <a16:creationId xmlns:a16="http://schemas.microsoft.com/office/drawing/2014/main" id="{EAAC7BB1-81C5-4239-AAFF-2E97148B8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0396388-057F-47B2-A4DA-49D80B0D7CDE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196" name="Freeform 9">
                <a:extLst>
                  <a:ext uri="{FF2B5EF4-FFF2-40B4-BE49-F238E27FC236}">
                    <a16:creationId xmlns:a16="http://schemas.microsoft.com/office/drawing/2014/main" id="{804C7C81-8E22-4AF2-9F2F-A9E4BCA9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10">
                <a:extLst>
                  <a:ext uri="{FF2B5EF4-FFF2-40B4-BE49-F238E27FC236}">
                    <a16:creationId xmlns:a16="http://schemas.microsoft.com/office/drawing/2014/main" id="{DDEFED20-23BC-4404-923E-1A4D29927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1">
                <a:extLst>
                  <a:ext uri="{FF2B5EF4-FFF2-40B4-BE49-F238E27FC236}">
                    <a16:creationId xmlns:a16="http://schemas.microsoft.com/office/drawing/2014/main" id="{F627F771-FD5D-4C67-9B60-913FBD25F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007CE848-552E-4AF5-8624-B04D769A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13">
                <a:extLst>
                  <a:ext uri="{FF2B5EF4-FFF2-40B4-BE49-F238E27FC236}">
                    <a16:creationId xmlns:a16="http://schemas.microsoft.com/office/drawing/2014/main" id="{101F5E9E-ED26-4C5A-BF60-C9D0ABBC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14">
                <a:extLst>
                  <a:ext uri="{FF2B5EF4-FFF2-40B4-BE49-F238E27FC236}">
                    <a16:creationId xmlns:a16="http://schemas.microsoft.com/office/drawing/2014/main" id="{C53818C1-1FEC-447C-8846-DAD39A8B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15">
                <a:extLst>
                  <a:ext uri="{FF2B5EF4-FFF2-40B4-BE49-F238E27FC236}">
                    <a16:creationId xmlns:a16="http://schemas.microsoft.com/office/drawing/2014/main" id="{F64D34DB-8E9C-4F0B-8B0F-629F63B6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FF60059E-E321-427A-AA84-98B40DFE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id="{62C76547-D667-4F46-AFEA-B74D75600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ADCA44DF-623D-49F9-B07D-187DB2A9A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19">
                <a:extLst>
                  <a:ext uri="{FF2B5EF4-FFF2-40B4-BE49-F238E27FC236}">
                    <a16:creationId xmlns:a16="http://schemas.microsoft.com/office/drawing/2014/main" id="{7CEAFA4C-CE95-47FC-AFD0-DD3AF598F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0">
                <a:extLst>
                  <a:ext uri="{FF2B5EF4-FFF2-40B4-BE49-F238E27FC236}">
                    <a16:creationId xmlns:a16="http://schemas.microsoft.com/office/drawing/2014/main" id="{99B2896C-D723-4833-AE86-BB36DAF94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Freeform 21">
                <a:extLst>
                  <a:ext uri="{FF2B5EF4-FFF2-40B4-BE49-F238E27FC236}">
                    <a16:creationId xmlns:a16="http://schemas.microsoft.com/office/drawing/2014/main" id="{CF7B64B7-9E7C-463A-AA37-AC29C119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Freeform 22">
                <a:extLst>
                  <a:ext uri="{FF2B5EF4-FFF2-40B4-BE49-F238E27FC236}">
                    <a16:creationId xmlns:a16="http://schemas.microsoft.com/office/drawing/2014/main" id="{032D5F9B-62E3-46F4-8C70-C7C44E8B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23">
                <a:extLst>
                  <a:ext uri="{FF2B5EF4-FFF2-40B4-BE49-F238E27FC236}">
                    <a16:creationId xmlns:a16="http://schemas.microsoft.com/office/drawing/2014/main" id="{B07D03D6-5400-45DF-AFFD-DCE4709F4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4">
                <a:extLst>
                  <a:ext uri="{FF2B5EF4-FFF2-40B4-BE49-F238E27FC236}">
                    <a16:creationId xmlns:a16="http://schemas.microsoft.com/office/drawing/2014/main" id="{6C9BAA6E-A98D-4AE6-9F1B-BC2BEF7A3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5">
                <a:extLst>
                  <a:ext uri="{FF2B5EF4-FFF2-40B4-BE49-F238E27FC236}">
                    <a16:creationId xmlns:a16="http://schemas.microsoft.com/office/drawing/2014/main" id="{7C4C4249-4EC0-492C-972B-018AA5678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26">
                <a:extLst>
                  <a:ext uri="{FF2B5EF4-FFF2-40B4-BE49-F238E27FC236}">
                    <a16:creationId xmlns:a16="http://schemas.microsoft.com/office/drawing/2014/main" id="{4C4A6D34-F07D-49C4-92F5-3B5B6187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5AAA8F1-29FB-4D5E-9236-4957E7FAA8C5}"/>
              </a:ext>
            </a:extLst>
          </p:cNvPr>
          <p:cNvGrpSpPr/>
          <p:nvPr/>
        </p:nvGrpSpPr>
        <p:grpSpPr>
          <a:xfrm>
            <a:off x="2127365" y="4813235"/>
            <a:ext cx="939462" cy="888861"/>
            <a:chOff x="9545771" y="3892546"/>
            <a:chExt cx="939462" cy="88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6F0C9EB-9C9C-43A0-A9B0-BE3EC910E348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309" name="Freeform 1">
                <a:extLst>
                  <a:ext uri="{FF2B5EF4-FFF2-40B4-BE49-F238E27FC236}">
                    <a16:creationId xmlns:a16="http://schemas.microsoft.com/office/drawing/2014/main" id="{4A717210-4E8B-418C-8342-C5EE4DBB3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Freeform 2">
                <a:extLst>
                  <a:ext uri="{FF2B5EF4-FFF2-40B4-BE49-F238E27FC236}">
                    <a16:creationId xmlns:a16="http://schemas.microsoft.com/office/drawing/2014/main" id="{60333837-2B9A-40CD-9E1B-8CD32CF86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3">
                <a:extLst>
                  <a:ext uri="{FF2B5EF4-FFF2-40B4-BE49-F238E27FC236}">
                    <a16:creationId xmlns:a16="http://schemas.microsoft.com/office/drawing/2014/main" id="{94285A5B-E1F5-422E-A1BB-9F693C8A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Freeform 4">
                <a:extLst>
                  <a:ext uri="{FF2B5EF4-FFF2-40B4-BE49-F238E27FC236}">
                    <a16:creationId xmlns:a16="http://schemas.microsoft.com/office/drawing/2014/main" id="{458E2CE1-4EA8-42EE-AD49-7A78EA4C9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Freeform 5">
                <a:extLst>
                  <a:ext uri="{FF2B5EF4-FFF2-40B4-BE49-F238E27FC236}">
                    <a16:creationId xmlns:a16="http://schemas.microsoft.com/office/drawing/2014/main" id="{28106326-83D2-4A52-81B9-EC37CC6C3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6">
                <a:extLst>
                  <a:ext uri="{FF2B5EF4-FFF2-40B4-BE49-F238E27FC236}">
                    <a16:creationId xmlns:a16="http://schemas.microsoft.com/office/drawing/2014/main" id="{E13098A0-F11F-40B8-94A3-D65F543A8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Line 7">
                <a:extLst>
                  <a:ext uri="{FF2B5EF4-FFF2-40B4-BE49-F238E27FC236}">
                    <a16:creationId xmlns:a16="http://schemas.microsoft.com/office/drawing/2014/main" id="{86A0BB51-BA98-4127-AC5F-DA22823BB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8">
                <a:extLst>
                  <a:ext uri="{FF2B5EF4-FFF2-40B4-BE49-F238E27FC236}">
                    <a16:creationId xmlns:a16="http://schemas.microsoft.com/office/drawing/2014/main" id="{A772264E-1418-4C7F-8682-C2C5D1B46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9">
                <a:extLst>
                  <a:ext uri="{FF2B5EF4-FFF2-40B4-BE49-F238E27FC236}">
                    <a16:creationId xmlns:a16="http://schemas.microsoft.com/office/drawing/2014/main" id="{8B90E05D-0A66-4E10-9F26-B08D0EB0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Freeform 10">
                <a:extLst>
                  <a:ext uri="{FF2B5EF4-FFF2-40B4-BE49-F238E27FC236}">
                    <a16:creationId xmlns:a16="http://schemas.microsoft.com/office/drawing/2014/main" id="{1E7D5924-B0EA-452D-BD13-58B813684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11">
                <a:extLst>
                  <a:ext uri="{FF2B5EF4-FFF2-40B4-BE49-F238E27FC236}">
                    <a16:creationId xmlns:a16="http://schemas.microsoft.com/office/drawing/2014/main" id="{3829BDF2-0774-4963-8FBE-A0588A8AC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12">
                <a:extLst>
                  <a:ext uri="{FF2B5EF4-FFF2-40B4-BE49-F238E27FC236}">
                    <a16:creationId xmlns:a16="http://schemas.microsoft.com/office/drawing/2014/main" id="{0FB7E2F8-A57B-4FB5-A29C-63ABD48F9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3">
                <a:extLst>
                  <a:ext uri="{FF2B5EF4-FFF2-40B4-BE49-F238E27FC236}">
                    <a16:creationId xmlns:a16="http://schemas.microsoft.com/office/drawing/2014/main" id="{4700779C-1869-404F-AEBD-58615E018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Freeform 14">
                <a:extLst>
                  <a:ext uri="{FF2B5EF4-FFF2-40B4-BE49-F238E27FC236}">
                    <a16:creationId xmlns:a16="http://schemas.microsoft.com/office/drawing/2014/main" id="{2ACF5186-DB33-4F2D-B21F-B18609715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Line 15">
                <a:extLst>
                  <a:ext uri="{FF2B5EF4-FFF2-40B4-BE49-F238E27FC236}">
                    <a16:creationId xmlns:a16="http://schemas.microsoft.com/office/drawing/2014/main" id="{E8AD07AF-88C1-4415-83C3-6252902B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16">
                <a:extLst>
                  <a:ext uri="{FF2B5EF4-FFF2-40B4-BE49-F238E27FC236}">
                    <a16:creationId xmlns:a16="http://schemas.microsoft.com/office/drawing/2014/main" id="{1182DFDA-976D-4BD4-8244-39D657319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7">
                <a:extLst>
                  <a:ext uri="{FF2B5EF4-FFF2-40B4-BE49-F238E27FC236}">
                    <a16:creationId xmlns:a16="http://schemas.microsoft.com/office/drawing/2014/main" id="{DA11E8E7-74EC-4C6D-A27A-7AB2386C3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18">
                <a:extLst>
                  <a:ext uri="{FF2B5EF4-FFF2-40B4-BE49-F238E27FC236}">
                    <a16:creationId xmlns:a16="http://schemas.microsoft.com/office/drawing/2014/main" id="{44DE3B15-FBF8-4E50-8CEE-BFF2E6CE5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19">
                <a:extLst>
                  <a:ext uri="{FF2B5EF4-FFF2-40B4-BE49-F238E27FC236}">
                    <a16:creationId xmlns:a16="http://schemas.microsoft.com/office/drawing/2014/main" id="{93AF30E5-51C8-477D-AF80-7CEC24544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0">
                <a:extLst>
                  <a:ext uri="{FF2B5EF4-FFF2-40B4-BE49-F238E27FC236}">
                    <a16:creationId xmlns:a16="http://schemas.microsoft.com/office/drawing/2014/main" id="{86CFD142-0712-433B-8F66-459B90810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E8F519A-FCF8-4A1C-8367-164680CA266A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294" name="Freeform 23">
                <a:extLst>
                  <a:ext uri="{FF2B5EF4-FFF2-40B4-BE49-F238E27FC236}">
                    <a16:creationId xmlns:a16="http://schemas.microsoft.com/office/drawing/2014/main" id="{D75508CF-E135-4B13-9C78-B1BB5E083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Line 24">
                <a:extLst>
                  <a:ext uri="{FF2B5EF4-FFF2-40B4-BE49-F238E27FC236}">
                    <a16:creationId xmlns:a16="http://schemas.microsoft.com/office/drawing/2014/main" id="{20899864-C658-41B9-A690-9AA35590E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5">
                <a:extLst>
                  <a:ext uri="{FF2B5EF4-FFF2-40B4-BE49-F238E27FC236}">
                    <a16:creationId xmlns:a16="http://schemas.microsoft.com/office/drawing/2014/main" id="{161867A6-6E07-4896-906D-2077BF46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Freeform 26">
                <a:extLst>
                  <a:ext uri="{FF2B5EF4-FFF2-40B4-BE49-F238E27FC236}">
                    <a16:creationId xmlns:a16="http://schemas.microsoft.com/office/drawing/2014/main" id="{C8E1EA87-799B-445B-B9C8-A4067DE7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27">
                <a:extLst>
                  <a:ext uri="{FF2B5EF4-FFF2-40B4-BE49-F238E27FC236}">
                    <a16:creationId xmlns:a16="http://schemas.microsoft.com/office/drawing/2014/main" id="{65C0442F-FF03-41D6-998E-1DD42E6CA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8">
                <a:extLst>
                  <a:ext uri="{FF2B5EF4-FFF2-40B4-BE49-F238E27FC236}">
                    <a16:creationId xmlns:a16="http://schemas.microsoft.com/office/drawing/2014/main" id="{A79B774D-F8A0-489B-9AC3-9BBFFC47C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9">
                <a:extLst>
                  <a:ext uri="{FF2B5EF4-FFF2-40B4-BE49-F238E27FC236}">
                    <a16:creationId xmlns:a16="http://schemas.microsoft.com/office/drawing/2014/main" id="{41A3FD1F-C2BA-4F33-A755-DD6E236C5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8E11A9FA-4C8A-48FC-9171-131C4CB6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1">
                <a:extLst>
                  <a:ext uri="{FF2B5EF4-FFF2-40B4-BE49-F238E27FC236}">
                    <a16:creationId xmlns:a16="http://schemas.microsoft.com/office/drawing/2014/main" id="{8F7C1C01-CA47-478C-B63E-1B498FB3B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2">
                <a:extLst>
                  <a:ext uri="{FF2B5EF4-FFF2-40B4-BE49-F238E27FC236}">
                    <a16:creationId xmlns:a16="http://schemas.microsoft.com/office/drawing/2014/main" id="{5AAA1003-87B6-4060-8D84-0E01BAA4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Freeform 33">
                <a:extLst>
                  <a:ext uri="{FF2B5EF4-FFF2-40B4-BE49-F238E27FC236}">
                    <a16:creationId xmlns:a16="http://schemas.microsoft.com/office/drawing/2014/main" id="{90006488-3E86-493F-A33D-1853579C7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34">
                <a:extLst>
                  <a:ext uri="{FF2B5EF4-FFF2-40B4-BE49-F238E27FC236}">
                    <a16:creationId xmlns:a16="http://schemas.microsoft.com/office/drawing/2014/main" id="{17E35F6D-AB48-4492-9B01-E29BAD215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0CB81F98-CC21-4E71-AAA7-1BD6605FF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562AC6E7-3360-4B7D-9E28-CD250B5B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37">
                <a:extLst>
                  <a:ext uri="{FF2B5EF4-FFF2-40B4-BE49-F238E27FC236}">
                    <a16:creationId xmlns:a16="http://schemas.microsoft.com/office/drawing/2014/main" id="{EB109FF7-1439-49DB-A6B8-C9B180F5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372A12E-CF99-4226-B652-2B64DCD6C8A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260" name="Freeform 28">
                <a:extLst>
                  <a:ext uri="{FF2B5EF4-FFF2-40B4-BE49-F238E27FC236}">
                    <a16:creationId xmlns:a16="http://schemas.microsoft.com/office/drawing/2014/main" id="{5479A58F-E142-4498-9B5D-5CEFC21CA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82934BE6-653A-4EF4-9D81-635C8C7147C1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262" name="Freeform 1">
                  <a:extLst>
                    <a:ext uri="{FF2B5EF4-FFF2-40B4-BE49-F238E27FC236}">
                      <a16:creationId xmlns:a16="http://schemas.microsoft.com/office/drawing/2014/main" id="{8E6FA2C4-480B-485E-84D7-CDE1E2675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Freeform 2">
                  <a:extLst>
                    <a:ext uri="{FF2B5EF4-FFF2-40B4-BE49-F238E27FC236}">
                      <a16:creationId xmlns:a16="http://schemas.microsoft.com/office/drawing/2014/main" id="{4C3F35D6-926B-4127-AA69-24B3A45CE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Freeform 3">
                  <a:extLst>
                    <a:ext uri="{FF2B5EF4-FFF2-40B4-BE49-F238E27FC236}">
                      <a16:creationId xmlns:a16="http://schemas.microsoft.com/office/drawing/2014/main" id="{BA801982-5859-4CC1-8507-EA6EAF81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Freeform 4">
                  <a:extLst>
                    <a:ext uri="{FF2B5EF4-FFF2-40B4-BE49-F238E27FC236}">
                      <a16:creationId xmlns:a16="http://schemas.microsoft.com/office/drawing/2014/main" id="{62C25586-23F8-4FE7-8987-D0D7E66C3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Freeform 5">
                  <a:extLst>
                    <a:ext uri="{FF2B5EF4-FFF2-40B4-BE49-F238E27FC236}">
                      <a16:creationId xmlns:a16="http://schemas.microsoft.com/office/drawing/2014/main" id="{BA550069-D503-4AE8-BABE-318507122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6">
                  <a:extLst>
                    <a:ext uri="{FF2B5EF4-FFF2-40B4-BE49-F238E27FC236}">
                      <a16:creationId xmlns:a16="http://schemas.microsoft.com/office/drawing/2014/main" id="{0352CC0A-277E-463F-939B-1A542143A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Freeform 7">
                  <a:extLst>
                    <a:ext uri="{FF2B5EF4-FFF2-40B4-BE49-F238E27FC236}">
                      <a16:creationId xmlns:a16="http://schemas.microsoft.com/office/drawing/2014/main" id="{45E579ED-143D-4E87-943B-4A04D2BF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Freeform 8">
                  <a:extLst>
                    <a:ext uri="{FF2B5EF4-FFF2-40B4-BE49-F238E27FC236}">
                      <a16:creationId xmlns:a16="http://schemas.microsoft.com/office/drawing/2014/main" id="{4C491799-0040-45B9-9977-8EC2B1FB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9">
                  <a:extLst>
                    <a:ext uri="{FF2B5EF4-FFF2-40B4-BE49-F238E27FC236}">
                      <a16:creationId xmlns:a16="http://schemas.microsoft.com/office/drawing/2014/main" id="{01C89891-2895-4587-B115-24BC91997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">
                  <a:extLst>
                    <a:ext uri="{FF2B5EF4-FFF2-40B4-BE49-F238E27FC236}">
                      <a16:creationId xmlns:a16="http://schemas.microsoft.com/office/drawing/2014/main" id="{21FA4C3F-A0E8-4B83-B02A-2B7A990C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Freeform 11">
                  <a:extLst>
                    <a:ext uri="{FF2B5EF4-FFF2-40B4-BE49-F238E27FC236}">
                      <a16:creationId xmlns:a16="http://schemas.microsoft.com/office/drawing/2014/main" id="{9F6335CF-231B-40C4-A51B-F088E105F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2">
                  <a:extLst>
                    <a:ext uri="{FF2B5EF4-FFF2-40B4-BE49-F238E27FC236}">
                      <a16:creationId xmlns:a16="http://schemas.microsoft.com/office/drawing/2014/main" id="{EB0D6B0A-5EBE-4520-9DF3-12F4A102B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Freeform 13">
                  <a:extLst>
                    <a:ext uri="{FF2B5EF4-FFF2-40B4-BE49-F238E27FC236}">
                      <a16:creationId xmlns:a16="http://schemas.microsoft.com/office/drawing/2014/main" id="{F7308C42-B18E-4534-9C36-D78834B77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1DA290E2-6831-4832-B75D-6AAD37EAB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15">
                  <a:extLst>
                    <a:ext uri="{FF2B5EF4-FFF2-40B4-BE49-F238E27FC236}">
                      <a16:creationId xmlns:a16="http://schemas.microsoft.com/office/drawing/2014/main" id="{087CBF1F-207F-485E-AA22-7E9CC5D79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6">
                  <a:extLst>
                    <a:ext uri="{FF2B5EF4-FFF2-40B4-BE49-F238E27FC236}">
                      <a16:creationId xmlns:a16="http://schemas.microsoft.com/office/drawing/2014/main" id="{CC91047B-3467-49CB-89E1-88B846493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17">
                  <a:extLst>
                    <a:ext uri="{FF2B5EF4-FFF2-40B4-BE49-F238E27FC236}">
                      <a16:creationId xmlns:a16="http://schemas.microsoft.com/office/drawing/2014/main" id="{2EFBE7CA-46E7-443A-ACBE-0571CACB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Freeform 18">
                  <a:extLst>
                    <a:ext uri="{FF2B5EF4-FFF2-40B4-BE49-F238E27FC236}">
                      <a16:creationId xmlns:a16="http://schemas.microsoft.com/office/drawing/2014/main" id="{E52D3874-3737-4D38-8675-E685CFE94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19">
                  <a:extLst>
                    <a:ext uri="{FF2B5EF4-FFF2-40B4-BE49-F238E27FC236}">
                      <a16:creationId xmlns:a16="http://schemas.microsoft.com/office/drawing/2014/main" id="{D5ED73CE-11C5-4FFD-8016-5620ABEB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Freeform 20">
                  <a:extLst>
                    <a:ext uri="{FF2B5EF4-FFF2-40B4-BE49-F238E27FC236}">
                      <a16:creationId xmlns:a16="http://schemas.microsoft.com/office/drawing/2014/main" id="{CC9EAF61-12D5-4501-8357-5A29EC7E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Freeform 21">
                  <a:extLst>
                    <a:ext uri="{FF2B5EF4-FFF2-40B4-BE49-F238E27FC236}">
                      <a16:creationId xmlns:a16="http://schemas.microsoft.com/office/drawing/2014/main" id="{A243D611-4B87-4D40-88D0-22D3A4D10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Freeform 22">
                  <a:extLst>
                    <a:ext uri="{FF2B5EF4-FFF2-40B4-BE49-F238E27FC236}">
                      <a16:creationId xmlns:a16="http://schemas.microsoft.com/office/drawing/2014/main" id="{E09D031C-3D0F-4F97-90F1-E5E1AA8D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3">
                  <a:extLst>
                    <a:ext uri="{FF2B5EF4-FFF2-40B4-BE49-F238E27FC236}">
                      <a16:creationId xmlns:a16="http://schemas.microsoft.com/office/drawing/2014/main" id="{840B64AA-E79B-4E73-89C8-A9EE436B8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4">
                  <a:extLst>
                    <a:ext uri="{FF2B5EF4-FFF2-40B4-BE49-F238E27FC236}">
                      <a16:creationId xmlns:a16="http://schemas.microsoft.com/office/drawing/2014/main" id="{81E225DA-2946-44D5-8158-01B62B23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Freeform 25">
                  <a:extLst>
                    <a:ext uri="{FF2B5EF4-FFF2-40B4-BE49-F238E27FC236}">
                      <a16:creationId xmlns:a16="http://schemas.microsoft.com/office/drawing/2014/main" id="{6F2A7F23-72B6-4A1D-A1A8-8DEE7AA00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Freeform 26">
                  <a:extLst>
                    <a:ext uri="{FF2B5EF4-FFF2-40B4-BE49-F238E27FC236}">
                      <a16:creationId xmlns:a16="http://schemas.microsoft.com/office/drawing/2014/main" id="{6557350E-426A-4D27-B6A9-7906E39D1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Freeform 27">
                  <a:extLst>
                    <a:ext uri="{FF2B5EF4-FFF2-40B4-BE49-F238E27FC236}">
                      <a16:creationId xmlns:a16="http://schemas.microsoft.com/office/drawing/2014/main" id="{E853B98D-9573-409A-BD70-8AEFC63DC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Freeform 28">
                  <a:extLst>
                    <a:ext uri="{FF2B5EF4-FFF2-40B4-BE49-F238E27FC236}">
                      <a16:creationId xmlns:a16="http://schemas.microsoft.com/office/drawing/2014/main" id="{72ED61EE-9A41-4317-A0DF-8A89B663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Freeform 29">
                  <a:extLst>
                    <a:ext uri="{FF2B5EF4-FFF2-40B4-BE49-F238E27FC236}">
                      <a16:creationId xmlns:a16="http://schemas.microsoft.com/office/drawing/2014/main" id="{CC07DB60-C453-43F8-9C12-4E674C16E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30">
                  <a:extLst>
                    <a:ext uri="{FF2B5EF4-FFF2-40B4-BE49-F238E27FC236}">
                      <a16:creationId xmlns:a16="http://schemas.microsoft.com/office/drawing/2014/main" id="{C4AA012E-F69E-4D87-AB87-5F046990C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31">
                  <a:extLst>
                    <a:ext uri="{FF2B5EF4-FFF2-40B4-BE49-F238E27FC236}">
                      <a16:creationId xmlns:a16="http://schemas.microsoft.com/office/drawing/2014/main" id="{5F3754FF-B47F-4635-929F-C2EB9D422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Freeform 32">
                  <a:extLst>
                    <a:ext uri="{FF2B5EF4-FFF2-40B4-BE49-F238E27FC236}">
                      <a16:creationId xmlns:a16="http://schemas.microsoft.com/office/drawing/2014/main" id="{676B0BBF-37FB-4547-8A6C-C9C6294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E7F9BC7-EC9E-45E3-A350-4841B384F3FB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242" name="Freeform 9">
                <a:extLst>
                  <a:ext uri="{FF2B5EF4-FFF2-40B4-BE49-F238E27FC236}">
                    <a16:creationId xmlns:a16="http://schemas.microsoft.com/office/drawing/2014/main" id="{04AECE15-CA9D-42AB-8371-53BD68DFB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DB00F28-4C7D-45FE-ABDD-04A2DC22C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">
                <a:extLst>
                  <a:ext uri="{FF2B5EF4-FFF2-40B4-BE49-F238E27FC236}">
                    <a16:creationId xmlns:a16="http://schemas.microsoft.com/office/drawing/2014/main" id="{6987A9D8-280B-49CC-B483-3698F29C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2">
                <a:extLst>
                  <a:ext uri="{FF2B5EF4-FFF2-40B4-BE49-F238E27FC236}">
                    <a16:creationId xmlns:a16="http://schemas.microsoft.com/office/drawing/2014/main" id="{D9BEF773-D85F-4DC8-AD20-E5BCFEBCF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3">
                <a:extLst>
                  <a:ext uri="{FF2B5EF4-FFF2-40B4-BE49-F238E27FC236}">
                    <a16:creationId xmlns:a16="http://schemas.microsoft.com/office/drawing/2014/main" id="{35C619EA-7378-4CD3-924A-E7ED575EA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4">
                <a:extLst>
                  <a:ext uri="{FF2B5EF4-FFF2-40B4-BE49-F238E27FC236}">
                    <a16:creationId xmlns:a16="http://schemas.microsoft.com/office/drawing/2014/main" id="{58B89377-B9D4-4DC0-9E85-FD5F529B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5">
                <a:extLst>
                  <a:ext uri="{FF2B5EF4-FFF2-40B4-BE49-F238E27FC236}">
                    <a16:creationId xmlns:a16="http://schemas.microsoft.com/office/drawing/2014/main" id="{E3368FF7-09D9-4710-AFB0-A729EF5F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Freeform 16">
                <a:extLst>
                  <a:ext uri="{FF2B5EF4-FFF2-40B4-BE49-F238E27FC236}">
                    <a16:creationId xmlns:a16="http://schemas.microsoft.com/office/drawing/2014/main" id="{4682D69A-719E-4F19-8DF2-0DB3B3C81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9AD6A370-93A6-4AB8-A6C0-393060A3B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91164E72-469A-4D2C-8154-149A54682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Freeform 19">
                <a:extLst>
                  <a:ext uri="{FF2B5EF4-FFF2-40B4-BE49-F238E27FC236}">
                    <a16:creationId xmlns:a16="http://schemas.microsoft.com/office/drawing/2014/main" id="{44925813-2B2F-4F6E-B27D-DA4579B08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Freeform 20">
                <a:extLst>
                  <a:ext uri="{FF2B5EF4-FFF2-40B4-BE49-F238E27FC236}">
                    <a16:creationId xmlns:a16="http://schemas.microsoft.com/office/drawing/2014/main" id="{F1785338-3CB5-480A-A0DA-53C1664FB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21">
                <a:extLst>
                  <a:ext uri="{FF2B5EF4-FFF2-40B4-BE49-F238E27FC236}">
                    <a16:creationId xmlns:a16="http://schemas.microsoft.com/office/drawing/2014/main" id="{4D6D7F79-A28E-4997-BF42-ED5BBFDBD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Freeform 22">
                <a:extLst>
                  <a:ext uri="{FF2B5EF4-FFF2-40B4-BE49-F238E27FC236}">
                    <a16:creationId xmlns:a16="http://schemas.microsoft.com/office/drawing/2014/main" id="{1753B805-EFD7-4E9D-BB1A-62500E2E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Freeform 23">
                <a:extLst>
                  <a:ext uri="{FF2B5EF4-FFF2-40B4-BE49-F238E27FC236}">
                    <a16:creationId xmlns:a16="http://schemas.microsoft.com/office/drawing/2014/main" id="{89409937-9907-46FB-89E1-F0BC7DFA7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4">
                <a:extLst>
                  <a:ext uri="{FF2B5EF4-FFF2-40B4-BE49-F238E27FC236}">
                    <a16:creationId xmlns:a16="http://schemas.microsoft.com/office/drawing/2014/main" id="{B66D8313-3214-4DC5-8CDC-8A9FFE3C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">
                <a:extLst>
                  <a:ext uri="{FF2B5EF4-FFF2-40B4-BE49-F238E27FC236}">
                    <a16:creationId xmlns:a16="http://schemas.microsoft.com/office/drawing/2014/main" id="{75CFB714-BA5E-4F89-89E3-7919C4BB0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Freeform 26">
                <a:extLst>
                  <a:ext uri="{FF2B5EF4-FFF2-40B4-BE49-F238E27FC236}">
                    <a16:creationId xmlns:a16="http://schemas.microsoft.com/office/drawing/2014/main" id="{E9F54D19-FB0D-4692-B137-7C531026A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8" name="Rectangle 527">
            <a:extLst>
              <a:ext uri="{FF2B5EF4-FFF2-40B4-BE49-F238E27FC236}">
                <a16:creationId xmlns:a16="http://schemas.microsoft.com/office/drawing/2014/main" id="{4FE9DAD1-FD2E-48B4-A25E-FBE66F715FFE}"/>
              </a:ext>
            </a:extLst>
          </p:cNvPr>
          <p:cNvSpPr/>
          <p:nvPr/>
        </p:nvSpPr>
        <p:spPr>
          <a:xfrm>
            <a:off x="1906463" y="2625672"/>
            <a:ext cx="1371600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4A540C9-E555-4ACD-99BB-B83467ED6AE1}"/>
              </a:ext>
            </a:extLst>
          </p:cNvPr>
          <p:cNvSpPr/>
          <p:nvPr/>
        </p:nvSpPr>
        <p:spPr>
          <a:xfrm>
            <a:off x="3898777" y="2628866"/>
            <a:ext cx="913559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76055-0B69-4ABB-A41F-1D56242688D8}"/>
              </a:ext>
            </a:extLst>
          </p:cNvPr>
          <p:cNvSpPr txBox="1"/>
          <p:nvPr/>
        </p:nvSpPr>
        <p:spPr>
          <a:xfrm rot="16200000">
            <a:off x="-79356" y="3161638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9048D16-5195-4A59-91FB-CAB3210A3352}"/>
              </a:ext>
            </a:extLst>
          </p:cNvPr>
          <p:cNvSpPr txBox="1"/>
          <p:nvPr/>
        </p:nvSpPr>
        <p:spPr>
          <a:xfrm rot="16200000">
            <a:off x="-88162" y="5275327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3F7ED46-876E-4CBA-B07C-AE6E92718E2E}"/>
              </a:ext>
            </a:extLst>
          </p:cNvPr>
          <p:cNvSpPr txBox="1"/>
          <p:nvPr/>
        </p:nvSpPr>
        <p:spPr>
          <a:xfrm rot="16200000">
            <a:off x="1318474" y="4822122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A2CABDD-233D-4DE2-8656-1E39B5809BFD}"/>
              </a:ext>
            </a:extLst>
          </p:cNvPr>
          <p:cNvSpPr txBox="1"/>
          <p:nvPr/>
        </p:nvSpPr>
        <p:spPr>
          <a:xfrm rot="16200000">
            <a:off x="3320633" y="4804972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4F15A-9EE0-4BA3-939F-01B9EDD87998}"/>
              </a:ext>
            </a:extLst>
          </p:cNvPr>
          <p:cNvSpPr txBox="1"/>
          <p:nvPr/>
        </p:nvSpPr>
        <p:spPr>
          <a:xfrm>
            <a:off x="189381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89667433-20AE-45EB-B096-A093BDB673CE}"/>
              </a:ext>
            </a:extLst>
          </p:cNvPr>
          <p:cNvSpPr txBox="1"/>
          <p:nvPr/>
        </p:nvSpPr>
        <p:spPr>
          <a:xfrm>
            <a:off x="190051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C7FA9-A385-4402-BF6C-32EC731904B3}"/>
              </a:ext>
            </a:extLst>
          </p:cNvPr>
          <p:cNvGrpSpPr/>
          <p:nvPr/>
        </p:nvGrpSpPr>
        <p:grpSpPr>
          <a:xfrm>
            <a:off x="3805353" y="5162439"/>
            <a:ext cx="1107932" cy="618063"/>
            <a:chOff x="4060331" y="5162439"/>
            <a:chExt cx="1107932" cy="618063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A6CB95D-8D2C-433E-A02C-F704DC25343E}"/>
                </a:ext>
              </a:extLst>
            </p:cNvPr>
            <p:cNvGrpSpPr/>
            <p:nvPr/>
          </p:nvGrpSpPr>
          <p:grpSpPr>
            <a:xfrm>
              <a:off x="4385697" y="5162439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221" name="Freeform 27">
                <a:extLst>
                  <a:ext uri="{FF2B5EF4-FFF2-40B4-BE49-F238E27FC236}">
                    <a16:creationId xmlns:a16="http://schemas.microsoft.com/office/drawing/2014/main" id="{581B139E-7AC6-4492-BBC1-29BAF93CE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2" name="Line 33">
                <a:extLst>
                  <a:ext uri="{FF2B5EF4-FFF2-40B4-BE49-F238E27FC236}">
                    <a16:creationId xmlns:a16="http://schemas.microsoft.com/office/drawing/2014/main" id="{32E869ED-082C-4E76-8CA8-879278146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13356CAF-B87B-493E-8569-3C46470EF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4" name="Freeform 44">
                <a:extLst>
                  <a:ext uri="{FF2B5EF4-FFF2-40B4-BE49-F238E27FC236}">
                    <a16:creationId xmlns:a16="http://schemas.microsoft.com/office/drawing/2014/main" id="{E73E54A2-A95D-473D-B65B-7CD02DFA9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" name="Freeform 45">
                <a:extLst>
                  <a:ext uri="{FF2B5EF4-FFF2-40B4-BE49-F238E27FC236}">
                    <a16:creationId xmlns:a16="http://schemas.microsoft.com/office/drawing/2014/main" id="{2D9C77DE-A6A1-468D-B36A-314DBB319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6" name="Freeform 46">
                <a:extLst>
                  <a:ext uri="{FF2B5EF4-FFF2-40B4-BE49-F238E27FC236}">
                    <a16:creationId xmlns:a16="http://schemas.microsoft.com/office/drawing/2014/main" id="{200B7532-4C0A-4697-BDFB-AF708FD99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7" name="Freeform 50">
                <a:extLst>
                  <a:ext uri="{FF2B5EF4-FFF2-40B4-BE49-F238E27FC236}">
                    <a16:creationId xmlns:a16="http://schemas.microsoft.com/office/drawing/2014/main" id="{A2E1D019-ABD0-4CD7-9F8D-EF102E18E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8" name="Freeform 50">
                <a:extLst>
                  <a:ext uri="{FF2B5EF4-FFF2-40B4-BE49-F238E27FC236}">
                    <a16:creationId xmlns:a16="http://schemas.microsoft.com/office/drawing/2014/main" id="{64DC8845-9B24-4DB6-9F96-37B19BE7D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C0D2344B-74EE-47DF-9C3E-F7C8F2778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0" name="Freeform 50">
                <a:extLst>
                  <a:ext uri="{FF2B5EF4-FFF2-40B4-BE49-F238E27FC236}">
                    <a16:creationId xmlns:a16="http://schemas.microsoft.com/office/drawing/2014/main" id="{C4D88CA4-0C5F-457B-962C-5CB76FD2B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1" name="Line 33">
                <a:extLst>
                  <a:ext uri="{FF2B5EF4-FFF2-40B4-BE49-F238E27FC236}">
                    <a16:creationId xmlns:a16="http://schemas.microsoft.com/office/drawing/2014/main" id="{1AD9F769-7DF7-4FD2-8E87-498F87959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2" name="Line 33">
                <a:extLst>
                  <a:ext uri="{FF2B5EF4-FFF2-40B4-BE49-F238E27FC236}">
                    <a16:creationId xmlns:a16="http://schemas.microsoft.com/office/drawing/2014/main" id="{89622837-C154-4635-B7FE-43AA1B5A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3" name="Line 33">
                <a:extLst>
                  <a:ext uri="{FF2B5EF4-FFF2-40B4-BE49-F238E27FC236}">
                    <a16:creationId xmlns:a16="http://schemas.microsoft.com/office/drawing/2014/main" id="{15290C0F-42F4-4152-A457-FC5F2EFE0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4" name="Line 33">
                <a:extLst>
                  <a:ext uri="{FF2B5EF4-FFF2-40B4-BE49-F238E27FC236}">
                    <a16:creationId xmlns:a16="http://schemas.microsoft.com/office/drawing/2014/main" id="{A98CF827-5958-4A6B-A424-D4D3DCFC5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5" name="Line 33">
                <a:extLst>
                  <a:ext uri="{FF2B5EF4-FFF2-40B4-BE49-F238E27FC236}">
                    <a16:creationId xmlns:a16="http://schemas.microsoft.com/office/drawing/2014/main" id="{F67827FF-283D-4655-AC10-BD3D4FDB0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2AAD1B79-1099-49A7-B61B-3AEC62D6E2E6}"/>
                </a:ext>
              </a:extLst>
            </p:cNvPr>
            <p:cNvSpPr txBox="1"/>
            <p:nvPr/>
          </p:nvSpPr>
          <p:spPr>
            <a:xfrm>
              <a:off x="4060331" y="5441948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F697D3-78C4-41D2-BB4C-BE58F224376E}"/>
              </a:ext>
            </a:extLst>
          </p:cNvPr>
          <p:cNvGrpSpPr/>
          <p:nvPr/>
        </p:nvGrpSpPr>
        <p:grpSpPr>
          <a:xfrm>
            <a:off x="3805353" y="3276463"/>
            <a:ext cx="1107932" cy="619330"/>
            <a:chOff x="4071228" y="3276463"/>
            <a:chExt cx="1107932" cy="6193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13AB779-BA0F-4B0D-92FA-FF881B68CFC0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58" name="Freeform 27">
                <a:extLst>
                  <a:ext uri="{FF2B5EF4-FFF2-40B4-BE49-F238E27FC236}">
                    <a16:creationId xmlns:a16="http://schemas.microsoft.com/office/drawing/2014/main" id="{124958B0-43BA-41A0-85C9-439D50361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" name="Line 33">
                <a:extLst>
                  <a:ext uri="{FF2B5EF4-FFF2-40B4-BE49-F238E27FC236}">
                    <a16:creationId xmlns:a16="http://schemas.microsoft.com/office/drawing/2014/main" id="{082C9564-EAFF-4B9C-963D-3584FDB319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" name="Freeform 39">
                <a:extLst>
                  <a:ext uri="{FF2B5EF4-FFF2-40B4-BE49-F238E27FC236}">
                    <a16:creationId xmlns:a16="http://schemas.microsoft.com/office/drawing/2014/main" id="{522F7662-F873-423F-A4E4-D173DB1C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" name="Freeform 44">
                <a:extLst>
                  <a:ext uri="{FF2B5EF4-FFF2-40B4-BE49-F238E27FC236}">
                    <a16:creationId xmlns:a16="http://schemas.microsoft.com/office/drawing/2014/main" id="{B8607ADF-85A7-478E-AC2E-4A3DC4D29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2" name="Freeform 45">
                <a:extLst>
                  <a:ext uri="{FF2B5EF4-FFF2-40B4-BE49-F238E27FC236}">
                    <a16:creationId xmlns:a16="http://schemas.microsoft.com/office/drawing/2014/main" id="{575B25D7-225C-486D-A2BF-D3785098E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3" name="Freeform 46">
                <a:extLst>
                  <a:ext uri="{FF2B5EF4-FFF2-40B4-BE49-F238E27FC236}">
                    <a16:creationId xmlns:a16="http://schemas.microsoft.com/office/drawing/2014/main" id="{350C119F-A8FC-4806-A469-21AA6DE19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6DEC9D78-B9E7-401E-BD55-E921C53AC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5" name="Freeform 50">
                <a:extLst>
                  <a:ext uri="{FF2B5EF4-FFF2-40B4-BE49-F238E27FC236}">
                    <a16:creationId xmlns:a16="http://schemas.microsoft.com/office/drawing/2014/main" id="{7CE38816-C799-4491-AF48-7DA8E24C6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6" name="Freeform 50">
                <a:extLst>
                  <a:ext uri="{FF2B5EF4-FFF2-40B4-BE49-F238E27FC236}">
                    <a16:creationId xmlns:a16="http://schemas.microsoft.com/office/drawing/2014/main" id="{6AED465E-E1C2-42E5-94A8-7FEBAECA3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6E6B6B87-3F66-42D2-A662-28E86424A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" name="Line 33">
                <a:extLst>
                  <a:ext uri="{FF2B5EF4-FFF2-40B4-BE49-F238E27FC236}">
                    <a16:creationId xmlns:a16="http://schemas.microsoft.com/office/drawing/2014/main" id="{88E4FBDF-80F4-4FE3-81FD-DE344C49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" name="Line 33">
                <a:extLst>
                  <a:ext uri="{FF2B5EF4-FFF2-40B4-BE49-F238E27FC236}">
                    <a16:creationId xmlns:a16="http://schemas.microsoft.com/office/drawing/2014/main" id="{58FA2895-E607-44EE-B970-D3D576876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3">
                <a:extLst>
                  <a:ext uri="{FF2B5EF4-FFF2-40B4-BE49-F238E27FC236}">
                    <a16:creationId xmlns:a16="http://schemas.microsoft.com/office/drawing/2014/main" id="{FB26E4EB-7EDE-4F87-B791-ADDCCC8AA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" name="Line 33">
                <a:extLst>
                  <a:ext uri="{FF2B5EF4-FFF2-40B4-BE49-F238E27FC236}">
                    <a16:creationId xmlns:a16="http://schemas.microsoft.com/office/drawing/2014/main" id="{CCB3185E-737B-4EF4-AC88-086A44D47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" name="Line 33">
                <a:extLst>
                  <a:ext uri="{FF2B5EF4-FFF2-40B4-BE49-F238E27FC236}">
                    <a16:creationId xmlns:a16="http://schemas.microsoft.com/office/drawing/2014/main" id="{9E6F442D-9063-45E4-A8C4-72E29EB3D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964CD219-BCE1-429A-81B1-AAED0A508FCC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8FE63C-11EE-4F4E-9B33-EDC77E8061AF}"/>
              </a:ext>
            </a:extLst>
          </p:cNvPr>
          <p:cNvGrpSpPr/>
          <p:nvPr/>
        </p:nvGrpSpPr>
        <p:grpSpPr>
          <a:xfrm>
            <a:off x="6684135" y="3593165"/>
            <a:ext cx="579019" cy="584416"/>
            <a:chOff x="7662502" y="3656740"/>
            <a:chExt cx="579019" cy="5844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813868-9D15-42FA-8646-9F74B0C75079}"/>
                </a:ext>
              </a:extLst>
            </p:cNvPr>
            <p:cNvGrpSpPr/>
            <p:nvPr/>
          </p:nvGrpSpPr>
          <p:grpSpPr>
            <a:xfrm>
              <a:off x="7769131" y="3656740"/>
              <a:ext cx="365760" cy="365760"/>
              <a:chOff x="7913688" y="77788"/>
              <a:chExt cx="2060575" cy="2071687"/>
            </a:xfrm>
          </p:grpSpPr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8BD4E668-4F64-4AFE-922B-BBAB2D506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3688" y="77788"/>
                <a:ext cx="2060575" cy="2071687"/>
              </a:xfrm>
              <a:custGeom>
                <a:avLst/>
                <a:gdLst>
                  <a:gd name="T0" fmla="*/ 5724 w 5725"/>
                  <a:gd name="T1" fmla="*/ 2893 h 5756"/>
                  <a:gd name="T2" fmla="*/ 5724 w 5725"/>
                  <a:gd name="T3" fmla="*/ 2893 h 5756"/>
                  <a:gd name="T4" fmla="*/ 2862 w 5725"/>
                  <a:gd name="T5" fmla="*/ 5755 h 5756"/>
                  <a:gd name="T6" fmla="*/ 0 w 5725"/>
                  <a:gd name="T7" fmla="*/ 2893 h 5756"/>
                  <a:gd name="T8" fmla="*/ 2862 w 5725"/>
                  <a:gd name="T9" fmla="*/ 0 h 5756"/>
                  <a:gd name="T10" fmla="*/ 5724 w 5725"/>
                  <a:gd name="T11" fmla="*/ 2893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25" h="5756">
                    <a:moveTo>
                      <a:pt x="5724" y="2893"/>
                    </a:moveTo>
                    <a:lnTo>
                      <a:pt x="5724" y="2893"/>
                    </a:lnTo>
                    <a:cubicBezTo>
                      <a:pt x="5724" y="4480"/>
                      <a:pt x="4449" y="5755"/>
                      <a:pt x="2862" y="5755"/>
                    </a:cubicBezTo>
                    <a:cubicBezTo>
                      <a:pt x="1275" y="5755"/>
                      <a:pt x="0" y="4480"/>
                      <a:pt x="0" y="2893"/>
                    </a:cubicBezTo>
                    <a:cubicBezTo>
                      <a:pt x="0" y="1306"/>
                      <a:pt x="1275" y="0"/>
                      <a:pt x="2862" y="0"/>
                    </a:cubicBezTo>
                    <a:cubicBezTo>
                      <a:pt x="4449" y="0"/>
                      <a:pt x="5724" y="1306"/>
                      <a:pt x="5724" y="289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Freeform 31">
                <a:extLst>
                  <a:ext uri="{FF2B5EF4-FFF2-40B4-BE49-F238E27FC236}">
                    <a16:creationId xmlns:a16="http://schemas.microsoft.com/office/drawing/2014/main" id="{F9C20C36-D335-4CBD-B13B-5BC138F3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2475" y="77788"/>
                <a:ext cx="571500" cy="2071687"/>
              </a:xfrm>
              <a:custGeom>
                <a:avLst/>
                <a:gdLst>
                  <a:gd name="T0" fmla="*/ 1587 w 1588"/>
                  <a:gd name="T1" fmla="*/ 5755 h 5756"/>
                  <a:gd name="T2" fmla="*/ 1587 w 1588"/>
                  <a:gd name="T3" fmla="*/ 5755 h 5756"/>
                  <a:gd name="T4" fmla="*/ 0 w 1588"/>
                  <a:gd name="T5" fmla="*/ 2893 h 5756"/>
                  <a:gd name="T6" fmla="*/ 1587 w 1588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8" h="5756">
                    <a:moveTo>
                      <a:pt x="1587" y="5755"/>
                    </a:moveTo>
                    <a:lnTo>
                      <a:pt x="1587" y="5755"/>
                    </a:lnTo>
                    <a:cubicBezTo>
                      <a:pt x="685" y="5133"/>
                      <a:pt x="0" y="4075"/>
                      <a:pt x="0" y="2893"/>
                    </a:cubicBezTo>
                    <a:cubicBezTo>
                      <a:pt x="0" y="1711"/>
                      <a:pt x="685" y="653"/>
                      <a:pt x="1587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50BB8FD8-19BF-4AD6-9E69-57AAD57AA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7313" y="77788"/>
                <a:ext cx="549275" cy="2071687"/>
              </a:xfrm>
              <a:custGeom>
                <a:avLst/>
                <a:gdLst>
                  <a:gd name="T0" fmla="*/ 0 w 1525"/>
                  <a:gd name="T1" fmla="*/ 5755 h 5756"/>
                  <a:gd name="T2" fmla="*/ 0 w 1525"/>
                  <a:gd name="T3" fmla="*/ 5755 h 5756"/>
                  <a:gd name="T4" fmla="*/ 1524 w 1525"/>
                  <a:gd name="T5" fmla="*/ 2893 h 5756"/>
                  <a:gd name="T6" fmla="*/ 0 w 1525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5" h="5756">
                    <a:moveTo>
                      <a:pt x="0" y="5755"/>
                    </a:moveTo>
                    <a:lnTo>
                      <a:pt x="0" y="5755"/>
                    </a:lnTo>
                    <a:cubicBezTo>
                      <a:pt x="902" y="5133"/>
                      <a:pt x="1524" y="4075"/>
                      <a:pt x="1524" y="2893"/>
                    </a:cubicBezTo>
                    <a:cubicBezTo>
                      <a:pt x="1524" y="1711"/>
                      <a:pt x="902" y="653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Line 33">
                <a:extLst>
                  <a:ext uri="{FF2B5EF4-FFF2-40B4-BE49-F238E27FC236}">
                    <a16:creationId xmlns:a16="http://schemas.microsoft.com/office/drawing/2014/main" id="{4965D6AE-BB43-4BC2-A74E-09CCF98F1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454150"/>
                <a:ext cx="1588" cy="69373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52E1F18C-565A-4A80-9ABF-79A711021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00013"/>
                <a:ext cx="1588" cy="7381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C839AA69-F9EE-4D73-A5F3-970F7F3A5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581025"/>
                <a:ext cx="1747838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Line 36">
                <a:extLst>
                  <a:ext uri="{FF2B5EF4-FFF2-40B4-BE49-F238E27FC236}">
                    <a16:creationId xmlns:a16="http://schemas.microsoft.com/office/drawing/2014/main" id="{FF096C0C-DF4F-4D43-898F-F35C2FBFA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1655763"/>
                <a:ext cx="1747838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34DD4470-E6AF-440D-983B-4DE018901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7700" y="1141413"/>
                <a:ext cx="436563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Line 38">
                <a:extLst>
                  <a:ext uri="{FF2B5EF4-FFF2-40B4-BE49-F238E27FC236}">
                    <a16:creationId xmlns:a16="http://schemas.microsoft.com/office/drawing/2014/main" id="{3939886F-E00B-4530-AC05-43C4CD0A2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3688" y="1141413"/>
                <a:ext cx="4699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C28B83B-9B4D-462A-A778-A5956BEAC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963" y="1073150"/>
                <a:ext cx="268287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0B7A2571-7DE1-4333-8194-CB0BDD44F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150" y="1073150"/>
                <a:ext cx="269875" cy="201613"/>
              </a:xfrm>
              <a:custGeom>
                <a:avLst/>
                <a:gdLst>
                  <a:gd name="T0" fmla="*/ 0 w 748"/>
                  <a:gd name="T1" fmla="*/ 0 h 562"/>
                  <a:gd name="T2" fmla="*/ 187 w 748"/>
                  <a:gd name="T3" fmla="*/ 561 h 562"/>
                  <a:gd name="T4" fmla="*/ 374 w 748"/>
                  <a:gd name="T5" fmla="*/ 0 h 562"/>
                  <a:gd name="T6" fmla="*/ 561 w 748"/>
                  <a:gd name="T7" fmla="*/ 561 h 562"/>
                  <a:gd name="T8" fmla="*/ 747 w 748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4" y="0"/>
                    </a:lnTo>
                    <a:lnTo>
                      <a:pt x="561" y="561"/>
                    </a:lnTo>
                    <a:lnTo>
                      <a:pt x="747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AE66A426-5601-44B0-8B8F-C9DAF72DC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8925" y="1073150"/>
                <a:ext cx="268288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8D1D50-55E9-4E09-9124-36DBF1F56568}"/>
                </a:ext>
              </a:extLst>
            </p:cNvPr>
            <p:cNvSpPr txBox="1"/>
            <p:nvPr/>
          </p:nvSpPr>
          <p:spPr>
            <a:xfrm>
              <a:off x="7662502" y="4025712"/>
              <a:ext cx="5790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Internet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B37CD3-D4EF-49A4-B6AC-A1823F5D3005}"/>
              </a:ext>
            </a:extLst>
          </p:cNvPr>
          <p:cNvGrpSpPr/>
          <p:nvPr/>
        </p:nvGrpSpPr>
        <p:grpSpPr>
          <a:xfrm>
            <a:off x="2914627" y="2637830"/>
            <a:ext cx="424349" cy="200055"/>
            <a:chOff x="8721905" y="2501239"/>
            <a:chExt cx="424349" cy="200055"/>
          </a:xfrm>
        </p:grpSpPr>
        <p:pic>
          <p:nvPicPr>
            <p:cNvPr id="547" name="Graphic 546">
              <a:extLst>
                <a:ext uri="{FF2B5EF4-FFF2-40B4-BE49-F238E27FC236}">
                  <a16:creationId xmlns:a16="http://schemas.microsoft.com/office/drawing/2014/main" id="{1509360F-AD1A-4379-AEC9-07F73DEB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36C46C-A100-479C-939A-164B8AEAB075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D07F9FE-F1EF-4961-BD40-99BA25AFD0C8}"/>
              </a:ext>
            </a:extLst>
          </p:cNvPr>
          <p:cNvGrpSpPr/>
          <p:nvPr/>
        </p:nvGrpSpPr>
        <p:grpSpPr>
          <a:xfrm>
            <a:off x="4431344" y="2651790"/>
            <a:ext cx="424349" cy="200055"/>
            <a:chOff x="8721905" y="2501239"/>
            <a:chExt cx="424349" cy="200055"/>
          </a:xfrm>
        </p:grpSpPr>
        <p:pic>
          <p:nvPicPr>
            <p:cNvPr id="552" name="Graphic 551">
              <a:extLst>
                <a:ext uri="{FF2B5EF4-FFF2-40B4-BE49-F238E27FC236}">
                  <a16:creationId xmlns:a16="http://schemas.microsoft.com/office/drawing/2014/main" id="{9030619B-B4DD-4AA1-9E39-831DA8EC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C6B1F4E7-6552-4A7F-9F2E-1C928A974D20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6436BFC-98BE-46B3-844C-E31C22BB0841}"/>
              </a:ext>
            </a:extLst>
          </p:cNvPr>
          <p:cNvSpPr txBox="1"/>
          <p:nvPr/>
        </p:nvSpPr>
        <p:spPr>
          <a:xfrm rot="16200000">
            <a:off x="380403" y="4241980"/>
            <a:ext cx="7425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AWS Services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39EBF5B8-0B26-4FCA-9526-9AA2781B17A0}"/>
              </a:ext>
            </a:extLst>
          </p:cNvPr>
          <p:cNvSpPr txBox="1"/>
          <p:nvPr/>
        </p:nvSpPr>
        <p:spPr>
          <a:xfrm>
            <a:off x="8605953" y="67031"/>
            <a:ext cx="362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2: 100% Cloud Services on AWS with AWS Managed Services - Greenfield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0B1BA801-317C-47F2-8FAA-6C6B6896F490}"/>
              </a:ext>
            </a:extLst>
          </p:cNvPr>
          <p:cNvGrpSpPr/>
          <p:nvPr/>
        </p:nvGrpSpPr>
        <p:grpSpPr>
          <a:xfrm>
            <a:off x="69317" y="63664"/>
            <a:ext cx="7289771" cy="858240"/>
            <a:chOff x="69317" y="63664"/>
            <a:chExt cx="8211826" cy="858240"/>
          </a:xfrm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B74065E8-A493-401E-B78F-FBC96B680A22}"/>
                </a:ext>
              </a:extLst>
            </p:cNvPr>
            <p:cNvSpPr/>
            <p:nvPr/>
          </p:nvSpPr>
          <p:spPr>
            <a:xfrm>
              <a:off x="69317" y="63664"/>
              <a:ext cx="8211826" cy="858240"/>
            </a:xfrm>
            <a:prstGeom prst="rect">
              <a:avLst/>
            </a:prstGeom>
            <a:noFill/>
            <a:ln w="12700">
              <a:solidFill>
                <a:srgbClr val="AAB7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     Citrix Cloud Services</a:t>
              </a:r>
            </a:p>
          </p:txBody>
        </p:sp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916BBD23-9AB7-4371-A39E-4FA36005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40" y="81197"/>
              <a:ext cx="582188" cy="341000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085CC04B-F2E5-4E79-8A2F-664255C8F547}"/>
                </a:ext>
              </a:extLst>
            </p:cNvPr>
            <p:cNvGrpSpPr/>
            <p:nvPr/>
          </p:nvGrpSpPr>
          <p:grpSpPr>
            <a:xfrm>
              <a:off x="3523947" y="287899"/>
              <a:ext cx="418564" cy="295942"/>
              <a:chOff x="9414218" y="2694205"/>
              <a:chExt cx="724899" cy="512534"/>
            </a:xfrm>
          </p:grpSpPr>
          <p:sp>
            <p:nvSpPr>
              <p:cNvPr id="497" name="Freeform 1">
                <a:extLst>
                  <a:ext uri="{FF2B5EF4-FFF2-40B4-BE49-F238E27FC236}">
                    <a16:creationId xmlns:a16="http://schemas.microsoft.com/office/drawing/2014/main" id="{5597ADA6-7A47-40C3-97FE-BAD3F264D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3372" y="2694205"/>
                <a:ext cx="369597" cy="20542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2">
                <a:extLst>
                  <a:ext uri="{FF2B5EF4-FFF2-40B4-BE49-F238E27FC236}">
                    <a16:creationId xmlns:a16="http://schemas.microsoft.com/office/drawing/2014/main" id="{B0DCDD84-DF6E-4FF6-BEAD-A0F5E4098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4218" y="2848986"/>
                <a:ext cx="369596" cy="2560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3">
                <a:extLst>
                  <a:ext uri="{FF2B5EF4-FFF2-40B4-BE49-F238E27FC236}">
                    <a16:creationId xmlns:a16="http://schemas.microsoft.com/office/drawing/2014/main" id="{03A76E44-8521-4F46-8F46-11270CA3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297" y="2759548"/>
                <a:ext cx="190720" cy="132728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Freeform 4">
                <a:extLst>
                  <a:ext uri="{FF2B5EF4-FFF2-40B4-BE49-F238E27FC236}">
                    <a16:creationId xmlns:a16="http://schemas.microsoft.com/office/drawing/2014/main" id="{3E9BE3E5-2E81-4126-948D-CA9F7FD2F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8630" y="2981714"/>
                <a:ext cx="409" cy="40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" name="Freeform 5">
                <a:extLst>
                  <a:ext uri="{FF2B5EF4-FFF2-40B4-BE49-F238E27FC236}">
                    <a16:creationId xmlns:a16="http://schemas.microsoft.com/office/drawing/2014/main" id="{26A8610C-9643-4532-A86B-DEAA15F6B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0638" y="3020511"/>
                <a:ext cx="65343" cy="48599"/>
              </a:xfrm>
              <a:custGeom>
                <a:avLst/>
                <a:gdLst>
                  <a:gd name="T0" fmla="*/ 705 w 706"/>
                  <a:gd name="T1" fmla="*/ 469 h 523"/>
                  <a:gd name="T2" fmla="*/ 705 w 706"/>
                  <a:gd name="T3" fmla="*/ 469 h 523"/>
                  <a:gd name="T4" fmla="*/ 653 w 706"/>
                  <a:gd name="T5" fmla="*/ 522 h 523"/>
                  <a:gd name="T6" fmla="*/ 53 w 706"/>
                  <a:gd name="T7" fmla="*/ 522 h 523"/>
                  <a:gd name="T8" fmla="*/ 0 w 706"/>
                  <a:gd name="T9" fmla="*/ 469 h 523"/>
                  <a:gd name="T10" fmla="*/ 0 w 706"/>
                  <a:gd name="T11" fmla="*/ 52 h 523"/>
                  <a:gd name="T12" fmla="*/ 53 w 706"/>
                  <a:gd name="T13" fmla="*/ 0 h 523"/>
                  <a:gd name="T14" fmla="*/ 653 w 706"/>
                  <a:gd name="T15" fmla="*/ 0 h 523"/>
                  <a:gd name="T16" fmla="*/ 705 w 706"/>
                  <a:gd name="T17" fmla="*/ 52 h 523"/>
                  <a:gd name="T18" fmla="*/ 705 w 706"/>
                  <a:gd name="T19" fmla="*/ 46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523">
                    <a:moveTo>
                      <a:pt x="705" y="469"/>
                    </a:moveTo>
                    <a:lnTo>
                      <a:pt x="705" y="469"/>
                    </a:lnTo>
                    <a:cubicBezTo>
                      <a:pt x="705" y="496"/>
                      <a:pt x="705" y="522"/>
                      <a:pt x="653" y="522"/>
                    </a:cubicBezTo>
                    <a:cubicBezTo>
                      <a:pt x="53" y="522"/>
                      <a:pt x="53" y="522"/>
                      <a:pt x="53" y="522"/>
                    </a:cubicBezTo>
                    <a:cubicBezTo>
                      <a:pt x="0" y="522"/>
                      <a:pt x="0" y="496"/>
                      <a:pt x="0" y="46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705" y="0"/>
                      <a:pt x="705" y="26"/>
                      <a:pt x="705" y="52"/>
                    </a:cubicBezTo>
                    <a:lnTo>
                      <a:pt x="705" y="46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" name="Freeform 6">
                <a:extLst>
                  <a:ext uri="{FF2B5EF4-FFF2-40B4-BE49-F238E27FC236}">
                    <a16:creationId xmlns:a16="http://schemas.microsoft.com/office/drawing/2014/main" id="{AA544D90-8872-4863-ACB2-03C9EB9FC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2889" y="2989065"/>
                <a:ext cx="43698" cy="31446"/>
              </a:xfrm>
              <a:custGeom>
                <a:avLst/>
                <a:gdLst>
                  <a:gd name="T0" fmla="*/ 469 w 470"/>
                  <a:gd name="T1" fmla="*/ 339 h 340"/>
                  <a:gd name="T2" fmla="*/ 469 w 470"/>
                  <a:gd name="T3" fmla="*/ 339 h 340"/>
                  <a:gd name="T4" fmla="*/ 469 w 470"/>
                  <a:gd name="T5" fmla="*/ 235 h 340"/>
                  <a:gd name="T6" fmla="*/ 235 w 470"/>
                  <a:gd name="T7" fmla="*/ 0 h 340"/>
                  <a:gd name="T8" fmla="*/ 235 w 470"/>
                  <a:gd name="T9" fmla="*/ 0 h 340"/>
                  <a:gd name="T10" fmla="*/ 0 w 470"/>
                  <a:gd name="T11" fmla="*/ 235 h 340"/>
                  <a:gd name="T12" fmla="*/ 0 w 470"/>
                  <a:gd name="T13" fmla="*/ 33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340">
                    <a:moveTo>
                      <a:pt x="469" y="339"/>
                    </a:moveTo>
                    <a:lnTo>
                      <a:pt x="469" y="339"/>
                    </a:lnTo>
                    <a:cubicBezTo>
                      <a:pt x="469" y="235"/>
                      <a:pt x="469" y="235"/>
                      <a:pt x="469" y="235"/>
                    </a:cubicBezTo>
                    <a:cubicBezTo>
                      <a:pt x="469" y="105"/>
                      <a:pt x="365" y="0"/>
                      <a:pt x="235" y="0"/>
                    </a:cubicBezTo>
                    <a:lnTo>
                      <a:pt x="235" y="0"/>
                    </a:ln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39"/>
                      <a:pt x="0" y="339"/>
                      <a:pt x="0" y="339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7">
                <a:extLst>
                  <a:ext uri="{FF2B5EF4-FFF2-40B4-BE49-F238E27FC236}">
                    <a16:creationId xmlns:a16="http://schemas.microsoft.com/office/drawing/2014/main" id="{B7A7A028-C570-41B4-A2D9-C24F03EC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83" y="3039706"/>
                <a:ext cx="12252" cy="14702"/>
              </a:xfrm>
              <a:custGeom>
                <a:avLst/>
                <a:gdLst>
                  <a:gd name="T0" fmla="*/ 130 w 131"/>
                  <a:gd name="T1" fmla="*/ 51 h 157"/>
                  <a:gd name="T2" fmla="*/ 130 w 131"/>
                  <a:gd name="T3" fmla="*/ 51 h 157"/>
                  <a:gd name="T4" fmla="*/ 79 w 131"/>
                  <a:gd name="T5" fmla="*/ 0 h 157"/>
                  <a:gd name="T6" fmla="*/ 0 w 131"/>
                  <a:gd name="T7" fmla="*/ 51 h 157"/>
                  <a:gd name="T8" fmla="*/ 53 w 131"/>
                  <a:gd name="T9" fmla="*/ 104 h 157"/>
                  <a:gd name="T10" fmla="*/ 53 w 131"/>
                  <a:gd name="T11" fmla="*/ 130 h 157"/>
                  <a:gd name="T12" fmla="*/ 79 w 131"/>
                  <a:gd name="T13" fmla="*/ 156 h 157"/>
                  <a:gd name="T14" fmla="*/ 105 w 131"/>
                  <a:gd name="T15" fmla="*/ 130 h 157"/>
                  <a:gd name="T16" fmla="*/ 105 w 131"/>
                  <a:gd name="T17" fmla="*/ 104 h 157"/>
                  <a:gd name="T18" fmla="*/ 130 w 131"/>
                  <a:gd name="T19" fmla="*/ 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57">
                    <a:moveTo>
                      <a:pt x="130" y="51"/>
                    </a:moveTo>
                    <a:lnTo>
                      <a:pt x="130" y="51"/>
                    </a:lnTo>
                    <a:cubicBezTo>
                      <a:pt x="130" y="26"/>
                      <a:pt x="105" y="0"/>
                      <a:pt x="79" y="0"/>
                    </a:cubicBezTo>
                    <a:cubicBezTo>
                      <a:pt x="26" y="0"/>
                      <a:pt x="0" y="26"/>
                      <a:pt x="0" y="51"/>
                    </a:cubicBezTo>
                    <a:cubicBezTo>
                      <a:pt x="0" y="78"/>
                      <a:pt x="26" y="78"/>
                      <a:pt x="53" y="104"/>
                    </a:cubicBezTo>
                    <a:cubicBezTo>
                      <a:pt x="53" y="130"/>
                      <a:pt x="53" y="130"/>
                      <a:pt x="53" y="130"/>
                    </a:cubicBezTo>
                    <a:cubicBezTo>
                      <a:pt x="53" y="130"/>
                      <a:pt x="53" y="156"/>
                      <a:pt x="79" y="156"/>
                    </a:cubicBezTo>
                    <a:lnTo>
                      <a:pt x="105" y="130"/>
                    </a:ln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05" y="78"/>
                      <a:pt x="130" y="78"/>
                      <a:pt x="130" y="5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0" name="Freeform 8">
                <a:extLst>
                  <a:ext uri="{FF2B5EF4-FFF2-40B4-BE49-F238E27FC236}">
                    <a16:creationId xmlns:a16="http://schemas.microsoft.com/office/drawing/2014/main" id="{AE8C0E44-9CD0-4970-AD77-DDBFCAF29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360" y="2916779"/>
                <a:ext cx="328757" cy="227067"/>
              </a:xfrm>
              <a:custGeom>
                <a:avLst/>
                <a:gdLst>
                  <a:gd name="T0" fmla="*/ 3443 w 3548"/>
                  <a:gd name="T1" fmla="*/ 2451 h 2452"/>
                  <a:gd name="T2" fmla="*/ 3443 w 3548"/>
                  <a:gd name="T3" fmla="*/ 2451 h 2452"/>
                  <a:gd name="T4" fmla="*/ 105 w 3548"/>
                  <a:gd name="T5" fmla="*/ 2451 h 2452"/>
                  <a:gd name="T6" fmla="*/ 0 w 3548"/>
                  <a:gd name="T7" fmla="*/ 2320 h 2452"/>
                  <a:gd name="T8" fmla="*/ 0 w 3548"/>
                  <a:gd name="T9" fmla="*/ 130 h 2452"/>
                  <a:gd name="T10" fmla="*/ 105 w 3548"/>
                  <a:gd name="T11" fmla="*/ 0 h 2452"/>
                  <a:gd name="T12" fmla="*/ 3443 w 3548"/>
                  <a:gd name="T13" fmla="*/ 0 h 2452"/>
                  <a:gd name="T14" fmla="*/ 3547 w 3548"/>
                  <a:gd name="T15" fmla="*/ 130 h 2452"/>
                  <a:gd name="T16" fmla="*/ 3547 w 3548"/>
                  <a:gd name="T17" fmla="*/ 2320 h 2452"/>
                  <a:gd name="T18" fmla="*/ 3443 w 3548"/>
                  <a:gd name="T19" fmla="*/ 2451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48" h="2452">
                    <a:moveTo>
                      <a:pt x="3443" y="2451"/>
                    </a:moveTo>
                    <a:lnTo>
                      <a:pt x="3443" y="2451"/>
                    </a:lnTo>
                    <a:cubicBezTo>
                      <a:pt x="105" y="2451"/>
                      <a:pt x="105" y="2451"/>
                      <a:pt x="105" y="2451"/>
                    </a:cubicBezTo>
                    <a:cubicBezTo>
                      <a:pt x="52" y="2451"/>
                      <a:pt x="0" y="2373"/>
                      <a:pt x="0" y="232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52"/>
                      <a:pt x="52" y="0"/>
                      <a:pt x="105" y="0"/>
                    </a:cubicBezTo>
                    <a:cubicBezTo>
                      <a:pt x="3443" y="0"/>
                      <a:pt x="3443" y="0"/>
                      <a:pt x="3443" y="0"/>
                    </a:cubicBezTo>
                    <a:cubicBezTo>
                      <a:pt x="3494" y="0"/>
                      <a:pt x="3547" y="52"/>
                      <a:pt x="3547" y="130"/>
                    </a:cubicBezTo>
                    <a:cubicBezTo>
                      <a:pt x="3547" y="2320"/>
                      <a:pt x="3547" y="2320"/>
                      <a:pt x="3547" y="2320"/>
                    </a:cubicBezTo>
                    <a:cubicBezTo>
                      <a:pt x="3547" y="2373"/>
                      <a:pt x="3494" y="2451"/>
                      <a:pt x="3443" y="2451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1" name="Freeform 9">
                <a:extLst>
                  <a:ext uri="{FF2B5EF4-FFF2-40B4-BE49-F238E27FC236}">
                    <a16:creationId xmlns:a16="http://schemas.microsoft.com/office/drawing/2014/main" id="{2BE64264-C85B-4989-910A-29723E7FC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5737" y="3143438"/>
                <a:ext cx="77595" cy="62893"/>
              </a:xfrm>
              <a:custGeom>
                <a:avLst/>
                <a:gdLst>
                  <a:gd name="T0" fmla="*/ 835 w 836"/>
                  <a:gd name="T1" fmla="*/ 678 h 679"/>
                  <a:gd name="T2" fmla="*/ 0 w 836"/>
                  <a:gd name="T3" fmla="*/ 678 h 679"/>
                  <a:gd name="T4" fmla="*/ 105 w 836"/>
                  <a:gd name="T5" fmla="*/ 0 h 679"/>
                  <a:gd name="T6" fmla="*/ 731 w 836"/>
                  <a:gd name="T7" fmla="*/ 0 h 679"/>
                  <a:gd name="T8" fmla="*/ 835 w 836"/>
                  <a:gd name="T9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679">
                    <a:moveTo>
                      <a:pt x="835" y="678"/>
                    </a:moveTo>
                    <a:lnTo>
                      <a:pt x="0" y="678"/>
                    </a:lnTo>
                    <a:lnTo>
                      <a:pt x="105" y="0"/>
                    </a:lnTo>
                    <a:lnTo>
                      <a:pt x="731" y="0"/>
                    </a:lnTo>
                    <a:lnTo>
                      <a:pt x="835" y="678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" name="Line 10">
                <a:extLst>
                  <a:ext uri="{FF2B5EF4-FFF2-40B4-BE49-F238E27FC236}">
                    <a16:creationId xmlns:a16="http://schemas.microsoft.com/office/drawing/2014/main" id="{FFDEE46F-ABFD-4A3A-90A7-0B045D18C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4291" y="3206331"/>
                <a:ext cx="144980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11">
                <a:extLst>
                  <a:ext uri="{FF2B5EF4-FFF2-40B4-BE49-F238E27FC236}">
                    <a16:creationId xmlns:a16="http://schemas.microsoft.com/office/drawing/2014/main" id="{EEBE7C01-D6F9-441C-9B1C-53BB90A8D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3105049"/>
                <a:ext cx="318956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12">
                <a:extLst>
                  <a:ext uri="{FF2B5EF4-FFF2-40B4-BE49-F238E27FC236}">
                    <a16:creationId xmlns:a16="http://schemas.microsoft.com/office/drawing/2014/main" id="{2312A14A-A562-4B87-A531-FBB48D4CD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2950268"/>
                <a:ext cx="318956" cy="409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2DA38D19-73FB-40AF-BC70-AFC14D2D4EE6}"/>
                </a:ext>
              </a:extLst>
            </p:cNvPr>
            <p:cNvSpPr txBox="1"/>
            <p:nvPr/>
          </p:nvSpPr>
          <p:spPr>
            <a:xfrm>
              <a:off x="3174377" y="618750"/>
              <a:ext cx="11177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Virtual Apps and Desktops</a:t>
              </a:r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6089F03C-F54F-4DFB-BE73-AD6EDFDB3A9B}"/>
                </a:ext>
              </a:extLst>
            </p:cNvPr>
            <p:cNvGrpSpPr/>
            <p:nvPr/>
          </p:nvGrpSpPr>
          <p:grpSpPr>
            <a:xfrm>
              <a:off x="4435495" y="237105"/>
              <a:ext cx="819150" cy="590992"/>
              <a:chOff x="8894531" y="793439"/>
              <a:chExt cx="819150" cy="590992"/>
            </a:xfrm>
          </p:grpSpPr>
          <p:pic>
            <p:nvPicPr>
              <p:cNvPr id="495" name="Picture 494">
                <a:extLst>
                  <a:ext uri="{FF2B5EF4-FFF2-40B4-BE49-F238E27FC236}">
                    <a16:creationId xmlns:a16="http://schemas.microsoft.com/office/drawing/2014/main" id="{C483111B-026B-43DA-8485-6D94867999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2139" r="18072" b="27020"/>
              <a:stretch/>
            </p:blipFill>
            <p:spPr>
              <a:xfrm>
                <a:off x="9086228" y="793439"/>
                <a:ext cx="435757" cy="445097"/>
              </a:xfrm>
              <a:prstGeom prst="rect">
                <a:avLst/>
              </a:prstGeom>
            </p:spPr>
          </p:pic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C39B8E66-3801-4DCA-9ADF-08AB35DE6AD6}"/>
                  </a:ext>
                </a:extLst>
              </p:cNvPr>
              <p:cNvSpPr txBox="1"/>
              <p:nvPr/>
            </p:nvSpPr>
            <p:spPr>
              <a:xfrm>
                <a:off x="8894531" y="1199765"/>
                <a:ext cx="8191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Workspace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21E4D1C-E280-4ABF-8D87-CE0221A278B8}"/>
                </a:ext>
              </a:extLst>
            </p:cNvPr>
            <p:cNvGrpSpPr/>
            <p:nvPr/>
          </p:nvGrpSpPr>
          <p:grpSpPr>
            <a:xfrm>
              <a:off x="5614933" y="310990"/>
              <a:ext cx="706434" cy="476175"/>
              <a:chOff x="8510954" y="1157203"/>
              <a:chExt cx="706434" cy="476175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5E0311A-8810-45F5-BA6E-E07719793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98886" y="1157203"/>
                <a:ext cx="530571" cy="277634"/>
              </a:xfrm>
              <a:prstGeom prst="rect">
                <a:avLst/>
              </a:prstGeom>
            </p:spPr>
          </p:pic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20569244-C2B9-4B4E-8AC4-5758F5BA3BC4}"/>
                  </a:ext>
                </a:extLst>
              </p:cNvPr>
              <p:cNvSpPr txBox="1"/>
              <p:nvPr/>
            </p:nvSpPr>
            <p:spPr>
              <a:xfrm>
                <a:off x="8510954" y="1433323"/>
                <a:ext cx="70643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Gateway</a:t>
                </a:r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41C1D06D-9E15-44E2-9BEA-F3BB6CDC5CC2}"/>
                </a:ext>
              </a:extLst>
            </p:cNvPr>
            <p:cNvGrpSpPr/>
            <p:nvPr/>
          </p:nvGrpSpPr>
          <p:grpSpPr>
            <a:xfrm>
              <a:off x="6719408" y="276843"/>
              <a:ext cx="511679" cy="560318"/>
              <a:chOff x="6675741" y="282191"/>
              <a:chExt cx="511679" cy="560318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7C4F571-5AE8-49FD-B69D-0E62250E9C2F}"/>
                  </a:ext>
                </a:extLst>
              </p:cNvPr>
              <p:cNvGrpSpPr/>
              <p:nvPr/>
            </p:nvGrpSpPr>
            <p:grpSpPr>
              <a:xfrm>
                <a:off x="6717156" y="282191"/>
                <a:ext cx="428849" cy="365760"/>
                <a:chOff x="1106488" y="409575"/>
                <a:chExt cx="7920037" cy="6805613"/>
              </a:xfrm>
            </p:grpSpPr>
            <p:sp>
              <p:nvSpPr>
                <p:cNvPr id="473" name="Freeform 1">
                  <a:extLst>
                    <a:ext uri="{FF2B5EF4-FFF2-40B4-BE49-F238E27FC236}">
                      <a16:creationId xmlns:a16="http://schemas.microsoft.com/office/drawing/2014/main" id="{2EA59957-86A6-4BC4-8FD6-BDC5A1964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409575"/>
                  <a:ext cx="7920037" cy="6805613"/>
                </a:xfrm>
                <a:custGeom>
                  <a:avLst/>
                  <a:gdLst>
                    <a:gd name="T0" fmla="*/ 20936 w 22000"/>
                    <a:gd name="T1" fmla="*/ 18905 h 18906"/>
                    <a:gd name="T2" fmla="*/ 20936 w 22000"/>
                    <a:gd name="T3" fmla="*/ 18905 h 18906"/>
                    <a:gd name="T4" fmla="*/ 1094 w 22000"/>
                    <a:gd name="T5" fmla="*/ 18905 h 18906"/>
                    <a:gd name="T6" fmla="*/ 0 w 22000"/>
                    <a:gd name="T7" fmla="*/ 17812 h 18906"/>
                    <a:gd name="T8" fmla="*/ 0 w 22000"/>
                    <a:gd name="T9" fmla="*/ 1094 h 18906"/>
                    <a:gd name="T10" fmla="*/ 1094 w 22000"/>
                    <a:gd name="T11" fmla="*/ 0 h 18906"/>
                    <a:gd name="T12" fmla="*/ 20936 w 22000"/>
                    <a:gd name="T13" fmla="*/ 0 h 18906"/>
                    <a:gd name="T14" fmla="*/ 21999 w 22000"/>
                    <a:gd name="T15" fmla="*/ 1094 h 18906"/>
                    <a:gd name="T16" fmla="*/ 21999 w 22000"/>
                    <a:gd name="T17" fmla="*/ 17812 h 18906"/>
                    <a:gd name="T18" fmla="*/ 20936 w 22000"/>
                    <a:gd name="T19" fmla="*/ 18905 h 18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00" h="18906">
                      <a:moveTo>
                        <a:pt x="20936" y="18905"/>
                      </a:moveTo>
                      <a:lnTo>
                        <a:pt x="20936" y="18905"/>
                      </a:lnTo>
                      <a:cubicBezTo>
                        <a:pt x="1094" y="18905"/>
                        <a:pt x="1094" y="18905"/>
                        <a:pt x="1094" y="18905"/>
                      </a:cubicBezTo>
                      <a:cubicBezTo>
                        <a:pt x="500" y="18905"/>
                        <a:pt x="0" y="18405"/>
                        <a:pt x="0" y="17812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469"/>
                        <a:pt x="500" y="0"/>
                        <a:pt x="1094" y="0"/>
                      </a:cubicBezTo>
                      <a:cubicBezTo>
                        <a:pt x="20936" y="0"/>
                        <a:pt x="20936" y="0"/>
                        <a:pt x="20936" y="0"/>
                      </a:cubicBezTo>
                      <a:cubicBezTo>
                        <a:pt x="21530" y="0"/>
                        <a:pt x="21999" y="469"/>
                        <a:pt x="21999" y="1094"/>
                      </a:cubicBezTo>
                      <a:cubicBezTo>
                        <a:pt x="21999" y="17812"/>
                        <a:pt x="21999" y="17812"/>
                        <a:pt x="21999" y="17812"/>
                      </a:cubicBezTo>
                      <a:cubicBezTo>
                        <a:pt x="21999" y="18405"/>
                        <a:pt x="21530" y="18905"/>
                        <a:pt x="20936" y="1890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Freeform 2">
                  <a:extLst>
                    <a:ext uri="{FF2B5EF4-FFF2-40B4-BE49-F238E27FC236}">
                      <a16:creationId xmlns:a16="http://schemas.microsoft.com/office/drawing/2014/main" id="{BB1711E0-74F4-40E8-B187-C17D32A40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1973263"/>
                  <a:ext cx="6805613" cy="4679950"/>
                </a:xfrm>
                <a:custGeom>
                  <a:avLst/>
                  <a:gdLst>
                    <a:gd name="T0" fmla="*/ 0 w 18906"/>
                    <a:gd name="T1" fmla="*/ 12999 h 13000"/>
                    <a:gd name="T2" fmla="*/ 0 w 18906"/>
                    <a:gd name="T3" fmla="*/ 0 h 13000"/>
                    <a:gd name="T4" fmla="*/ 18905 w 18906"/>
                    <a:gd name="T5" fmla="*/ 0 h 13000"/>
                    <a:gd name="T6" fmla="*/ 18905 w 18906"/>
                    <a:gd name="T7" fmla="*/ 12999 h 13000"/>
                    <a:gd name="T8" fmla="*/ 0 w 18906"/>
                    <a:gd name="T9" fmla="*/ 12999 h 1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06" h="13000">
                      <a:moveTo>
                        <a:pt x="0" y="12999"/>
                      </a:moveTo>
                      <a:lnTo>
                        <a:pt x="0" y="0"/>
                      </a:lnTo>
                      <a:lnTo>
                        <a:pt x="18905" y="0"/>
                      </a:lnTo>
                      <a:lnTo>
                        <a:pt x="18905" y="12999"/>
                      </a:lnTo>
                      <a:lnTo>
                        <a:pt x="0" y="12999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5" name="Freeform 3">
                  <a:extLst>
                    <a:ext uri="{FF2B5EF4-FFF2-40B4-BE49-F238E27FC236}">
                      <a16:creationId xmlns:a16="http://schemas.microsoft.com/office/drawing/2014/main" id="{04644467-2530-4A8E-9BA7-2ACD212B8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9" y="1218"/>
                        <a:pt x="625" y="1218"/>
                      </a:cubicBezTo>
                      <a:cubicBezTo>
                        <a:pt x="282" y="1218"/>
                        <a:pt x="0" y="937"/>
                        <a:pt x="0" y="593"/>
                      </a:cubicBezTo>
                      <a:cubicBezTo>
                        <a:pt x="0" y="250"/>
                        <a:pt x="282" y="0"/>
                        <a:pt x="625" y="0"/>
                      </a:cubicBezTo>
                      <a:cubicBezTo>
                        <a:pt x="969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6" name="Freeform 4">
                  <a:extLst>
                    <a:ext uri="{FF2B5EF4-FFF2-40B4-BE49-F238E27FC236}">
                      <a16:creationId xmlns:a16="http://schemas.microsoft.com/office/drawing/2014/main" id="{C50B1BDA-B983-4AA0-92BD-B0BFFB2BA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8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8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0" name="Freeform 5">
                  <a:extLst>
                    <a:ext uri="{FF2B5EF4-FFF2-40B4-BE49-F238E27FC236}">
                      <a16:creationId xmlns:a16="http://schemas.microsoft.com/office/drawing/2014/main" id="{CA20E015-3123-4928-9D3A-280C0271C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738" y="971550"/>
                  <a:ext cx="439737" cy="438150"/>
                </a:xfrm>
                <a:custGeom>
                  <a:avLst/>
                  <a:gdLst>
                    <a:gd name="T0" fmla="*/ 1219 w 1220"/>
                    <a:gd name="T1" fmla="*/ 593 h 1219"/>
                    <a:gd name="T2" fmla="*/ 1219 w 1220"/>
                    <a:gd name="T3" fmla="*/ 593 h 1219"/>
                    <a:gd name="T4" fmla="*/ 625 w 1220"/>
                    <a:gd name="T5" fmla="*/ 1218 h 1219"/>
                    <a:gd name="T6" fmla="*/ 0 w 1220"/>
                    <a:gd name="T7" fmla="*/ 593 h 1219"/>
                    <a:gd name="T8" fmla="*/ 625 w 1220"/>
                    <a:gd name="T9" fmla="*/ 0 h 1219"/>
                    <a:gd name="T10" fmla="*/ 1219 w 1220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19">
                      <a:moveTo>
                        <a:pt x="1219" y="593"/>
                      </a:moveTo>
                      <a:lnTo>
                        <a:pt x="1219" y="593"/>
                      </a:lnTo>
                      <a:cubicBezTo>
                        <a:pt x="1219" y="937"/>
                        <a:pt x="969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9" y="0"/>
                        <a:pt x="1219" y="250"/>
                        <a:pt x="1219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" name="Freeform 6">
                  <a:extLst>
                    <a:ext uri="{FF2B5EF4-FFF2-40B4-BE49-F238E27FC236}">
                      <a16:creationId xmlns:a16="http://schemas.microsoft.com/office/drawing/2014/main" id="{259ACBE8-04BB-48A9-88AE-0F2DF5169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8288" y="971550"/>
                  <a:ext cx="3127375" cy="327025"/>
                </a:xfrm>
                <a:custGeom>
                  <a:avLst/>
                  <a:gdLst>
                    <a:gd name="T0" fmla="*/ 469 w 8688"/>
                    <a:gd name="T1" fmla="*/ 906 h 907"/>
                    <a:gd name="T2" fmla="*/ 469 w 8688"/>
                    <a:gd name="T3" fmla="*/ 906 h 907"/>
                    <a:gd name="T4" fmla="*/ 8219 w 8688"/>
                    <a:gd name="T5" fmla="*/ 906 h 907"/>
                    <a:gd name="T6" fmla="*/ 8687 w 8688"/>
                    <a:gd name="T7" fmla="*/ 468 h 907"/>
                    <a:gd name="T8" fmla="*/ 8687 w 8688"/>
                    <a:gd name="T9" fmla="*/ 437 h 907"/>
                    <a:gd name="T10" fmla="*/ 8219 w 8688"/>
                    <a:gd name="T11" fmla="*/ 0 h 907"/>
                    <a:gd name="T12" fmla="*/ 469 w 8688"/>
                    <a:gd name="T13" fmla="*/ 0 h 907"/>
                    <a:gd name="T14" fmla="*/ 0 w 8688"/>
                    <a:gd name="T15" fmla="*/ 437 h 907"/>
                    <a:gd name="T16" fmla="*/ 0 w 8688"/>
                    <a:gd name="T17" fmla="*/ 468 h 907"/>
                    <a:gd name="T18" fmla="*/ 469 w 8688"/>
                    <a:gd name="T19" fmla="*/ 906 h 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88" h="907">
                      <a:moveTo>
                        <a:pt x="469" y="906"/>
                      </a:moveTo>
                      <a:lnTo>
                        <a:pt x="469" y="906"/>
                      </a:lnTo>
                      <a:cubicBezTo>
                        <a:pt x="8219" y="906"/>
                        <a:pt x="8219" y="906"/>
                        <a:pt x="8219" y="906"/>
                      </a:cubicBezTo>
                      <a:cubicBezTo>
                        <a:pt x="8469" y="906"/>
                        <a:pt x="8687" y="718"/>
                        <a:pt x="8687" y="468"/>
                      </a:cubicBezTo>
                      <a:cubicBezTo>
                        <a:pt x="8687" y="437"/>
                        <a:pt x="8687" y="437"/>
                        <a:pt x="8687" y="437"/>
                      </a:cubicBezTo>
                      <a:cubicBezTo>
                        <a:pt x="8687" y="187"/>
                        <a:pt x="8469" y="0"/>
                        <a:pt x="821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219" y="0"/>
                        <a:pt x="0" y="187"/>
                        <a:pt x="0" y="437"/>
                      </a:cubicBezTo>
                      <a:cubicBezTo>
                        <a:pt x="0" y="468"/>
                        <a:pt x="0" y="468"/>
                        <a:pt x="0" y="468"/>
                      </a:cubicBezTo>
                      <a:cubicBezTo>
                        <a:pt x="0" y="718"/>
                        <a:pt x="219" y="906"/>
                        <a:pt x="469" y="906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2" name="Line 7">
                  <a:extLst>
                    <a:ext uri="{FF2B5EF4-FFF2-40B4-BE49-F238E27FC236}">
                      <a16:creationId xmlns:a16="http://schemas.microsoft.com/office/drawing/2014/main" id="{1D2039E8-0C16-4CD1-B34A-C7E80AD02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3727450"/>
                  <a:ext cx="1654175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" name="Line 8">
                  <a:extLst>
                    <a:ext uri="{FF2B5EF4-FFF2-40B4-BE49-F238E27FC236}">
                      <a16:creationId xmlns:a16="http://schemas.microsoft.com/office/drawing/2014/main" id="{F7B69EBD-B528-492D-AF24-20C80D9BAD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278313"/>
                  <a:ext cx="1103313" cy="1587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" name="Line 9">
                  <a:extLst>
                    <a:ext uri="{FF2B5EF4-FFF2-40B4-BE49-F238E27FC236}">
                      <a16:creationId xmlns:a16="http://schemas.microsoft.com/office/drawing/2014/main" id="{2DC3A5C3-92AF-4121-8A0C-194F20761E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841875"/>
                  <a:ext cx="685800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5" name="Freeform 10">
                  <a:extLst>
                    <a:ext uri="{FF2B5EF4-FFF2-40B4-BE49-F238E27FC236}">
                      <a16:creationId xmlns:a16="http://schemas.microsoft.com/office/drawing/2014/main" id="{E02E57F7-44F3-4451-8A17-24FA9F08AA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3614738"/>
                  <a:ext cx="214313" cy="225425"/>
                </a:xfrm>
                <a:custGeom>
                  <a:avLst/>
                  <a:gdLst>
                    <a:gd name="T0" fmla="*/ 593 w 594"/>
                    <a:gd name="T1" fmla="*/ 313 h 625"/>
                    <a:gd name="T2" fmla="*/ 593 w 594"/>
                    <a:gd name="T3" fmla="*/ 313 h 625"/>
                    <a:gd name="T4" fmla="*/ 281 w 594"/>
                    <a:gd name="T5" fmla="*/ 624 h 625"/>
                    <a:gd name="T6" fmla="*/ 0 w 594"/>
                    <a:gd name="T7" fmla="*/ 313 h 625"/>
                    <a:gd name="T8" fmla="*/ 281 w 594"/>
                    <a:gd name="T9" fmla="*/ 0 h 625"/>
                    <a:gd name="T10" fmla="*/ 593 w 594"/>
                    <a:gd name="T11" fmla="*/ 313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5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4"/>
                        <a:pt x="281" y="624"/>
                      </a:cubicBezTo>
                      <a:cubicBezTo>
                        <a:pt x="125" y="624"/>
                        <a:pt x="0" y="469"/>
                        <a:pt x="0" y="313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6" name="Freeform 11">
                  <a:extLst>
                    <a:ext uri="{FF2B5EF4-FFF2-40B4-BE49-F238E27FC236}">
                      <a16:creationId xmlns:a16="http://schemas.microsoft.com/office/drawing/2014/main" id="{8467BF89-5E49-4807-866E-BBC0DB0403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176713"/>
                  <a:ext cx="214313" cy="214312"/>
                </a:xfrm>
                <a:custGeom>
                  <a:avLst/>
                  <a:gdLst>
                    <a:gd name="T0" fmla="*/ 593 w 594"/>
                    <a:gd name="T1" fmla="*/ 281 h 595"/>
                    <a:gd name="T2" fmla="*/ 593 w 594"/>
                    <a:gd name="T3" fmla="*/ 281 h 595"/>
                    <a:gd name="T4" fmla="*/ 281 w 594"/>
                    <a:gd name="T5" fmla="*/ 594 h 595"/>
                    <a:gd name="T6" fmla="*/ 0 w 594"/>
                    <a:gd name="T7" fmla="*/ 281 h 595"/>
                    <a:gd name="T8" fmla="*/ 281 w 594"/>
                    <a:gd name="T9" fmla="*/ 0 h 595"/>
                    <a:gd name="T10" fmla="*/ 593 w 594"/>
                    <a:gd name="T11" fmla="*/ 281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595">
                      <a:moveTo>
                        <a:pt x="593" y="281"/>
                      </a:moveTo>
                      <a:lnTo>
                        <a:pt x="593" y="281"/>
                      </a:lnTo>
                      <a:cubicBezTo>
                        <a:pt x="593" y="469"/>
                        <a:pt x="468" y="594"/>
                        <a:pt x="281" y="594"/>
                      </a:cubicBezTo>
                      <a:cubicBezTo>
                        <a:pt x="125" y="594"/>
                        <a:pt x="0" y="469"/>
                        <a:pt x="0" y="281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28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7" name="Freeform 12">
                  <a:extLst>
                    <a:ext uri="{FF2B5EF4-FFF2-40B4-BE49-F238E27FC236}">
                      <a16:creationId xmlns:a16="http://schemas.microsoft.com/office/drawing/2014/main" id="{104E780E-CC4C-47DA-A2F6-2BC25A158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729163"/>
                  <a:ext cx="214313" cy="225425"/>
                </a:xfrm>
                <a:custGeom>
                  <a:avLst/>
                  <a:gdLst>
                    <a:gd name="T0" fmla="*/ 593 w 594"/>
                    <a:gd name="T1" fmla="*/ 313 h 626"/>
                    <a:gd name="T2" fmla="*/ 593 w 594"/>
                    <a:gd name="T3" fmla="*/ 313 h 626"/>
                    <a:gd name="T4" fmla="*/ 281 w 594"/>
                    <a:gd name="T5" fmla="*/ 625 h 626"/>
                    <a:gd name="T6" fmla="*/ 0 w 594"/>
                    <a:gd name="T7" fmla="*/ 313 h 626"/>
                    <a:gd name="T8" fmla="*/ 281 w 594"/>
                    <a:gd name="T9" fmla="*/ 0 h 626"/>
                    <a:gd name="T10" fmla="*/ 593 w 594"/>
                    <a:gd name="T11" fmla="*/ 313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6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5"/>
                        <a:pt x="281" y="625"/>
                      </a:cubicBezTo>
                      <a:cubicBezTo>
                        <a:pt x="125" y="625"/>
                        <a:pt x="0" y="469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468" y="0"/>
                        <a:pt x="593" y="156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8" name="Freeform 13">
                  <a:extLst>
                    <a:ext uri="{FF2B5EF4-FFF2-40B4-BE49-F238E27FC236}">
                      <a16:creationId xmlns:a16="http://schemas.microsoft.com/office/drawing/2014/main" id="{E081C692-BCA7-445A-B48A-4F9F02648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50212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9" name="Freeform 14">
                  <a:extLst>
                    <a:ext uri="{FF2B5EF4-FFF2-40B4-BE49-F238E27FC236}">
                      <a16:creationId xmlns:a16="http://schemas.microsoft.com/office/drawing/2014/main" id="{652A1DFD-3B1F-418E-9659-1AEB41183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3113" y="3221038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0" name="Freeform 15">
                  <a:extLst>
                    <a:ext uri="{FF2B5EF4-FFF2-40B4-BE49-F238E27FC236}">
                      <a16:creationId xmlns:a16="http://schemas.microsoft.com/office/drawing/2014/main" id="{F7437055-CD34-4BAC-8971-DA7787017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563" y="2862263"/>
                  <a:ext cx="1350962" cy="933450"/>
                </a:xfrm>
                <a:custGeom>
                  <a:avLst/>
                  <a:gdLst>
                    <a:gd name="T0" fmla="*/ 1156 w 3751"/>
                    <a:gd name="T1" fmla="*/ 31 h 2594"/>
                    <a:gd name="T2" fmla="*/ 1156 w 3751"/>
                    <a:gd name="T3" fmla="*/ 31 h 2594"/>
                    <a:gd name="T4" fmla="*/ 2656 w 3751"/>
                    <a:gd name="T5" fmla="*/ 281 h 2594"/>
                    <a:gd name="T6" fmla="*/ 3750 w 3751"/>
                    <a:gd name="T7" fmla="*/ 1000 h 2594"/>
                    <a:gd name="T8" fmla="*/ 2281 w 3751"/>
                    <a:gd name="T9" fmla="*/ 2593 h 2594"/>
                    <a:gd name="T10" fmla="*/ 1844 w 3751"/>
                    <a:gd name="T11" fmla="*/ 2312 h 2594"/>
                    <a:gd name="T12" fmla="*/ 750 w 3751"/>
                    <a:gd name="T13" fmla="*/ 2281 h 2594"/>
                    <a:gd name="T14" fmla="*/ 0 w 3751"/>
                    <a:gd name="T15" fmla="*/ 250 h 2594"/>
                    <a:gd name="T16" fmla="*/ 1156 w 3751"/>
                    <a:gd name="T17" fmla="*/ 31 h 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51" h="2594">
                      <a:moveTo>
                        <a:pt x="1156" y="31"/>
                      </a:moveTo>
                      <a:lnTo>
                        <a:pt x="1156" y="31"/>
                      </a:lnTo>
                      <a:cubicBezTo>
                        <a:pt x="1656" y="0"/>
                        <a:pt x="2156" y="93"/>
                        <a:pt x="2656" y="281"/>
                      </a:cubicBezTo>
                      <a:cubicBezTo>
                        <a:pt x="3062" y="468"/>
                        <a:pt x="3437" y="718"/>
                        <a:pt x="3750" y="1000"/>
                      </a:cubicBezTo>
                      <a:cubicBezTo>
                        <a:pt x="2281" y="2593"/>
                        <a:pt x="2281" y="2593"/>
                        <a:pt x="2281" y="2593"/>
                      </a:cubicBezTo>
                      <a:cubicBezTo>
                        <a:pt x="2156" y="2468"/>
                        <a:pt x="2000" y="2375"/>
                        <a:pt x="1844" y="2312"/>
                      </a:cubicBezTo>
                      <a:cubicBezTo>
                        <a:pt x="1469" y="2156"/>
                        <a:pt x="1094" y="2156"/>
                        <a:pt x="750" y="228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75" y="124"/>
                        <a:pt x="781" y="31"/>
                        <a:pt x="1156" y="3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1" name="Freeform 16">
                  <a:extLst>
                    <a:ext uri="{FF2B5EF4-FFF2-40B4-BE49-F238E27FC236}">
                      <a16:creationId xmlns:a16="http://schemas.microsoft.com/office/drawing/2014/main" id="{E4870A84-DED8-4373-A05C-B34C2CCB5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2951163"/>
                  <a:ext cx="2430462" cy="2654300"/>
                </a:xfrm>
                <a:custGeom>
                  <a:avLst/>
                  <a:gdLst>
                    <a:gd name="T0" fmla="*/ 3156 w 6751"/>
                    <a:gd name="T1" fmla="*/ 7155 h 7375"/>
                    <a:gd name="T2" fmla="*/ 3156 w 6751"/>
                    <a:gd name="T3" fmla="*/ 7155 h 7375"/>
                    <a:gd name="T4" fmla="*/ 2375 w 6751"/>
                    <a:gd name="T5" fmla="*/ 6936 h 7375"/>
                    <a:gd name="T6" fmla="*/ 281 w 6751"/>
                    <a:gd name="T7" fmla="*/ 4717 h 7375"/>
                    <a:gd name="T8" fmla="*/ 343 w 6751"/>
                    <a:gd name="T9" fmla="*/ 2093 h 7375"/>
                    <a:gd name="T10" fmla="*/ 2531 w 6751"/>
                    <a:gd name="T11" fmla="*/ 0 h 7375"/>
                    <a:gd name="T12" fmla="*/ 3281 w 6751"/>
                    <a:gd name="T13" fmla="*/ 2031 h 7375"/>
                    <a:gd name="T14" fmla="*/ 2343 w 6751"/>
                    <a:gd name="T15" fmla="*/ 2905 h 7375"/>
                    <a:gd name="T16" fmla="*/ 2343 w 6751"/>
                    <a:gd name="T17" fmla="*/ 3999 h 7375"/>
                    <a:gd name="T18" fmla="*/ 3187 w 6751"/>
                    <a:gd name="T19" fmla="*/ 4936 h 7375"/>
                    <a:gd name="T20" fmla="*/ 5000 w 6751"/>
                    <a:gd name="T21" fmla="*/ 4436 h 7375"/>
                    <a:gd name="T22" fmla="*/ 6750 w 6751"/>
                    <a:gd name="T23" fmla="*/ 5749 h 7375"/>
                    <a:gd name="T24" fmla="*/ 3156 w 6751"/>
                    <a:gd name="T25" fmla="*/ 7155 h 7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51" h="7375">
                      <a:moveTo>
                        <a:pt x="3156" y="7155"/>
                      </a:moveTo>
                      <a:lnTo>
                        <a:pt x="3156" y="7155"/>
                      </a:lnTo>
                      <a:cubicBezTo>
                        <a:pt x="2906" y="7124"/>
                        <a:pt x="2656" y="7030"/>
                        <a:pt x="2375" y="6936"/>
                      </a:cubicBezTo>
                      <a:cubicBezTo>
                        <a:pt x="1375" y="6530"/>
                        <a:pt x="625" y="5686"/>
                        <a:pt x="281" y="4717"/>
                      </a:cubicBezTo>
                      <a:cubicBezTo>
                        <a:pt x="0" y="3905"/>
                        <a:pt x="0" y="2967"/>
                        <a:pt x="343" y="2093"/>
                      </a:cubicBezTo>
                      <a:cubicBezTo>
                        <a:pt x="750" y="1062"/>
                        <a:pt x="1593" y="343"/>
                        <a:pt x="2531" y="0"/>
                      </a:cubicBezTo>
                      <a:cubicBezTo>
                        <a:pt x="3281" y="2031"/>
                        <a:pt x="3281" y="2031"/>
                        <a:pt x="3281" y="2031"/>
                      </a:cubicBezTo>
                      <a:cubicBezTo>
                        <a:pt x="2875" y="2187"/>
                        <a:pt x="2531" y="2467"/>
                        <a:pt x="2343" y="2905"/>
                      </a:cubicBezTo>
                      <a:cubicBezTo>
                        <a:pt x="2187" y="3280"/>
                        <a:pt x="2218" y="3655"/>
                        <a:pt x="2343" y="3999"/>
                      </a:cubicBezTo>
                      <a:cubicBezTo>
                        <a:pt x="2468" y="4405"/>
                        <a:pt x="2781" y="4749"/>
                        <a:pt x="3187" y="4936"/>
                      </a:cubicBezTo>
                      <a:cubicBezTo>
                        <a:pt x="3875" y="5186"/>
                        <a:pt x="4593" y="4967"/>
                        <a:pt x="5000" y="4436"/>
                      </a:cubicBezTo>
                      <a:cubicBezTo>
                        <a:pt x="6750" y="5749"/>
                        <a:pt x="6750" y="5749"/>
                        <a:pt x="6750" y="5749"/>
                      </a:cubicBezTo>
                      <a:cubicBezTo>
                        <a:pt x="5906" y="6842"/>
                        <a:pt x="4531" y="7374"/>
                        <a:pt x="3156" y="715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2" name="Line 17">
                  <a:extLst>
                    <a:ext uri="{FF2B5EF4-FFF2-40B4-BE49-F238E27FC236}">
                      <a16:creationId xmlns:a16="http://schemas.microsoft.com/office/drawing/2014/main" id="{18073BC1-BB68-4838-97C6-A779BBDB5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90813" y="4470400"/>
                  <a:ext cx="611187" cy="473075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0CFEE6BF-7CBB-4824-B110-AD091B40DE88}"/>
                  </a:ext>
                </a:extLst>
              </p:cNvPr>
              <p:cNvSpPr txBox="1"/>
              <p:nvPr/>
            </p:nvSpPr>
            <p:spPr>
              <a:xfrm>
                <a:off x="6675741" y="642454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Analytics</a:t>
                </a:r>
                <a:endParaRPr lang="en-US" dirty="0"/>
              </a:p>
            </p:txBody>
          </p:sp>
        </p:grp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052A797-5157-4D10-A4A8-989AC22646B5}"/>
              </a:ext>
            </a:extLst>
          </p:cNvPr>
          <p:cNvGrpSpPr/>
          <p:nvPr/>
        </p:nvGrpSpPr>
        <p:grpSpPr>
          <a:xfrm>
            <a:off x="5366153" y="5554767"/>
            <a:ext cx="793069" cy="646280"/>
            <a:chOff x="5767658" y="3179438"/>
            <a:chExt cx="793069" cy="646280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92F84747-6DBB-4930-BB35-C4F6AA1A5E3A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0647FCB1-4A2E-409D-9187-61F6E539DFC5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EF5E4834-E6B0-4870-95C7-4796C2FB0022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22" name="Isosceles Triangle 421">
                  <a:extLst>
                    <a:ext uri="{FF2B5EF4-FFF2-40B4-BE49-F238E27FC236}">
                      <a16:creationId xmlns:a16="http://schemas.microsoft.com/office/drawing/2014/main" id="{31C5CBBE-304C-4151-A022-674CF19B45EB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21FC5B02-48C9-4185-A9B6-17C464D7958F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0A67EB77-5E22-4CD2-B9EF-A301488F9F97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E673FC2-B7AA-4C43-9259-5A9B0E878A0D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DB95EFFB-B7F2-403B-AFA1-8705DF299953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Isosceles Triangle 426">
                  <a:extLst>
                    <a:ext uri="{FF2B5EF4-FFF2-40B4-BE49-F238E27FC236}">
                      <a16:creationId xmlns:a16="http://schemas.microsoft.com/office/drawing/2014/main" id="{5F3723F9-2993-4FB2-B0AD-D0C83008ACD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Isosceles Triangle 427">
                  <a:extLst>
                    <a:ext uri="{FF2B5EF4-FFF2-40B4-BE49-F238E27FC236}">
                      <a16:creationId xmlns:a16="http://schemas.microsoft.com/office/drawing/2014/main" id="{DCC0C122-4ED2-4922-9AA3-6EE48A29AF98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Isosceles Triangle 428">
                  <a:extLst>
                    <a:ext uri="{FF2B5EF4-FFF2-40B4-BE49-F238E27FC236}">
                      <a16:creationId xmlns:a16="http://schemas.microsoft.com/office/drawing/2014/main" id="{582C1903-6E7F-4F3B-97AE-859021B63526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034651D-C523-46D2-ADA5-3C39E871D8D4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430F9B3-1BC9-4D5B-816C-C6211B8B7F7C}"/>
              </a:ext>
            </a:extLst>
          </p:cNvPr>
          <p:cNvGrpSpPr/>
          <p:nvPr/>
        </p:nvGrpSpPr>
        <p:grpSpPr>
          <a:xfrm>
            <a:off x="5341754" y="2570009"/>
            <a:ext cx="793069" cy="646280"/>
            <a:chOff x="5767658" y="3179438"/>
            <a:chExt cx="793069" cy="646280"/>
          </a:xfrm>
        </p:grpSpPr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5F4A6B21-9454-4DEE-85D0-98152CF16A82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D88EC298-50C9-4A4D-9EC6-68FDB9795C90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4E982CF-B3A5-4F4D-973D-D319DE1D223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35" name="Isosceles Triangle 434">
                  <a:extLst>
                    <a:ext uri="{FF2B5EF4-FFF2-40B4-BE49-F238E27FC236}">
                      <a16:creationId xmlns:a16="http://schemas.microsoft.com/office/drawing/2014/main" id="{F1554BDF-7C40-4008-BC26-567797DBDB9E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EF7D027-B167-479B-BA14-0B7CA819F9F1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E4CCBE8E-6ED5-44C6-89DE-2FBE6FCD6450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F5BC58FB-1B71-4860-A009-145E6CFB1E25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8CCC1ACD-21E1-42C5-AFD9-0471E26A3E76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0" name="Isosceles Triangle 439">
                  <a:extLst>
                    <a:ext uri="{FF2B5EF4-FFF2-40B4-BE49-F238E27FC236}">
                      <a16:creationId xmlns:a16="http://schemas.microsoft.com/office/drawing/2014/main" id="{5B114415-54D7-41B1-8289-BDCE65CC2659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Isosceles Triangle 440">
                  <a:extLst>
                    <a:ext uri="{FF2B5EF4-FFF2-40B4-BE49-F238E27FC236}">
                      <a16:creationId xmlns:a16="http://schemas.microsoft.com/office/drawing/2014/main" id="{784C0685-B1A8-474C-80E3-7C42200E3F83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Isosceles Triangle 441">
                  <a:extLst>
                    <a:ext uri="{FF2B5EF4-FFF2-40B4-BE49-F238E27FC236}">
                      <a16:creationId xmlns:a16="http://schemas.microsoft.com/office/drawing/2014/main" id="{3AA046DC-AED5-455A-B3C3-90F70278F487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9BC791D8-6861-4558-A9E6-2EDF82314325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1683FA38-D10D-4C7A-B20E-258B0367CDAA}"/>
              </a:ext>
            </a:extLst>
          </p:cNvPr>
          <p:cNvGrpSpPr/>
          <p:nvPr/>
        </p:nvGrpSpPr>
        <p:grpSpPr>
          <a:xfrm>
            <a:off x="5393777" y="3192886"/>
            <a:ext cx="790058" cy="2211491"/>
            <a:chOff x="8667427" y="2978324"/>
            <a:chExt cx="828564" cy="231929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53A4A68-2A94-4BE3-A8AE-8C9595FE4504}"/>
                </a:ext>
              </a:extLst>
            </p:cNvPr>
            <p:cNvSpPr/>
            <p:nvPr/>
          </p:nvSpPr>
          <p:spPr>
            <a:xfrm>
              <a:off x="8667427" y="2993850"/>
              <a:ext cx="751216" cy="23037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DF647432-C961-4538-975E-634BAD017C99}"/>
                </a:ext>
              </a:extLst>
            </p:cNvPr>
            <p:cNvGrpSpPr/>
            <p:nvPr/>
          </p:nvGrpSpPr>
          <p:grpSpPr>
            <a:xfrm>
              <a:off x="8667427" y="2978324"/>
              <a:ext cx="828564" cy="2228613"/>
              <a:chOff x="8686822" y="2987985"/>
              <a:chExt cx="828564" cy="2228613"/>
            </a:xfrm>
          </p:grpSpPr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C6ACFFAC-A088-4B2E-9DEC-74930BB92889}"/>
                  </a:ext>
                </a:extLst>
              </p:cNvPr>
              <p:cNvGrpSpPr/>
              <p:nvPr/>
            </p:nvGrpSpPr>
            <p:grpSpPr>
              <a:xfrm>
                <a:off x="8686822" y="4629123"/>
                <a:ext cx="751217" cy="587475"/>
                <a:chOff x="6513597" y="3103243"/>
                <a:chExt cx="751217" cy="587475"/>
              </a:xfrm>
            </p:grpSpPr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960AC8E9-54C8-4BE5-AB0C-562295E6543C}"/>
                    </a:ext>
                  </a:extLst>
                </p:cNvPr>
                <p:cNvSpPr txBox="1"/>
                <p:nvPr/>
              </p:nvSpPr>
              <p:spPr>
                <a:xfrm>
                  <a:off x="6513597" y="3475274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  <p:sp>
              <p:nvSpPr>
                <p:cNvPr id="457" name="Rectangle: Rounded Corners 456">
                  <a:extLst>
                    <a:ext uri="{FF2B5EF4-FFF2-40B4-BE49-F238E27FC236}">
                      <a16:creationId xmlns:a16="http://schemas.microsoft.com/office/drawing/2014/main" id="{67945736-4CBA-4A4F-97AE-5E3DDF150F96}"/>
                    </a:ext>
                  </a:extLst>
                </p:cNvPr>
                <p:cNvSpPr/>
                <p:nvPr/>
              </p:nvSpPr>
              <p:spPr>
                <a:xfrm>
                  <a:off x="6696437" y="310324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</p:grp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EAFF2A27-065C-4FA2-A3A0-217A0203E15D}"/>
                  </a:ext>
                </a:extLst>
              </p:cNvPr>
              <p:cNvGrpSpPr/>
              <p:nvPr/>
            </p:nvGrpSpPr>
            <p:grpSpPr>
              <a:xfrm>
                <a:off x="8686822" y="3264182"/>
                <a:ext cx="751217" cy="594128"/>
                <a:chOff x="6513597" y="3296383"/>
                <a:chExt cx="751217" cy="594128"/>
              </a:xfrm>
            </p:grpSpPr>
            <p:sp>
              <p:nvSpPr>
                <p:cNvPr id="454" name="Rectangle: Rounded Corners 453">
                  <a:extLst>
                    <a:ext uri="{FF2B5EF4-FFF2-40B4-BE49-F238E27FC236}">
                      <a16:creationId xmlns:a16="http://schemas.microsoft.com/office/drawing/2014/main" id="{36C3D202-04F7-447D-AEEA-3ED2E6632B92}"/>
                    </a:ext>
                  </a:extLst>
                </p:cNvPr>
                <p:cNvSpPr/>
                <p:nvPr/>
              </p:nvSpPr>
              <p:spPr>
                <a:xfrm>
                  <a:off x="6696437" y="329638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CD57B754-A983-4757-9A33-62E61A370726}"/>
                    </a:ext>
                  </a:extLst>
                </p:cNvPr>
                <p:cNvSpPr txBox="1"/>
                <p:nvPr/>
              </p:nvSpPr>
              <p:spPr>
                <a:xfrm>
                  <a:off x="6513597" y="3675067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DCC11A4A-E937-484E-B982-01DBF6270599}"/>
                  </a:ext>
                </a:extLst>
              </p:cNvPr>
              <p:cNvGrpSpPr/>
              <p:nvPr/>
            </p:nvGrpSpPr>
            <p:grpSpPr>
              <a:xfrm>
                <a:off x="8751550" y="2987985"/>
                <a:ext cx="763836" cy="1402264"/>
                <a:chOff x="8771171" y="2987985"/>
                <a:chExt cx="763836" cy="1402264"/>
              </a:xfrm>
            </p:grpSpPr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13589D3F-8AF9-45C0-9188-40BB39AE916D}"/>
                    </a:ext>
                  </a:extLst>
                </p:cNvPr>
                <p:cNvGrpSpPr/>
                <p:nvPr/>
              </p:nvGrpSpPr>
              <p:grpSpPr>
                <a:xfrm>
                  <a:off x="8771171" y="4051695"/>
                  <a:ext cx="763836" cy="338554"/>
                  <a:chOff x="8475915" y="4235040"/>
                  <a:chExt cx="763836" cy="338554"/>
                </a:xfrm>
              </p:grpSpPr>
              <p:pic>
                <p:nvPicPr>
                  <p:cNvPr id="452" name="Graphic 451">
                    <a:extLst>
                      <a:ext uri="{FF2B5EF4-FFF2-40B4-BE49-F238E27FC236}">
                        <a16:creationId xmlns:a16="http://schemas.microsoft.com/office/drawing/2014/main" id="{484DCE55-497B-4978-8B13-AF938A52D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915" y="4262737"/>
                    <a:ext cx="283161" cy="283160"/>
                  </a:xfrm>
                  <a:prstGeom prst="rect">
                    <a:avLst/>
                  </a:prstGeom>
                </p:spPr>
              </p:pic>
              <p:sp>
                <p:nvSpPr>
                  <p:cNvPr id="453" name="TextBox 452">
                    <a:extLst>
                      <a:ext uri="{FF2B5EF4-FFF2-40B4-BE49-F238E27FC236}">
                        <a16:creationId xmlns:a16="http://schemas.microsoft.com/office/drawing/2014/main" id="{EE6A6FA0-751E-4FD5-ADC9-DC74A7ADCCE7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178" y="4235040"/>
                    <a:ext cx="5485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Auto </a:t>
                    </a:r>
                  </a:p>
                  <a:p>
                    <a:r>
                      <a:rPr lang="en-US" sz="800" dirty="0"/>
                      <a:t>Scaling</a:t>
                    </a:r>
                  </a:p>
                </p:txBody>
              </p:sp>
            </p:grpSp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C4AFA00D-F545-4250-A1BD-A923A8799A87}"/>
                    </a:ext>
                  </a:extLst>
                </p:cNvPr>
                <p:cNvGrpSpPr/>
                <p:nvPr/>
              </p:nvGrpSpPr>
              <p:grpSpPr>
                <a:xfrm>
                  <a:off x="9098038" y="2987985"/>
                  <a:ext cx="424356" cy="200055"/>
                  <a:chOff x="3454014" y="1229040"/>
                  <a:chExt cx="424356" cy="200055"/>
                </a:xfrm>
              </p:grpSpPr>
              <p:pic>
                <p:nvPicPr>
                  <p:cNvPr id="450" name="Graphic 449">
                    <a:extLst>
                      <a:ext uri="{FF2B5EF4-FFF2-40B4-BE49-F238E27FC236}">
                        <a16:creationId xmlns:a16="http://schemas.microsoft.com/office/drawing/2014/main" id="{6433AC30-BF83-4412-B4AC-DB8FEB66D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4014" y="1245760"/>
                    <a:ext cx="166635" cy="166635"/>
                  </a:xfrm>
                  <a:prstGeom prst="rect">
                    <a:avLst/>
                  </a:prstGeom>
                </p:spPr>
              </p:pic>
              <p:sp>
                <p:nvSpPr>
                  <p:cNvPr id="451" name="TextBox 450">
                    <a:extLst>
                      <a:ext uri="{FF2B5EF4-FFF2-40B4-BE49-F238E27FC236}">
                        <a16:creationId xmlns:a16="http://schemas.microsoft.com/office/drawing/2014/main" id="{5AF216CD-8D40-4F1D-BDFD-0F9795655335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449" y="1229040"/>
                    <a:ext cx="320921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rgbClr val="D86613"/>
                        </a:solidFill>
                      </a:rPr>
                      <a:t>EC2</a:t>
                    </a:r>
                  </a:p>
                </p:txBody>
              </p:sp>
            </p:grp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F2EF24CE-DCB8-4F02-B9CB-32A13069F128}"/>
              </a:ext>
            </a:extLst>
          </p:cNvPr>
          <p:cNvGrpSpPr/>
          <p:nvPr/>
        </p:nvGrpSpPr>
        <p:grpSpPr>
          <a:xfrm>
            <a:off x="763797" y="2646757"/>
            <a:ext cx="842042" cy="3312720"/>
            <a:chOff x="796449" y="2684807"/>
            <a:chExt cx="842042" cy="3312720"/>
          </a:xfrm>
        </p:grpSpPr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1E904676-5DA3-4451-844C-E23F80924632}"/>
                </a:ext>
              </a:extLst>
            </p:cNvPr>
            <p:cNvSpPr/>
            <p:nvPr/>
          </p:nvSpPr>
          <p:spPr>
            <a:xfrm>
              <a:off x="871040" y="2701877"/>
              <a:ext cx="692860" cy="3295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AB408B14-C7D7-4AD5-A3C7-17AFBC575253}"/>
                </a:ext>
              </a:extLst>
            </p:cNvPr>
            <p:cNvGrpSpPr/>
            <p:nvPr/>
          </p:nvGrpSpPr>
          <p:grpSpPr>
            <a:xfrm>
              <a:off x="888884" y="4836196"/>
              <a:ext cx="649890" cy="821916"/>
              <a:chOff x="8655051" y="3154581"/>
              <a:chExt cx="649890" cy="821916"/>
            </a:xfrm>
          </p:grpSpPr>
          <p:pic>
            <p:nvPicPr>
              <p:cNvPr id="517" name="Graphic 516">
                <a:extLst>
                  <a:ext uri="{FF2B5EF4-FFF2-40B4-BE49-F238E27FC236}">
                    <a16:creationId xmlns:a16="http://schemas.microsoft.com/office/drawing/2014/main" id="{B218E986-299B-497E-A7F0-84276C617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97116" y="3154581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9FF8AA07-23F9-427A-B08A-CE6E118DA8B5}"/>
                  </a:ext>
                </a:extLst>
              </p:cNvPr>
              <p:cNvSpPr txBox="1"/>
              <p:nvPr/>
            </p:nvSpPr>
            <p:spPr>
              <a:xfrm>
                <a:off x="8655051" y="3514832"/>
                <a:ext cx="649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File System</a:t>
                </a:r>
              </a:p>
            </p:txBody>
          </p: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0F2F497F-6164-49D5-86E1-E22441BB633A}"/>
                </a:ext>
              </a:extLst>
            </p:cNvPr>
            <p:cNvGrpSpPr/>
            <p:nvPr/>
          </p:nvGrpSpPr>
          <p:grpSpPr>
            <a:xfrm>
              <a:off x="796449" y="3156036"/>
              <a:ext cx="842042" cy="831158"/>
              <a:chOff x="8502650" y="2272107"/>
              <a:chExt cx="842042" cy="831158"/>
            </a:xfrm>
          </p:grpSpPr>
          <p:pic>
            <p:nvPicPr>
              <p:cNvPr id="515" name="Graphic 514">
                <a:extLst>
                  <a:ext uri="{FF2B5EF4-FFF2-40B4-BE49-F238E27FC236}">
                    <a16:creationId xmlns:a16="http://schemas.microsoft.com/office/drawing/2014/main" id="{65FC16F1-1CAD-4F66-B9A8-DF37BCF8B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740791" y="2272107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B31B369E-3D3E-46D9-8FDA-CE092D7A6D60}"/>
                  </a:ext>
                </a:extLst>
              </p:cNvPr>
              <p:cNvSpPr txBox="1"/>
              <p:nvPr/>
            </p:nvSpPr>
            <p:spPr>
              <a:xfrm>
                <a:off x="8502650" y="2641600"/>
                <a:ext cx="842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Active Directory</a:t>
                </a:r>
              </a:p>
            </p:txBody>
          </p: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938251C4-58B5-4C41-AC80-CFD1F63FA3EF}"/>
                </a:ext>
              </a:extLst>
            </p:cNvPr>
            <p:cNvGrpSpPr/>
            <p:nvPr/>
          </p:nvGrpSpPr>
          <p:grpSpPr>
            <a:xfrm>
              <a:off x="900729" y="2684807"/>
              <a:ext cx="442983" cy="169277"/>
              <a:chOff x="9019314" y="3068909"/>
              <a:chExt cx="442983" cy="169277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C6D03E16-DE71-4A75-9DCF-5F5FF6D2D286}"/>
                  </a:ext>
                </a:extLst>
              </p:cNvPr>
              <p:cNvGrpSpPr/>
              <p:nvPr/>
            </p:nvGrpSpPr>
            <p:grpSpPr>
              <a:xfrm>
                <a:off x="9019314" y="3107827"/>
                <a:ext cx="91440" cy="91440"/>
                <a:chOff x="1343025" y="165102"/>
                <a:chExt cx="7472366" cy="7483473"/>
              </a:xfrm>
            </p:grpSpPr>
            <p:sp>
              <p:nvSpPr>
                <p:cNvPr id="505" name="Freeform 1">
                  <a:extLst>
                    <a:ext uri="{FF2B5EF4-FFF2-40B4-BE49-F238E27FC236}">
                      <a16:creationId xmlns:a16="http://schemas.microsoft.com/office/drawing/2014/main" id="{2378D1FA-BE69-47B3-93F8-DA98EA185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063" y="4757738"/>
                  <a:ext cx="2247900" cy="2247900"/>
                </a:xfrm>
                <a:custGeom>
                  <a:avLst/>
                  <a:gdLst>
                    <a:gd name="T0" fmla="*/ 787 w 6243"/>
                    <a:gd name="T1" fmla="*/ 6060 h 6243"/>
                    <a:gd name="T2" fmla="*/ 787 w 6243"/>
                    <a:gd name="T3" fmla="*/ 6060 h 6243"/>
                    <a:gd name="T4" fmla="*/ 181 w 6243"/>
                    <a:gd name="T5" fmla="*/ 6060 h 6243"/>
                    <a:gd name="T6" fmla="*/ 181 w 6243"/>
                    <a:gd name="T7" fmla="*/ 5454 h 6243"/>
                    <a:gd name="T8" fmla="*/ 5454 w 6243"/>
                    <a:gd name="T9" fmla="*/ 181 h 6243"/>
                    <a:gd name="T10" fmla="*/ 6060 w 6243"/>
                    <a:gd name="T11" fmla="*/ 181 h 6243"/>
                    <a:gd name="T12" fmla="*/ 6060 w 6243"/>
                    <a:gd name="T13" fmla="*/ 787 h 6243"/>
                    <a:gd name="T14" fmla="*/ 787 w 6243"/>
                    <a:gd name="T15" fmla="*/ 6060 h 6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3" h="6243">
                      <a:moveTo>
                        <a:pt x="787" y="6060"/>
                      </a:moveTo>
                      <a:lnTo>
                        <a:pt x="787" y="6060"/>
                      </a:lnTo>
                      <a:cubicBezTo>
                        <a:pt x="636" y="6242"/>
                        <a:pt x="364" y="6242"/>
                        <a:pt x="181" y="6060"/>
                      </a:cubicBezTo>
                      <a:cubicBezTo>
                        <a:pt x="0" y="5878"/>
                        <a:pt x="0" y="5606"/>
                        <a:pt x="181" y="5454"/>
                      </a:cubicBezTo>
                      <a:cubicBezTo>
                        <a:pt x="5454" y="181"/>
                        <a:pt x="5454" y="181"/>
                        <a:pt x="5454" y="181"/>
                      </a:cubicBezTo>
                      <a:cubicBezTo>
                        <a:pt x="5606" y="0"/>
                        <a:pt x="5909" y="0"/>
                        <a:pt x="6060" y="181"/>
                      </a:cubicBezTo>
                      <a:cubicBezTo>
                        <a:pt x="6242" y="334"/>
                        <a:pt x="6242" y="606"/>
                        <a:pt x="6060" y="787"/>
                      </a:cubicBezTo>
                      <a:lnTo>
                        <a:pt x="787" y="606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Freeform 2">
                  <a:extLst>
                    <a:ext uri="{FF2B5EF4-FFF2-40B4-BE49-F238E27FC236}">
                      <a16:creationId xmlns:a16="http://schemas.microsoft.com/office/drawing/2014/main" id="{503970BB-9663-4BF9-827B-8E909CCBD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165102"/>
                  <a:ext cx="7472366" cy="7483473"/>
                </a:xfrm>
                <a:custGeom>
                  <a:avLst/>
                  <a:gdLst>
                    <a:gd name="T0" fmla="*/ 11665 w 20757"/>
                    <a:gd name="T1" fmla="*/ 13513 h 20787"/>
                    <a:gd name="T2" fmla="*/ 11665 w 20757"/>
                    <a:gd name="T3" fmla="*/ 13513 h 20787"/>
                    <a:gd name="T4" fmla="*/ 13938 w 20757"/>
                    <a:gd name="T5" fmla="*/ 15786 h 20787"/>
                    <a:gd name="T6" fmla="*/ 14211 w 20757"/>
                    <a:gd name="T7" fmla="*/ 16786 h 20787"/>
                    <a:gd name="T8" fmla="*/ 15089 w 20757"/>
                    <a:gd name="T9" fmla="*/ 19725 h 20787"/>
                    <a:gd name="T10" fmla="*/ 17756 w 20757"/>
                    <a:gd name="T11" fmla="*/ 20665 h 20787"/>
                    <a:gd name="T12" fmla="*/ 17968 w 20757"/>
                    <a:gd name="T13" fmla="*/ 20089 h 20787"/>
                    <a:gd name="T14" fmla="*/ 16725 w 20757"/>
                    <a:gd name="T15" fmla="*/ 18847 h 20787"/>
                    <a:gd name="T16" fmla="*/ 16725 w 20757"/>
                    <a:gd name="T17" fmla="*/ 16726 h 20787"/>
                    <a:gd name="T18" fmla="*/ 16725 w 20757"/>
                    <a:gd name="T19" fmla="*/ 16726 h 20787"/>
                    <a:gd name="T20" fmla="*/ 18847 w 20757"/>
                    <a:gd name="T21" fmla="*/ 16726 h 20787"/>
                    <a:gd name="T22" fmla="*/ 20089 w 20757"/>
                    <a:gd name="T23" fmla="*/ 17968 h 20787"/>
                    <a:gd name="T24" fmla="*/ 20665 w 20757"/>
                    <a:gd name="T25" fmla="*/ 17756 h 20787"/>
                    <a:gd name="T26" fmla="*/ 19725 w 20757"/>
                    <a:gd name="T27" fmla="*/ 15119 h 20787"/>
                    <a:gd name="T28" fmla="*/ 16937 w 20757"/>
                    <a:gd name="T29" fmla="*/ 14211 h 20787"/>
                    <a:gd name="T30" fmla="*/ 15968 w 20757"/>
                    <a:gd name="T31" fmla="*/ 13907 h 20787"/>
                    <a:gd name="T32" fmla="*/ 6848 w 20757"/>
                    <a:gd name="T33" fmla="*/ 4787 h 20787"/>
                    <a:gd name="T34" fmla="*/ 6575 w 20757"/>
                    <a:gd name="T35" fmla="*/ 3818 h 20787"/>
                    <a:gd name="T36" fmla="*/ 5636 w 20757"/>
                    <a:gd name="T37" fmla="*/ 1030 h 20787"/>
                    <a:gd name="T38" fmla="*/ 2999 w 20757"/>
                    <a:gd name="T39" fmla="*/ 90 h 20787"/>
                    <a:gd name="T40" fmla="*/ 2788 w 20757"/>
                    <a:gd name="T41" fmla="*/ 666 h 20787"/>
                    <a:gd name="T42" fmla="*/ 4030 w 20757"/>
                    <a:gd name="T43" fmla="*/ 1940 h 20787"/>
                    <a:gd name="T44" fmla="*/ 4030 w 20757"/>
                    <a:gd name="T45" fmla="*/ 4060 h 20787"/>
                    <a:gd name="T46" fmla="*/ 4030 w 20757"/>
                    <a:gd name="T47" fmla="*/ 4060 h 20787"/>
                    <a:gd name="T48" fmla="*/ 1909 w 20757"/>
                    <a:gd name="T49" fmla="*/ 4060 h 20787"/>
                    <a:gd name="T50" fmla="*/ 666 w 20757"/>
                    <a:gd name="T51" fmla="*/ 2788 h 20787"/>
                    <a:gd name="T52" fmla="*/ 90 w 20757"/>
                    <a:gd name="T53" fmla="*/ 2999 h 20787"/>
                    <a:gd name="T54" fmla="*/ 1030 w 20757"/>
                    <a:gd name="T55" fmla="*/ 5666 h 20787"/>
                    <a:gd name="T56" fmla="*/ 3969 w 20757"/>
                    <a:gd name="T57" fmla="*/ 6545 h 20787"/>
                    <a:gd name="T58" fmla="*/ 4970 w 20757"/>
                    <a:gd name="T59" fmla="*/ 6818 h 20787"/>
                    <a:gd name="T60" fmla="*/ 11665 w 20757"/>
                    <a:gd name="T61" fmla="*/ 13513 h 20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757" h="20787">
                      <a:moveTo>
                        <a:pt x="11665" y="13513"/>
                      </a:moveTo>
                      <a:lnTo>
                        <a:pt x="11665" y="13513"/>
                      </a:lnTo>
                      <a:cubicBezTo>
                        <a:pt x="13938" y="15786"/>
                        <a:pt x="13938" y="15786"/>
                        <a:pt x="13938" y="15786"/>
                      </a:cubicBezTo>
                      <a:cubicBezTo>
                        <a:pt x="14181" y="16029"/>
                        <a:pt x="14271" y="16422"/>
                        <a:pt x="14211" y="16786"/>
                      </a:cubicBezTo>
                      <a:cubicBezTo>
                        <a:pt x="13998" y="17817"/>
                        <a:pt x="14302" y="18938"/>
                        <a:pt x="15089" y="19725"/>
                      </a:cubicBezTo>
                      <a:cubicBezTo>
                        <a:pt x="15816" y="20452"/>
                        <a:pt x="16816" y="20786"/>
                        <a:pt x="17756" y="20665"/>
                      </a:cubicBezTo>
                      <a:cubicBezTo>
                        <a:pt x="18028" y="20635"/>
                        <a:pt x="18180" y="20301"/>
                        <a:pt x="17968" y="20089"/>
                      </a:cubicBezTo>
                      <a:cubicBezTo>
                        <a:pt x="16725" y="18847"/>
                        <a:pt x="16725" y="18847"/>
                        <a:pt x="16725" y="18847"/>
                      </a:cubicBezTo>
                      <a:cubicBezTo>
                        <a:pt x="16120" y="18271"/>
                        <a:pt x="16120" y="17301"/>
                        <a:pt x="16725" y="16726"/>
                      </a:cubicBezTo>
                      <a:lnTo>
                        <a:pt x="16725" y="16726"/>
                      </a:lnTo>
                      <a:cubicBezTo>
                        <a:pt x="17301" y="16150"/>
                        <a:pt x="18241" y="16150"/>
                        <a:pt x="18847" y="16726"/>
                      </a:cubicBezTo>
                      <a:cubicBezTo>
                        <a:pt x="20089" y="17968"/>
                        <a:pt x="20089" y="17968"/>
                        <a:pt x="20089" y="17968"/>
                      </a:cubicBezTo>
                      <a:cubicBezTo>
                        <a:pt x="20301" y="18180"/>
                        <a:pt x="20635" y="18059"/>
                        <a:pt x="20665" y="17756"/>
                      </a:cubicBezTo>
                      <a:cubicBezTo>
                        <a:pt x="20756" y="16816"/>
                        <a:pt x="20452" y="15846"/>
                        <a:pt x="19725" y="15119"/>
                      </a:cubicBezTo>
                      <a:cubicBezTo>
                        <a:pt x="18968" y="14362"/>
                        <a:pt x="17907" y="14059"/>
                        <a:pt x="16937" y="14211"/>
                      </a:cubicBezTo>
                      <a:cubicBezTo>
                        <a:pt x="16574" y="14241"/>
                        <a:pt x="16241" y="14150"/>
                        <a:pt x="15968" y="13907"/>
                      </a:cubicBezTo>
                      <a:cubicBezTo>
                        <a:pt x="6848" y="4787"/>
                        <a:pt x="6848" y="4787"/>
                        <a:pt x="6848" y="4787"/>
                      </a:cubicBezTo>
                      <a:cubicBezTo>
                        <a:pt x="6606" y="4545"/>
                        <a:pt x="6514" y="4181"/>
                        <a:pt x="6575" y="3818"/>
                      </a:cubicBezTo>
                      <a:cubicBezTo>
                        <a:pt x="6727" y="2848"/>
                        <a:pt x="6393" y="1787"/>
                        <a:pt x="5636" y="1030"/>
                      </a:cubicBezTo>
                      <a:cubicBezTo>
                        <a:pt x="4909" y="303"/>
                        <a:pt x="3939" y="0"/>
                        <a:pt x="2999" y="90"/>
                      </a:cubicBezTo>
                      <a:cubicBezTo>
                        <a:pt x="2697" y="121"/>
                        <a:pt x="2576" y="485"/>
                        <a:pt x="2788" y="666"/>
                      </a:cubicBezTo>
                      <a:cubicBezTo>
                        <a:pt x="4030" y="1940"/>
                        <a:pt x="4030" y="1940"/>
                        <a:pt x="4030" y="1940"/>
                      </a:cubicBezTo>
                      <a:cubicBezTo>
                        <a:pt x="4606" y="2515"/>
                        <a:pt x="4606" y="3454"/>
                        <a:pt x="4030" y="4060"/>
                      </a:cubicBezTo>
                      <a:lnTo>
                        <a:pt x="4030" y="4060"/>
                      </a:lnTo>
                      <a:cubicBezTo>
                        <a:pt x="3454" y="4636"/>
                        <a:pt x="2484" y="4636"/>
                        <a:pt x="1909" y="4060"/>
                      </a:cubicBezTo>
                      <a:cubicBezTo>
                        <a:pt x="666" y="2788"/>
                        <a:pt x="666" y="2788"/>
                        <a:pt x="666" y="2788"/>
                      </a:cubicBezTo>
                      <a:cubicBezTo>
                        <a:pt x="454" y="2606"/>
                        <a:pt x="121" y="2727"/>
                        <a:pt x="90" y="2999"/>
                      </a:cubicBezTo>
                      <a:cubicBezTo>
                        <a:pt x="0" y="3939"/>
                        <a:pt x="303" y="4939"/>
                        <a:pt x="1030" y="5666"/>
                      </a:cubicBezTo>
                      <a:cubicBezTo>
                        <a:pt x="1818" y="6454"/>
                        <a:pt x="2939" y="6757"/>
                        <a:pt x="3969" y="6545"/>
                      </a:cubicBezTo>
                      <a:cubicBezTo>
                        <a:pt x="4333" y="6484"/>
                        <a:pt x="4727" y="6575"/>
                        <a:pt x="4970" y="6818"/>
                      </a:cubicBezTo>
                      <a:cubicBezTo>
                        <a:pt x="11665" y="13513"/>
                        <a:pt x="11665" y="13513"/>
                        <a:pt x="11665" y="1351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Freeform 3">
                  <a:extLst>
                    <a:ext uri="{FF2B5EF4-FFF2-40B4-BE49-F238E27FC236}">
                      <a16:creationId xmlns:a16="http://schemas.microsoft.com/office/drawing/2014/main" id="{5DAB8699-EB87-4CE6-97C1-393D61F9B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5400" y="317500"/>
                  <a:ext cx="3556000" cy="3557588"/>
                </a:xfrm>
                <a:custGeom>
                  <a:avLst/>
                  <a:gdLst>
                    <a:gd name="T0" fmla="*/ 1909 w 9879"/>
                    <a:gd name="T1" fmla="*/ 9879 h 9880"/>
                    <a:gd name="T2" fmla="*/ 1909 w 9879"/>
                    <a:gd name="T3" fmla="*/ 9879 h 9880"/>
                    <a:gd name="T4" fmla="*/ 7000 w 9879"/>
                    <a:gd name="T5" fmla="*/ 4788 h 9880"/>
                    <a:gd name="T6" fmla="*/ 7273 w 9879"/>
                    <a:gd name="T7" fmla="*/ 4636 h 9880"/>
                    <a:gd name="T8" fmla="*/ 8302 w 9879"/>
                    <a:gd name="T9" fmla="*/ 4302 h 9880"/>
                    <a:gd name="T10" fmla="*/ 8697 w 9879"/>
                    <a:gd name="T11" fmla="*/ 3970 h 9880"/>
                    <a:gd name="T12" fmla="*/ 9727 w 9879"/>
                    <a:gd name="T13" fmla="*/ 2212 h 9880"/>
                    <a:gd name="T14" fmla="*/ 9636 w 9879"/>
                    <a:gd name="T15" fmla="*/ 1363 h 9880"/>
                    <a:gd name="T16" fmla="*/ 8515 w 9879"/>
                    <a:gd name="T17" fmla="*/ 272 h 9880"/>
                    <a:gd name="T18" fmla="*/ 7666 w 9879"/>
                    <a:gd name="T19" fmla="*/ 151 h 9880"/>
                    <a:gd name="T20" fmla="*/ 5909 w 9879"/>
                    <a:gd name="T21" fmla="*/ 1212 h 9880"/>
                    <a:gd name="T22" fmla="*/ 5606 w 9879"/>
                    <a:gd name="T23" fmla="*/ 1576 h 9880"/>
                    <a:gd name="T24" fmla="*/ 5242 w 9879"/>
                    <a:gd name="T25" fmla="*/ 2636 h 9880"/>
                    <a:gd name="T26" fmla="*/ 5061 w 9879"/>
                    <a:gd name="T27" fmla="*/ 2909 h 9880"/>
                    <a:gd name="T28" fmla="*/ 0 w 9879"/>
                    <a:gd name="T29" fmla="*/ 7970 h 9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79" h="9880">
                      <a:moveTo>
                        <a:pt x="1909" y="9879"/>
                      </a:moveTo>
                      <a:lnTo>
                        <a:pt x="1909" y="9879"/>
                      </a:lnTo>
                      <a:cubicBezTo>
                        <a:pt x="7000" y="4788"/>
                        <a:pt x="7000" y="4788"/>
                        <a:pt x="7000" y="4788"/>
                      </a:cubicBezTo>
                      <a:cubicBezTo>
                        <a:pt x="7060" y="4727"/>
                        <a:pt x="7151" y="4667"/>
                        <a:pt x="7273" y="4636"/>
                      </a:cubicBezTo>
                      <a:cubicBezTo>
                        <a:pt x="8302" y="4302"/>
                        <a:pt x="8302" y="4302"/>
                        <a:pt x="8302" y="4302"/>
                      </a:cubicBezTo>
                      <a:cubicBezTo>
                        <a:pt x="8455" y="4242"/>
                        <a:pt x="8606" y="4121"/>
                        <a:pt x="8697" y="3970"/>
                      </a:cubicBezTo>
                      <a:cubicBezTo>
                        <a:pt x="9727" y="2212"/>
                        <a:pt x="9727" y="2212"/>
                        <a:pt x="9727" y="2212"/>
                      </a:cubicBezTo>
                      <a:cubicBezTo>
                        <a:pt x="9878" y="1939"/>
                        <a:pt x="9848" y="1576"/>
                        <a:pt x="9636" y="1363"/>
                      </a:cubicBezTo>
                      <a:cubicBezTo>
                        <a:pt x="8515" y="272"/>
                        <a:pt x="8515" y="272"/>
                        <a:pt x="8515" y="272"/>
                      </a:cubicBezTo>
                      <a:cubicBezTo>
                        <a:pt x="8302" y="30"/>
                        <a:pt x="7939" y="0"/>
                        <a:pt x="7666" y="151"/>
                      </a:cubicBezTo>
                      <a:cubicBezTo>
                        <a:pt x="5909" y="1212"/>
                        <a:pt x="5909" y="1212"/>
                        <a:pt x="5909" y="1212"/>
                      </a:cubicBezTo>
                      <a:cubicBezTo>
                        <a:pt x="5757" y="1272"/>
                        <a:pt x="5636" y="1424"/>
                        <a:pt x="5606" y="1576"/>
                      </a:cubicBezTo>
                      <a:cubicBezTo>
                        <a:pt x="5242" y="2636"/>
                        <a:pt x="5242" y="2636"/>
                        <a:pt x="5242" y="2636"/>
                      </a:cubicBezTo>
                      <a:cubicBezTo>
                        <a:pt x="5212" y="2728"/>
                        <a:pt x="5151" y="2849"/>
                        <a:pt x="5061" y="2909"/>
                      </a:cubicBezTo>
                      <a:cubicBezTo>
                        <a:pt x="0" y="7970"/>
                        <a:pt x="0" y="7970"/>
                        <a:pt x="0" y="797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4">
                  <a:extLst>
                    <a:ext uri="{FF2B5EF4-FFF2-40B4-BE49-F238E27FC236}">
                      <a16:creationId xmlns:a16="http://schemas.microsoft.com/office/drawing/2014/main" id="{C1A7CE1B-3A79-4555-96D0-5665ACA87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3436938"/>
                  <a:ext cx="4200525" cy="4200525"/>
                </a:xfrm>
                <a:custGeom>
                  <a:avLst/>
                  <a:gdLst>
                    <a:gd name="T0" fmla="*/ 7242 w 11666"/>
                    <a:gd name="T1" fmla="*/ 0 h 11666"/>
                    <a:gd name="T2" fmla="*/ 7242 w 11666"/>
                    <a:gd name="T3" fmla="*/ 0 h 11666"/>
                    <a:gd name="T4" fmla="*/ 1181 w 11666"/>
                    <a:gd name="T5" fmla="*/ 6059 h 11666"/>
                    <a:gd name="T6" fmla="*/ 1181 w 11666"/>
                    <a:gd name="T7" fmla="*/ 10392 h 11666"/>
                    <a:gd name="T8" fmla="*/ 1272 w 11666"/>
                    <a:gd name="T9" fmla="*/ 10483 h 11666"/>
                    <a:gd name="T10" fmla="*/ 5606 w 11666"/>
                    <a:gd name="T11" fmla="*/ 10483 h 11666"/>
                    <a:gd name="T12" fmla="*/ 11665 w 11666"/>
                    <a:gd name="T13" fmla="*/ 4422 h 1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6" h="11666">
                      <a:moveTo>
                        <a:pt x="7242" y="0"/>
                      </a:moveTo>
                      <a:lnTo>
                        <a:pt x="7242" y="0"/>
                      </a:lnTo>
                      <a:cubicBezTo>
                        <a:pt x="1181" y="6059"/>
                        <a:pt x="1181" y="6059"/>
                        <a:pt x="1181" y="6059"/>
                      </a:cubicBezTo>
                      <a:cubicBezTo>
                        <a:pt x="0" y="7240"/>
                        <a:pt x="0" y="9180"/>
                        <a:pt x="1181" y="10392"/>
                      </a:cubicBezTo>
                      <a:cubicBezTo>
                        <a:pt x="1272" y="10483"/>
                        <a:pt x="1272" y="10483"/>
                        <a:pt x="1272" y="10483"/>
                      </a:cubicBezTo>
                      <a:cubicBezTo>
                        <a:pt x="2484" y="11665"/>
                        <a:pt x="4424" y="11665"/>
                        <a:pt x="5606" y="10483"/>
                      </a:cubicBezTo>
                      <a:cubicBezTo>
                        <a:pt x="11665" y="4422"/>
                        <a:pt x="11665" y="4422"/>
                        <a:pt x="11665" y="4422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4" name="Freeform 5">
                  <a:extLst>
                    <a:ext uri="{FF2B5EF4-FFF2-40B4-BE49-F238E27FC236}">
                      <a16:creationId xmlns:a16="http://schemas.microsoft.com/office/drawing/2014/main" id="{1F4972EF-F544-49C2-B89C-89E3D9F6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4850" y="4200525"/>
                  <a:ext cx="2247900" cy="2247900"/>
                </a:xfrm>
                <a:custGeom>
                  <a:avLst/>
                  <a:gdLst>
                    <a:gd name="T0" fmla="*/ 789 w 6244"/>
                    <a:gd name="T1" fmla="*/ 6061 h 6244"/>
                    <a:gd name="T2" fmla="*/ 789 w 6244"/>
                    <a:gd name="T3" fmla="*/ 6061 h 6244"/>
                    <a:gd name="T4" fmla="*/ 183 w 6244"/>
                    <a:gd name="T5" fmla="*/ 6061 h 6244"/>
                    <a:gd name="T6" fmla="*/ 183 w 6244"/>
                    <a:gd name="T7" fmla="*/ 5455 h 6244"/>
                    <a:gd name="T8" fmla="*/ 5455 w 6244"/>
                    <a:gd name="T9" fmla="*/ 183 h 6244"/>
                    <a:gd name="T10" fmla="*/ 6061 w 6244"/>
                    <a:gd name="T11" fmla="*/ 183 h 6244"/>
                    <a:gd name="T12" fmla="*/ 6061 w 6244"/>
                    <a:gd name="T13" fmla="*/ 789 h 6244"/>
                    <a:gd name="T14" fmla="*/ 789 w 6244"/>
                    <a:gd name="T15" fmla="*/ 6061 h 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4" h="6244">
                      <a:moveTo>
                        <a:pt x="789" y="6061"/>
                      </a:moveTo>
                      <a:lnTo>
                        <a:pt x="789" y="6061"/>
                      </a:lnTo>
                      <a:cubicBezTo>
                        <a:pt x="636" y="6243"/>
                        <a:pt x="364" y="6243"/>
                        <a:pt x="183" y="6061"/>
                      </a:cubicBezTo>
                      <a:cubicBezTo>
                        <a:pt x="0" y="5910"/>
                        <a:pt x="0" y="5606"/>
                        <a:pt x="183" y="5455"/>
                      </a:cubicBezTo>
                      <a:cubicBezTo>
                        <a:pt x="5455" y="183"/>
                        <a:pt x="5455" y="183"/>
                        <a:pt x="5455" y="183"/>
                      </a:cubicBezTo>
                      <a:cubicBezTo>
                        <a:pt x="5637" y="0"/>
                        <a:pt x="5909" y="0"/>
                        <a:pt x="6061" y="183"/>
                      </a:cubicBezTo>
                      <a:cubicBezTo>
                        <a:pt x="6243" y="364"/>
                        <a:pt x="6243" y="637"/>
                        <a:pt x="6061" y="789"/>
                      </a:cubicBezTo>
                      <a:lnTo>
                        <a:pt x="789" y="6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CCD2424C-007E-42C1-829E-BF1B7C6E9B26}"/>
                  </a:ext>
                </a:extLst>
              </p:cNvPr>
              <p:cNvSpPr txBox="1"/>
              <p:nvPr/>
            </p:nvSpPr>
            <p:spPr>
              <a:xfrm>
                <a:off x="9054813" y="3068909"/>
                <a:ext cx="40748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Optional</a:t>
                </a:r>
                <a:endParaRPr lang="en-US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87293E2-E1E6-44A6-803A-38B161F5E92B}"/>
              </a:ext>
            </a:extLst>
          </p:cNvPr>
          <p:cNvSpPr/>
          <p:nvPr/>
        </p:nvSpPr>
        <p:spPr>
          <a:xfrm>
            <a:off x="8024122" y="1758935"/>
            <a:ext cx="3801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Diagram 13: CVADS Resource Location design pattern with separate subnets  for VDA’s and Cloud Connectors</a:t>
            </a:r>
          </a:p>
        </p:txBody>
      </p:sp>
    </p:spTree>
    <p:extLst>
      <p:ext uri="{BB962C8B-B14F-4D97-AF65-F5344CB8AC3E}">
        <p14:creationId xmlns:p14="http://schemas.microsoft.com/office/powerpoint/2010/main" val="87847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3ED61-58B0-584E-A4DC-56CC04FD5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7E1C7-2B7B-3948-A124-888675CC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/>
          <a:p>
            <a:r>
              <a:rPr lang="en-US" dirty="0"/>
              <a:t>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674A1-A4CB-3D43-BCDA-761F1F319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1/6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6BB3C-8013-824D-8B2A-F604C7B4DC6C}"/>
              </a:ext>
            </a:extLst>
          </p:cNvPr>
          <p:cNvSpPr txBox="1"/>
          <p:nvPr/>
        </p:nvSpPr>
        <p:spPr>
          <a:xfrm>
            <a:off x="1927650" y="3226235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927650" y="1955255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8AF6CFD-7182-AE41-BE56-CA8D81C1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681" y="2521116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2" y="1158419"/>
            <a:ext cx="711200" cy="7112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CA15AED-35F1-B741-B625-344B2F890384}"/>
              </a:ext>
            </a:extLst>
          </p:cNvPr>
          <p:cNvSpPr txBox="1"/>
          <p:nvPr/>
        </p:nvSpPr>
        <p:spPr>
          <a:xfrm>
            <a:off x="6243054" y="359385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T3 instance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53A5DF22-44BD-8148-BB35-5EE69A9C6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4756" y="2342891"/>
            <a:ext cx="469900" cy="4699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9FB882B-618C-AC4D-87F1-07BE98220F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8567" y="1258432"/>
            <a:ext cx="469900" cy="4699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5A9E985C-C9D1-434B-9491-7C5A2864A4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38854" y="1258432"/>
            <a:ext cx="469900" cy="4699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11C4BCC5-D125-BA47-BEFC-6B908EB51C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5416" y="4693860"/>
            <a:ext cx="469900" cy="4699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24D4C0B5-880D-6E4B-AEC3-23364BAF89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95416" y="3120923"/>
            <a:ext cx="469900" cy="4699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B2F36A1C-9340-DE4A-BF69-A18931D70A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95416" y="3919244"/>
            <a:ext cx="469900" cy="4699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7D0BD519-C650-F448-9A05-39DCCB204A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092257" y="3919244"/>
            <a:ext cx="469900" cy="4699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2BA7B432-D3DB-764F-BD4A-EE3602DC61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81756" y="5578519"/>
            <a:ext cx="469900" cy="4699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1D0C5E69-2213-4F48-BF9C-F83BF867D7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991307" y="1258432"/>
            <a:ext cx="469900" cy="4699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52C691F6-EBCF-8147-8582-B868CE2A6A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084848" y="5578519"/>
            <a:ext cx="469900" cy="4699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97772B3-E84F-AA45-985C-FF489B638A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084848" y="4693860"/>
            <a:ext cx="469900" cy="4699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7E5453F2-802C-6446-91FA-CB0C876162A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092257" y="2342891"/>
            <a:ext cx="469900" cy="4699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B983EF89-C82B-0849-A9D5-8A094AF44A8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990156" y="5578519"/>
            <a:ext cx="469900" cy="4699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AD4DE3D6-F3D8-AC49-BFB4-F3B661B181E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092257" y="3120923"/>
            <a:ext cx="469900" cy="4699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C19987B1-DB3A-1640-994D-BCB81FCC1AE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581756" y="2342891"/>
            <a:ext cx="469900" cy="4699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73C05441-47A1-E046-9740-913C0AB94DC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581756" y="4693860"/>
            <a:ext cx="469900" cy="4699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5B22B109-5C82-FA40-91FB-DE791C44FEB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581756" y="3120923"/>
            <a:ext cx="469900" cy="4699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12FDB8BC-1BD1-B34A-BBAE-6BBC5AC7056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895416" y="2342891"/>
            <a:ext cx="469900" cy="4699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1ED58852-9FCD-CB4A-8D7B-16969E0889F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764756" y="4693860"/>
            <a:ext cx="469900" cy="4699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E33D1291-4A81-6E4B-BDE8-5993E8B8255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764756" y="5578519"/>
            <a:ext cx="469900" cy="4699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A079E1C3-3E9F-1440-BAF2-FF256811D74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084848" y="3919244"/>
            <a:ext cx="469900" cy="4699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E48EEAD2-44B9-CB4C-AC1C-85B13BE4768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084848" y="3120923"/>
            <a:ext cx="469900" cy="4699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7ECB0563-BD6B-474D-961C-7C59162395E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8990156" y="3120923"/>
            <a:ext cx="469900" cy="4699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7F0C50F9-8612-2640-AC9F-1420C03F5CD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895416" y="5578519"/>
            <a:ext cx="469900" cy="4699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83636A73-638F-AB4B-99F7-8F5A9610136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990156" y="2342891"/>
            <a:ext cx="469900" cy="4699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B5EC766A-DDDB-AC4C-8BBB-E9488AC53F1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9216763" y="1258432"/>
            <a:ext cx="469900" cy="4699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E1ADE41B-5B47-E146-82DB-DB5427F428F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6764756" y="3919244"/>
            <a:ext cx="469900" cy="4699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504658ED-D930-1A4A-958A-B65B3F87EA9E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764756" y="3120923"/>
            <a:ext cx="469900" cy="4699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6665BD8D-9A3F-D94F-B31C-E8F68A716C4A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8990156" y="4693860"/>
            <a:ext cx="469900" cy="469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7B844281-C352-F246-9EB0-3BC966BD13C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8990156" y="3919244"/>
            <a:ext cx="469900" cy="4699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DD9DE24-675B-C348-A456-EB9258A3153C}"/>
              </a:ext>
            </a:extLst>
          </p:cNvPr>
          <p:cNvSpPr txBox="1"/>
          <p:nvPr/>
        </p:nvSpPr>
        <p:spPr>
          <a:xfrm>
            <a:off x="6243054" y="278830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A1 instance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C285906-512F-F444-8792-DD809F9D6B9F}"/>
              </a:ext>
            </a:extLst>
          </p:cNvPr>
          <p:cNvSpPr txBox="1"/>
          <p:nvPr/>
        </p:nvSpPr>
        <p:spPr>
          <a:xfrm>
            <a:off x="6243054" y="4365947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T2 instance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905A79A-AC24-5641-A43D-A7A60CDA01DB}"/>
              </a:ext>
            </a:extLst>
          </p:cNvPr>
          <p:cNvSpPr txBox="1"/>
          <p:nvPr/>
        </p:nvSpPr>
        <p:spPr>
          <a:xfrm>
            <a:off x="6243054" y="5119378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M5 instance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BB967DE-834D-1744-ABEA-58C05D771DD1}"/>
              </a:ext>
            </a:extLst>
          </p:cNvPr>
          <p:cNvSpPr txBox="1"/>
          <p:nvPr/>
        </p:nvSpPr>
        <p:spPr>
          <a:xfrm>
            <a:off x="6243054" y="6080073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M5a instance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E2351C-0FD2-8847-9138-7067EB717EBA}"/>
              </a:ext>
            </a:extLst>
          </p:cNvPr>
          <p:cNvSpPr txBox="1"/>
          <p:nvPr/>
        </p:nvSpPr>
        <p:spPr>
          <a:xfrm>
            <a:off x="7373714" y="278830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M4 instance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CAA7B6D-9397-4A4E-A360-9E871D1E638B}"/>
              </a:ext>
            </a:extLst>
          </p:cNvPr>
          <p:cNvSpPr txBox="1"/>
          <p:nvPr/>
        </p:nvSpPr>
        <p:spPr>
          <a:xfrm>
            <a:off x="7373714" y="4365947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C5n instance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D1BE641-9143-6C4B-892B-BFE822EE8431}"/>
              </a:ext>
            </a:extLst>
          </p:cNvPr>
          <p:cNvSpPr txBox="1"/>
          <p:nvPr/>
        </p:nvSpPr>
        <p:spPr>
          <a:xfrm>
            <a:off x="7373714" y="359385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C5 instance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B7A1353-13F9-A84E-A783-2A0C573FA27E}"/>
              </a:ext>
            </a:extLst>
          </p:cNvPr>
          <p:cNvSpPr txBox="1"/>
          <p:nvPr/>
        </p:nvSpPr>
        <p:spPr>
          <a:xfrm>
            <a:off x="7373714" y="5119378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C4 instance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FB21501-5D1E-494F-92D0-445050CFC1BD}"/>
              </a:ext>
            </a:extLst>
          </p:cNvPr>
          <p:cNvSpPr txBox="1"/>
          <p:nvPr/>
        </p:nvSpPr>
        <p:spPr>
          <a:xfrm>
            <a:off x="7373714" y="6080073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R5 instance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6D48CDE-B969-6E47-85BB-A8B1C7CF09EF}"/>
              </a:ext>
            </a:extLst>
          </p:cNvPr>
          <p:cNvSpPr txBox="1"/>
          <p:nvPr/>
        </p:nvSpPr>
        <p:spPr>
          <a:xfrm>
            <a:off x="8468454" y="278830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R5a instance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FFBC6FF-EA3B-664C-B742-F7FC799CC66D}"/>
              </a:ext>
            </a:extLst>
          </p:cNvPr>
          <p:cNvSpPr txBox="1"/>
          <p:nvPr/>
        </p:nvSpPr>
        <p:spPr>
          <a:xfrm>
            <a:off x="8468454" y="359385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R4 instance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E2CC5A1-9BBD-204F-8CCA-B89823614D2A}"/>
              </a:ext>
            </a:extLst>
          </p:cNvPr>
          <p:cNvSpPr txBox="1"/>
          <p:nvPr/>
        </p:nvSpPr>
        <p:spPr>
          <a:xfrm>
            <a:off x="8468454" y="5119378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X1 instance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42C5801-88E2-CF46-A24A-16AF2851CF40}"/>
              </a:ext>
            </a:extLst>
          </p:cNvPr>
          <p:cNvSpPr txBox="1"/>
          <p:nvPr/>
        </p:nvSpPr>
        <p:spPr>
          <a:xfrm>
            <a:off x="8468454" y="4365947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X1e instance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68D9C39-F681-534B-89FE-333D04C803C4}"/>
              </a:ext>
            </a:extLst>
          </p:cNvPr>
          <p:cNvSpPr txBox="1"/>
          <p:nvPr/>
        </p:nvSpPr>
        <p:spPr>
          <a:xfrm>
            <a:off x="8468454" y="6080073"/>
            <a:ext cx="151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 Memory instance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72CEFD9-53DB-BA44-B2B9-9D889FAE26CC}"/>
              </a:ext>
            </a:extLst>
          </p:cNvPr>
          <p:cNvSpPr txBox="1"/>
          <p:nvPr/>
        </p:nvSpPr>
        <p:spPr>
          <a:xfrm>
            <a:off x="9563146" y="278830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z1d instance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048774B-0ADC-0047-97E6-C26242D4995C}"/>
              </a:ext>
            </a:extLst>
          </p:cNvPr>
          <p:cNvSpPr txBox="1"/>
          <p:nvPr/>
        </p:nvSpPr>
        <p:spPr>
          <a:xfrm>
            <a:off x="9563146" y="359385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P3 instance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E541D4D-8993-8043-A64C-617051EFCA19}"/>
              </a:ext>
            </a:extLst>
          </p:cNvPr>
          <p:cNvSpPr txBox="1"/>
          <p:nvPr/>
        </p:nvSpPr>
        <p:spPr>
          <a:xfrm>
            <a:off x="9563146" y="4365947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P2 instance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51C971E-2E73-2E44-9715-25C699842972}"/>
              </a:ext>
            </a:extLst>
          </p:cNvPr>
          <p:cNvSpPr txBox="1"/>
          <p:nvPr/>
        </p:nvSpPr>
        <p:spPr>
          <a:xfrm>
            <a:off x="9563146" y="5119378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G3 instance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BE2B6D0-9FEF-7A45-AC07-BFBC0FF9B061}"/>
              </a:ext>
            </a:extLst>
          </p:cNvPr>
          <p:cNvSpPr txBox="1"/>
          <p:nvPr/>
        </p:nvSpPr>
        <p:spPr>
          <a:xfrm>
            <a:off x="9563146" y="6080073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F1 instance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352929-0F2F-9F43-AC72-333361EB7EF8}"/>
              </a:ext>
            </a:extLst>
          </p:cNvPr>
          <p:cNvSpPr txBox="1"/>
          <p:nvPr/>
        </p:nvSpPr>
        <p:spPr>
          <a:xfrm>
            <a:off x="10570555" y="278830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H1 instance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49A13E6-E434-B741-A6E3-538FAA634675}"/>
              </a:ext>
            </a:extLst>
          </p:cNvPr>
          <p:cNvSpPr txBox="1"/>
          <p:nvPr/>
        </p:nvSpPr>
        <p:spPr>
          <a:xfrm>
            <a:off x="10570555" y="359385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I3 instance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3C8C1AB-967C-554A-ADC1-1695A25E9D6F}"/>
              </a:ext>
            </a:extLst>
          </p:cNvPr>
          <p:cNvSpPr txBox="1"/>
          <p:nvPr/>
        </p:nvSpPr>
        <p:spPr>
          <a:xfrm>
            <a:off x="10570555" y="4365947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D2 instance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7157670-A1DB-5F4C-83E6-AB9F6E94DF09}"/>
              </a:ext>
            </a:extLst>
          </p:cNvPr>
          <p:cNvSpPr txBox="1"/>
          <p:nvPr/>
        </p:nvSpPr>
        <p:spPr>
          <a:xfrm>
            <a:off x="5082356" y="170444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AMI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7104151-6779-134A-B240-03AC2BE6CB9B}"/>
              </a:ext>
            </a:extLst>
          </p:cNvPr>
          <p:cNvSpPr txBox="1"/>
          <p:nvPr/>
        </p:nvSpPr>
        <p:spPr>
          <a:xfrm>
            <a:off x="6218607" y="170444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Auto Scaling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E544923-F10E-7645-A589-F7D7FCE0C12F}"/>
              </a:ext>
            </a:extLst>
          </p:cNvPr>
          <p:cNvSpPr txBox="1"/>
          <p:nvPr/>
        </p:nvSpPr>
        <p:spPr>
          <a:xfrm>
            <a:off x="7469605" y="1704448"/>
            <a:ext cx="151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Elastic IP address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410E7D15-053B-C244-8FDD-0C56D8779AA3}"/>
              </a:ext>
            </a:extLst>
          </p:cNvPr>
          <p:cNvSpPr txBox="1"/>
          <p:nvPr/>
        </p:nvSpPr>
        <p:spPr>
          <a:xfrm>
            <a:off x="8682014" y="171540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Rescue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C1CD0DB-DD3F-CF4F-87F7-8B83B28C0A71}"/>
              </a:ext>
            </a:extLst>
          </p:cNvPr>
          <p:cNvSpPr txBox="1"/>
          <p:nvPr/>
        </p:nvSpPr>
        <p:spPr>
          <a:xfrm>
            <a:off x="5060054" y="359385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Instances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90C1CC4-DFE6-0445-BD1C-DB610E1A07F5}"/>
              </a:ext>
            </a:extLst>
          </p:cNvPr>
          <p:cNvSpPr txBox="1"/>
          <p:nvPr/>
        </p:nvSpPr>
        <p:spPr>
          <a:xfrm>
            <a:off x="5060054" y="2788300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Instance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000335C-D5C8-3C49-B909-96BEDD1D768D}"/>
              </a:ext>
            </a:extLst>
          </p:cNvPr>
          <p:cNvSpPr txBox="1"/>
          <p:nvPr/>
        </p:nvSpPr>
        <p:spPr>
          <a:xfrm>
            <a:off x="5060054" y="4365947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Spot Instance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CCF0C725-96BA-B74C-9C82-4AEAD7B4AF26}"/>
              </a:ext>
            </a:extLst>
          </p:cNvPr>
          <p:cNvSpPr txBox="1"/>
          <p:nvPr/>
        </p:nvSpPr>
        <p:spPr>
          <a:xfrm>
            <a:off x="5060054" y="5119378"/>
            <a:ext cx="1513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Instance with CloudWatch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2448AB-5F0D-8B42-8EEC-782B5926F429}"/>
              </a:ext>
            </a:extLst>
          </p:cNvPr>
          <p:cNvSpPr txBox="1"/>
          <p:nvPr/>
        </p:nvSpPr>
        <p:spPr>
          <a:xfrm>
            <a:off x="5060054" y="6080073"/>
            <a:ext cx="151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DB instance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C1878D-0DAD-4049-9C21-4386A297105A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084848" y="2342891"/>
            <a:ext cx="469900" cy="46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F4AADE-8B5A-AC4A-BB95-CBA68C95A64B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5604058" y="3910379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8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3ED61-58B0-584E-A4DC-56CC04FD5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7E1C7-2B7B-3948-A124-888675CCC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/>
          <a:p>
            <a:r>
              <a:rPr lang="en-US" dirty="0"/>
              <a:t>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674A1-A4CB-3D43-BCDA-761F1F319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2/6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6735074" y="179268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Container Registry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A2E1A2-AC91-1049-B14D-C0BBE172DB1C}"/>
              </a:ext>
            </a:extLst>
          </p:cNvPr>
          <p:cNvCxnSpPr>
            <a:cxnSpLocks/>
          </p:cNvCxnSpPr>
          <p:nvPr/>
        </p:nvCxnSpPr>
        <p:spPr>
          <a:xfrm>
            <a:off x="433869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7129374" y="438466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0BD3A7-C48B-CE4E-A6CB-7C76940D5754}"/>
              </a:ext>
            </a:extLst>
          </p:cNvPr>
          <p:cNvSpPr txBox="1"/>
          <p:nvPr/>
        </p:nvSpPr>
        <p:spPr>
          <a:xfrm>
            <a:off x="7129374" y="5270764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410601" y="179268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Container 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9A31FA-0AFD-1146-8C82-7587F57E4A00}"/>
              </a:ext>
            </a:extLst>
          </p:cNvPr>
          <p:cNvSpPr txBox="1"/>
          <p:nvPr/>
        </p:nvSpPr>
        <p:spPr>
          <a:xfrm>
            <a:off x="9242456" y="4395507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Container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A6CB2A-9937-4C48-B93F-176C76D30DE7}"/>
              </a:ext>
            </a:extLst>
          </p:cNvPr>
          <p:cNvSpPr txBox="1"/>
          <p:nvPr/>
        </p:nvSpPr>
        <p:spPr>
          <a:xfrm>
            <a:off x="10525554" y="4395507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Container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CC9D44-6A79-A94C-9F4E-FDE3ACB1B4DD}"/>
              </a:ext>
            </a:extLst>
          </p:cNvPr>
          <p:cNvSpPr txBox="1"/>
          <p:nvPr/>
        </p:nvSpPr>
        <p:spPr>
          <a:xfrm>
            <a:off x="9246282" y="5334163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Container 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1D9B34-6068-BC40-AA50-FE8F96A84423}"/>
              </a:ext>
            </a:extLst>
          </p:cNvPr>
          <p:cNvSpPr txBox="1"/>
          <p:nvPr/>
        </p:nvSpPr>
        <p:spPr>
          <a:xfrm>
            <a:off x="9267603" y="630485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8AF1F0-965E-EC4E-BDDF-AF6E63E6F777}"/>
              </a:ext>
            </a:extLst>
          </p:cNvPr>
          <p:cNvSpPr txBox="1"/>
          <p:nvPr/>
        </p:nvSpPr>
        <p:spPr>
          <a:xfrm>
            <a:off x="10525554" y="5418031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Service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C66FD7-F41F-0A41-B918-0950A5665588}"/>
              </a:ext>
            </a:extLst>
          </p:cNvPr>
          <p:cNvSpPr txBox="1"/>
          <p:nvPr/>
        </p:nvSpPr>
        <p:spPr>
          <a:xfrm>
            <a:off x="6735074" y="3208892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Container Registry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F5FB91-5B4F-E84D-AFCE-50004C988F46}"/>
              </a:ext>
            </a:extLst>
          </p:cNvPr>
          <p:cNvSpPr txBox="1"/>
          <p:nvPr/>
        </p:nvSpPr>
        <p:spPr>
          <a:xfrm>
            <a:off x="9410601" y="3208892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Container Service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1076" y="3943207"/>
            <a:ext cx="469900" cy="46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0426" y="1120233"/>
            <a:ext cx="711200" cy="711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1076" y="4842267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11FE7D9-F258-2748-93DF-CDC39AFAD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0426" y="2482620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D914EA-8278-5449-B046-F8859FA607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4158" y="3866306"/>
            <a:ext cx="469900" cy="469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A1CF595-C049-5A4C-B708-65659851F7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47256" y="3866306"/>
            <a:ext cx="469900" cy="469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9268F7-3C5B-9F40-BFF1-747EC385C4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67984" y="4804962"/>
            <a:ext cx="469900" cy="4699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6FBFD27-4604-2843-963C-296819DA9A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05953" y="2482620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63D11E1-431E-E54D-8AEA-855F920E8D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47256" y="4904166"/>
            <a:ext cx="469900" cy="4699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EAD89D7-10D7-E746-BA74-FFC17307E5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89305" y="5781269"/>
            <a:ext cx="469900" cy="4699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05953" y="1120233"/>
            <a:ext cx="711200" cy="7112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4E87E3-8B52-8B4A-B9B9-8E721B19DFED}"/>
              </a:ext>
            </a:extLst>
          </p:cNvPr>
          <p:cNvCxnSpPr>
            <a:cxnSpLocks/>
          </p:cNvCxnSpPr>
          <p:nvPr/>
        </p:nvCxnSpPr>
        <p:spPr>
          <a:xfrm>
            <a:off x="6738834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909CAE5-C47B-904A-83FE-BA92274799A6}"/>
              </a:ext>
            </a:extLst>
          </p:cNvPr>
          <p:cNvSpPr txBox="1"/>
          <p:nvPr/>
        </p:nvSpPr>
        <p:spPr>
          <a:xfrm>
            <a:off x="1834868" y="1792688"/>
            <a:ext cx="257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 Auto Scaling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7A1F5D-0DB6-F14A-A9E7-B9B2EAE4B904}"/>
              </a:ext>
            </a:extLst>
          </p:cNvPr>
          <p:cNvSpPr txBox="1"/>
          <p:nvPr/>
        </p:nvSpPr>
        <p:spPr>
          <a:xfrm>
            <a:off x="1834868" y="3208892"/>
            <a:ext cx="2577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 Auto Scaling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8688CAE-2AF9-5C4F-9594-F951A5D15B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68159" y="248262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6F656A8-1AAB-7145-B876-5F4982B80C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68159" y="1120233"/>
            <a:ext cx="711200" cy="71120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7FA58-4CE5-6240-AEA9-D9DA4F4DE90E}"/>
              </a:ext>
            </a:extLst>
          </p:cNvPr>
          <p:cNvCxnSpPr>
            <a:cxnSpLocks/>
          </p:cNvCxnSpPr>
          <p:nvPr/>
        </p:nvCxnSpPr>
        <p:spPr>
          <a:xfrm>
            <a:off x="9267294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997B945-048F-F048-8788-ACBBABE0BADC}"/>
              </a:ext>
            </a:extLst>
          </p:cNvPr>
          <p:cNvSpPr txBox="1"/>
          <p:nvPr/>
        </p:nvSpPr>
        <p:spPr>
          <a:xfrm>
            <a:off x="4270077" y="1792688"/>
            <a:ext cx="257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Application </a:t>
            </a:r>
          </a:p>
          <a:p>
            <a:pPr algn="ctr"/>
            <a:r>
              <a:rPr lang="en-US" sz="1400" dirty="0"/>
              <a:t>Auto Scaling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041DBB-51E2-7243-9A07-16F43A06C156}"/>
              </a:ext>
            </a:extLst>
          </p:cNvPr>
          <p:cNvSpPr txBox="1"/>
          <p:nvPr/>
        </p:nvSpPr>
        <p:spPr>
          <a:xfrm>
            <a:off x="4270077" y="3208892"/>
            <a:ext cx="257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Application </a:t>
            </a:r>
          </a:p>
          <a:p>
            <a:pPr algn="ctr"/>
            <a:r>
              <a:rPr lang="en-US" sz="1400" dirty="0"/>
              <a:t>Auto Scaling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991DA55-7967-964C-9028-F3F85ADE1D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85861" y="1123636"/>
            <a:ext cx="707797" cy="707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44BDF-F552-9444-9471-11FA9F9C4E0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82458" y="248262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D3ED61-58B0-584E-A4DC-56CC04FD56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7E1C7-2B7B-3948-A124-888675CC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674A1-A4CB-3D43-BCDA-761F1F319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5/6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F57573-EB84-934E-8376-11D932AEE98B}"/>
              </a:ext>
            </a:extLst>
          </p:cNvPr>
          <p:cNvSpPr txBox="1"/>
          <p:nvPr/>
        </p:nvSpPr>
        <p:spPr>
          <a:xfrm>
            <a:off x="1842245" y="181135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VMware Cloud on AWS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216852-85D4-4E45-BB1D-6212E31C5676}"/>
              </a:ext>
            </a:extLst>
          </p:cNvPr>
          <p:cNvSpPr txBox="1"/>
          <p:nvPr/>
        </p:nvSpPr>
        <p:spPr>
          <a:xfrm>
            <a:off x="1842245" y="322271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VMware Cloud on AWS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4FDDA9C7-3BC8-A845-ABFB-151F7F75D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7597" y="2425363"/>
            <a:ext cx="711200" cy="7112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160704A-5104-2B44-9C55-26D4BD1CA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7597" y="1109469"/>
            <a:ext cx="711200" cy="71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05F557-9C9F-B545-9E9C-357E5BAD60FA}"/>
              </a:ext>
            </a:extLst>
          </p:cNvPr>
          <p:cNvSpPr txBox="1"/>
          <p:nvPr/>
        </p:nvSpPr>
        <p:spPr>
          <a:xfrm>
            <a:off x="4262752" y="183904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Thinkbox</a:t>
            </a:r>
            <a:r>
              <a:rPr lang="en-US" sz="1400" dirty="0"/>
              <a:t> Deadline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0B8896-74AF-C24C-A5A7-30737C06F1E3}"/>
              </a:ext>
            </a:extLst>
          </p:cNvPr>
          <p:cNvCxnSpPr>
            <a:cxnSpLocks/>
          </p:cNvCxnSpPr>
          <p:nvPr/>
        </p:nvCxnSpPr>
        <p:spPr>
          <a:xfrm>
            <a:off x="423183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567A2FD-D6C4-A249-B50E-F8BF8F1183E2}"/>
              </a:ext>
            </a:extLst>
          </p:cNvPr>
          <p:cNvCxnSpPr>
            <a:cxnSpLocks/>
          </p:cNvCxnSpPr>
          <p:nvPr/>
        </p:nvCxnSpPr>
        <p:spPr>
          <a:xfrm>
            <a:off x="6651645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77C8C9-90DB-A342-A619-41E078E8A8CE}"/>
              </a:ext>
            </a:extLst>
          </p:cNvPr>
          <p:cNvSpPr txBox="1"/>
          <p:nvPr/>
        </p:nvSpPr>
        <p:spPr>
          <a:xfrm>
            <a:off x="6651645" y="183904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Thinkbox</a:t>
            </a:r>
            <a:r>
              <a:rPr lang="en-US" sz="1400" dirty="0"/>
              <a:t> Draft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61B5AD-87D7-4040-86A6-8DB26AB69C02}"/>
              </a:ext>
            </a:extLst>
          </p:cNvPr>
          <p:cNvSpPr txBox="1"/>
          <p:nvPr/>
        </p:nvSpPr>
        <p:spPr>
          <a:xfrm>
            <a:off x="4262752" y="32504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Thinkbox</a:t>
            </a:r>
            <a:r>
              <a:rPr lang="en-US" sz="1400" dirty="0"/>
              <a:t> Deadline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659F13-688A-BC40-B621-EF740972A620}"/>
              </a:ext>
            </a:extLst>
          </p:cNvPr>
          <p:cNvSpPr txBox="1"/>
          <p:nvPr/>
        </p:nvSpPr>
        <p:spPr>
          <a:xfrm>
            <a:off x="6651645" y="32504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Thinkbox</a:t>
            </a:r>
            <a:r>
              <a:rPr lang="en-US" sz="1400" dirty="0"/>
              <a:t> Draft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71684FE-4697-E544-8932-71F879DFB601}"/>
              </a:ext>
            </a:extLst>
          </p:cNvPr>
          <p:cNvCxnSpPr>
            <a:cxnSpLocks/>
          </p:cNvCxnSpPr>
          <p:nvPr/>
        </p:nvCxnSpPr>
        <p:spPr>
          <a:xfrm>
            <a:off x="893138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4399B0A-1F98-CB45-80C0-0DFC32848EE2}"/>
              </a:ext>
            </a:extLst>
          </p:cNvPr>
          <p:cNvSpPr txBox="1"/>
          <p:nvPr/>
        </p:nvSpPr>
        <p:spPr>
          <a:xfrm>
            <a:off x="8937237" y="183904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Thinkbox</a:t>
            </a:r>
            <a:r>
              <a:rPr lang="en-US" sz="1400" dirty="0"/>
              <a:t> Frost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2874AB-463F-674E-9CA3-FD247ED47A7B}"/>
              </a:ext>
            </a:extLst>
          </p:cNvPr>
          <p:cNvSpPr txBox="1"/>
          <p:nvPr/>
        </p:nvSpPr>
        <p:spPr>
          <a:xfrm>
            <a:off x="8937237" y="32504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Thinkbox</a:t>
            </a:r>
            <a:r>
              <a:rPr lang="en-US" sz="1400" dirty="0"/>
              <a:t> Frost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ADEBA1-3479-C84A-8065-3AA32A430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7410" y="1100154"/>
            <a:ext cx="711200" cy="71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47EB1E-9F49-5642-B280-121180997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7410" y="2425363"/>
            <a:ext cx="711200" cy="711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D32C49A-E25A-ED45-93D7-0C13B2CCD3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5914" y="1100154"/>
            <a:ext cx="711200" cy="711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0C4C654-F2F6-0C48-A42E-14464B667A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35914" y="2425363"/>
            <a:ext cx="711200" cy="711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8156012-C61C-2047-A0E1-39D1F5C757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2589" y="2425363"/>
            <a:ext cx="711200" cy="711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52E82BB-DBDD-DE40-A280-34514D5920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32589" y="110314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68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5D44F-E143-0143-AB86-76EDB30F1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FDE2F-A8AC-8445-92DB-36EDD59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B554-9A1E-C34A-9E01-6B47CCE6F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873406" y="179268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Aurora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9A3CD1-2DC7-0549-BAB6-FF46D6AB72CE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A601E3-AB22-3D4F-9E24-B32E324DE2AE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281044-71A4-0F48-8686-992D3658BB18}"/>
              </a:ext>
            </a:extLst>
          </p:cNvPr>
          <p:cNvSpPr txBox="1"/>
          <p:nvPr/>
        </p:nvSpPr>
        <p:spPr>
          <a:xfrm>
            <a:off x="4163250" y="1792688"/>
            <a:ext cx="250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DocumentDB</a:t>
            </a:r>
            <a:r>
              <a:rPr lang="en-US" sz="1400" dirty="0"/>
              <a:t> (with MongoDB compatibility)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11536-12F3-9C40-8153-5AF1A85390A9}"/>
              </a:ext>
            </a:extLst>
          </p:cNvPr>
          <p:cNvSpPr txBox="1"/>
          <p:nvPr/>
        </p:nvSpPr>
        <p:spPr>
          <a:xfrm>
            <a:off x="6634978" y="179268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43D2EA-5488-214C-A59E-093FFE5D5045}"/>
              </a:ext>
            </a:extLst>
          </p:cNvPr>
          <p:cNvSpPr txBox="1"/>
          <p:nvPr/>
        </p:nvSpPr>
        <p:spPr>
          <a:xfrm>
            <a:off x="6543357" y="4164806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Attribute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9090A-087E-8E49-9507-DF0B0DE7BAD7}"/>
              </a:ext>
            </a:extLst>
          </p:cNvPr>
          <p:cNvSpPr txBox="1"/>
          <p:nvPr/>
        </p:nvSpPr>
        <p:spPr>
          <a:xfrm>
            <a:off x="6538278" y="4926615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47699-D60F-6041-AF99-B6715B563AD6}"/>
              </a:ext>
            </a:extLst>
          </p:cNvPr>
          <p:cNvSpPr txBox="1"/>
          <p:nvPr/>
        </p:nvSpPr>
        <p:spPr>
          <a:xfrm>
            <a:off x="6561672" y="5744131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Attributes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2C513-461D-B946-AC6C-C1DFCD70EC8A}"/>
              </a:ext>
            </a:extLst>
          </p:cNvPr>
          <p:cNvSpPr txBox="1"/>
          <p:nvPr/>
        </p:nvSpPr>
        <p:spPr>
          <a:xfrm>
            <a:off x="7904411" y="4154064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Items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83D406-2C7B-8549-8B57-1C595A9AEDFE}"/>
              </a:ext>
            </a:extLst>
          </p:cNvPr>
          <p:cNvSpPr txBox="1"/>
          <p:nvPr/>
        </p:nvSpPr>
        <p:spPr>
          <a:xfrm>
            <a:off x="7996215" y="5683031"/>
            <a:ext cx="141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Global secondary 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A4C9AB-4BBA-F849-AFCF-8BE65CD82853}"/>
              </a:ext>
            </a:extLst>
          </p:cNvPr>
          <p:cNvSpPr txBox="1"/>
          <p:nvPr/>
        </p:nvSpPr>
        <p:spPr>
          <a:xfrm>
            <a:off x="7912273" y="4898200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D045F6-A46D-2E48-915A-51B943582CF3}"/>
              </a:ext>
            </a:extLst>
          </p:cNvPr>
          <p:cNvSpPr txBox="1"/>
          <p:nvPr/>
        </p:nvSpPr>
        <p:spPr>
          <a:xfrm>
            <a:off x="1873406" y="317544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Aurora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BA27B5-0539-A145-A87F-F4553EC26ADB}"/>
              </a:ext>
            </a:extLst>
          </p:cNvPr>
          <p:cNvSpPr txBox="1"/>
          <p:nvPr/>
        </p:nvSpPr>
        <p:spPr>
          <a:xfrm>
            <a:off x="4163250" y="3175440"/>
            <a:ext cx="250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DocumentDB</a:t>
            </a:r>
            <a:r>
              <a:rPr lang="en-US" sz="1400" dirty="0"/>
              <a:t> (with MongoDB compatibility)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F82FE-B12C-2944-9A6B-C577B61F9A00}"/>
              </a:ext>
            </a:extLst>
          </p:cNvPr>
          <p:cNvSpPr txBox="1"/>
          <p:nvPr/>
        </p:nvSpPr>
        <p:spPr>
          <a:xfrm>
            <a:off x="6634978" y="317544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37151B8-DD47-C843-B396-C8F1EAEB2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758" y="2458270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E111FD0-BA65-1E49-9BA2-83EC0AED9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8758" y="1086275"/>
            <a:ext cx="711200" cy="711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BE5AE0E-D81B-9D4D-983D-F98BC87C8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1666" y="2458270"/>
            <a:ext cx="711200" cy="711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333D868-CEAE-294A-AF5B-AC0C7910D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1666" y="1086275"/>
            <a:ext cx="711200" cy="711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44DCCB0-8908-E747-A6BF-0B9C6BADEA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5494" y="3749555"/>
            <a:ext cx="469900" cy="4699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1F56871-8552-3C40-AB91-BE00C1D83E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8376" y="5265657"/>
            <a:ext cx="469900" cy="469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69A2456-48A7-7141-8C69-3CD6983FAC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51893" y="5202800"/>
            <a:ext cx="469900" cy="469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61378ECD-FE4F-094F-BC86-2236E8B7D4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56604" y="4492337"/>
            <a:ext cx="469900" cy="4699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7FABD6-AE82-C942-8B80-1BD92916EA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11676" y="3743247"/>
            <a:ext cx="469900" cy="4699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EFCEDACD-5190-384D-953B-DE4FE39A92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30330" y="2458270"/>
            <a:ext cx="711200" cy="711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41541BE-4727-8841-BF0A-E7C98FCD8C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43263" y="4452548"/>
            <a:ext cx="469900" cy="4699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30330" y="1086275"/>
            <a:ext cx="711200" cy="711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1342D88-A4EC-7047-8F01-2D41AEB3ACA5}"/>
              </a:ext>
            </a:extLst>
          </p:cNvPr>
          <p:cNvSpPr txBox="1"/>
          <p:nvPr/>
        </p:nvSpPr>
        <p:spPr>
          <a:xfrm>
            <a:off x="9133780" y="4159535"/>
            <a:ext cx="162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DynamoDB Accelerator (DAX)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E29295B-42A2-FC4C-8395-823E5A0F6D1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664962" y="3734646"/>
            <a:ext cx="469900" cy="4699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C678498-DA48-5341-9D3E-F191A54D7C71}"/>
              </a:ext>
            </a:extLst>
          </p:cNvPr>
          <p:cNvSpPr/>
          <p:nvPr/>
        </p:nvSpPr>
        <p:spPr>
          <a:xfrm>
            <a:off x="2294729" y="3929777"/>
            <a:ext cx="1477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Resource icons on slide 53</a:t>
            </a:r>
          </a:p>
        </p:txBody>
      </p:sp>
    </p:spTree>
    <p:extLst>
      <p:ext uri="{BB962C8B-B14F-4D97-AF65-F5344CB8AC3E}">
        <p14:creationId xmlns:p14="http://schemas.microsoft.com/office/powerpoint/2010/main" val="43420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5D44F-E143-0143-AB86-76EDB30F1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FDE2F-A8AC-8445-92DB-36EDD59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B554-9A1E-C34A-9E01-6B47CCE6F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869278" y="179268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Redshift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9A3CD1-2DC7-0549-BAB6-FF46D6AB72CE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A601E3-AB22-3D4F-9E24-B32E324DE2AE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D124BD-9BC1-9A46-9C68-E161A095B8BB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281044-71A4-0F48-8686-992D3658BB18}"/>
              </a:ext>
            </a:extLst>
          </p:cNvPr>
          <p:cNvSpPr txBox="1"/>
          <p:nvPr/>
        </p:nvSpPr>
        <p:spPr>
          <a:xfrm>
            <a:off x="4211035" y="179268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Database Migration 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AB5D7E-0C2C-3F47-A1DF-1DE3DBD421DC}"/>
              </a:ext>
            </a:extLst>
          </p:cNvPr>
          <p:cNvSpPr txBox="1"/>
          <p:nvPr/>
        </p:nvSpPr>
        <p:spPr>
          <a:xfrm>
            <a:off x="1869278" y="428027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Dense compute node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3D33A7-F9D7-3A49-8161-B4785BF93BA5}"/>
              </a:ext>
            </a:extLst>
          </p:cNvPr>
          <p:cNvSpPr txBox="1"/>
          <p:nvPr/>
        </p:nvSpPr>
        <p:spPr>
          <a:xfrm>
            <a:off x="1869278" y="527712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Dense storage node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41B59-F003-834E-AF7E-549A779FCA7E}"/>
              </a:ext>
            </a:extLst>
          </p:cNvPr>
          <p:cNvSpPr txBox="1"/>
          <p:nvPr/>
        </p:nvSpPr>
        <p:spPr>
          <a:xfrm>
            <a:off x="4211035" y="4295373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Database migration workflow/job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263F1-8EE8-624B-9EE8-BF6ACA1DF21D}"/>
              </a:ext>
            </a:extLst>
          </p:cNvPr>
          <p:cNvSpPr txBox="1"/>
          <p:nvPr/>
        </p:nvSpPr>
        <p:spPr>
          <a:xfrm>
            <a:off x="6679582" y="179268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Neptune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6CC50-4FF1-1C46-99AC-9AD82FF35513}"/>
              </a:ext>
            </a:extLst>
          </p:cNvPr>
          <p:cNvSpPr txBox="1"/>
          <p:nvPr/>
        </p:nvSpPr>
        <p:spPr>
          <a:xfrm>
            <a:off x="9032489" y="179268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Quantum Ledger 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79069D-BFDE-6546-919F-288A8E07CF66}"/>
              </a:ext>
            </a:extLst>
          </p:cNvPr>
          <p:cNvSpPr txBox="1"/>
          <p:nvPr/>
        </p:nvSpPr>
        <p:spPr>
          <a:xfrm>
            <a:off x="6679582" y="315313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Neptune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90530F-239F-6D41-9C1A-B0DCFD831CE0}"/>
              </a:ext>
            </a:extLst>
          </p:cNvPr>
          <p:cNvSpPr txBox="1"/>
          <p:nvPr/>
        </p:nvSpPr>
        <p:spPr>
          <a:xfrm>
            <a:off x="9032489" y="315313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Quantum Ledger 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AC56DA-7DE0-1D4E-BE5B-CAC3D6FA5436}"/>
              </a:ext>
            </a:extLst>
          </p:cNvPr>
          <p:cNvSpPr txBox="1"/>
          <p:nvPr/>
        </p:nvSpPr>
        <p:spPr>
          <a:xfrm>
            <a:off x="1869278" y="315313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Redshift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EA2626-9AD0-C34A-9DFA-00B8753657B1}"/>
              </a:ext>
            </a:extLst>
          </p:cNvPr>
          <p:cNvSpPr txBox="1"/>
          <p:nvPr/>
        </p:nvSpPr>
        <p:spPr>
          <a:xfrm>
            <a:off x="4211035" y="315313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Database Migration Service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2AEF313-0F6F-5049-8B86-A0F61F65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934" y="2426414"/>
            <a:ext cx="711200" cy="71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C6B83D2-6654-284D-8391-ACAF1DACF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4934" y="1125864"/>
            <a:ext cx="711200" cy="711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48BD07A-69F1-8C47-827D-949BF3BC1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7841" y="2426414"/>
            <a:ext cx="711200" cy="711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359DF4F-BD0C-8C4C-BC15-B38E7679F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27841" y="1125864"/>
            <a:ext cx="711200" cy="71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A1C680F-CC47-BA42-9283-B1049901A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5280" y="3843801"/>
            <a:ext cx="469900" cy="4699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5E48568-D130-D844-8C7B-8CB2EDD4E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85280" y="4724263"/>
            <a:ext cx="469900" cy="4699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7838160C-CE3D-9944-8BEA-2F2AC0353F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4630" y="2426414"/>
            <a:ext cx="711200" cy="711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BE31354-0FB2-1D49-82D7-D84A84D06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64630" y="1125864"/>
            <a:ext cx="711200" cy="711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58521EE-363C-A545-A8AC-D0D60F6434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27037" y="3843801"/>
            <a:ext cx="469900" cy="469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AA2520C-7A08-BC47-B67D-C12165CC17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06387" y="2426414"/>
            <a:ext cx="711200" cy="711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6ABBF47-72D0-F64E-9665-0D51210BDC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06387" y="1125864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7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5D44F-E143-0143-AB86-76EDB30F1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FDE2F-A8AC-8445-92DB-36EDD59E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B554-9A1E-C34A-9E01-6B47CCE6F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C7DB3-3169-5B48-B331-8240019668A8}"/>
              </a:ext>
            </a:extLst>
          </p:cNvPr>
          <p:cNvSpPr txBox="1"/>
          <p:nvPr/>
        </p:nvSpPr>
        <p:spPr>
          <a:xfrm>
            <a:off x="1873406" y="20054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9A3CD1-2DC7-0549-BAB6-FF46D6AB72CE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A601E3-AB22-3D4F-9E24-B32E324DE2AE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9A4633-0F67-F945-8D9C-CB89F3A30AAD}"/>
              </a:ext>
            </a:extLst>
          </p:cNvPr>
          <p:cNvSpPr txBox="1"/>
          <p:nvPr/>
        </p:nvSpPr>
        <p:spPr>
          <a:xfrm>
            <a:off x="4181708" y="20054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on VMware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7C59D-E216-3648-819A-083EEB0A0CF0}"/>
              </a:ext>
            </a:extLst>
          </p:cNvPr>
          <p:cNvSpPr txBox="1"/>
          <p:nvPr/>
        </p:nvSpPr>
        <p:spPr>
          <a:xfrm>
            <a:off x="6627948" y="20054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Timestream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108AE1-BCB9-F046-A76F-DB9B34E076D4}"/>
              </a:ext>
            </a:extLst>
          </p:cNvPr>
          <p:cNvSpPr txBox="1"/>
          <p:nvPr/>
        </p:nvSpPr>
        <p:spPr>
          <a:xfrm>
            <a:off x="1873406" y="33882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E35165-D022-BF4F-A167-2EA76CCB45B1}"/>
              </a:ext>
            </a:extLst>
          </p:cNvPr>
          <p:cNvSpPr txBox="1"/>
          <p:nvPr/>
        </p:nvSpPr>
        <p:spPr>
          <a:xfrm>
            <a:off x="4181708" y="33882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on VMware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040CF5-4A69-414B-AD2F-BB2018E84A91}"/>
              </a:ext>
            </a:extLst>
          </p:cNvPr>
          <p:cNvSpPr txBox="1"/>
          <p:nvPr/>
        </p:nvSpPr>
        <p:spPr>
          <a:xfrm>
            <a:off x="6627948" y="33882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Timestream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84A8CF6-E9EF-474A-AE0E-1E812E43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758" y="2620820"/>
            <a:ext cx="711200" cy="711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A0CFA3F-C968-4940-9598-BDA5FEF24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060" y="2620820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CBEE18F-4A49-AA41-90F8-E5AB8BF67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7060" y="1209660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8758" y="1209660"/>
            <a:ext cx="711200" cy="711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93E6F7C-2B39-054B-BCB3-0A49A3322C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3300" y="2620820"/>
            <a:ext cx="711200" cy="711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C550318-6C90-DC4E-9EE6-F9D74F6E8F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23300" y="1209660"/>
            <a:ext cx="711200" cy="7112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DA803B-7D0D-494F-B5A9-42C8A3343BA0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AEB18EE-2D66-5646-9291-B34C36B4B32A}"/>
              </a:ext>
            </a:extLst>
          </p:cNvPr>
          <p:cNvSpPr txBox="1"/>
          <p:nvPr/>
        </p:nvSpPr>
        <p:spPr>
          <a:xfrm>
            <a:off x="9088246" y="200547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ElastiCache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80571A-D73B-5F43-A4DF-3F9BCBB5ED0D}"/>
              </a:ext>
            </a:extLst>
          </p:cNvPr>
          <p:cNvSpPr txBox="1"/>
          <p:nvPr/>
        </p:nvSpPr>
        <p:spPr>
          <a:xfrm>
            <a:off x="9487148" y="4447854"/>
            <a:ext cx="162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Cache node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B48652-4479-724D-B04A-6382C08BB482}"/>
              </a:ext>
            </a:extLst>
          </p:cNvPr>
          <p:cNvSpPr txBox="1"/>
          <p:nvPr/>
        </p:nvSpPr>
        <p:spPr>
          <a:xfrm>
            <a:off x="8859049" y="5404022"/>
            <a:ext cx="162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ElastiCache</a:t>
            </a:r>
            <a:r>
              <a:rPr lang="en-US" sz="1400" dirty="0"/>
              <a:t> for </a:t>
            </a:r>
            <a:r>
              <a:rPr lang="en-US" sz="1400" dirty="0" err="1"/>
              <a:t>Redis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C8425A-9902-AB4C-B836-BC08EC81C092}"/>
              </a:ext>
            </a:extLst>
          </p:cNvPr>
          <p:cNvSpPr txBox="1"/>
          <p:nvPr/>
        </p:nvSpPr>
        <p:spPr>
          <a:xfrm>
            <a:off x="10333459" y="5407135"/>
            <a:ext cx="162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ElastiCache</a:t>
            </a:r>
            <a:r>
              <a:rPr lang="en-US" sz="1400" dirty="0"/>
              <a:t> for Memcached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487DC6-D3CE-324F-AA3A-7BDEAF3DF0B1}"/>
              </a:ext>
            </a:extLst>
          </p:cNvPr>
          <p:cNvSpPr txBox="1"/>
          <p:nvPr/>
        </p:nvSpPr>
        <p:spPr>
          <a:xfrm>
            <a:off x="9088246" y="33882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ElastiCache</a:t>
            </a:r>
            <a:endParaRPr lang="en-US" sz="140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42D4FF09-158E-9347-808B-6DE1D3BF8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6318" y="4934122"/>
            <a:ext cx="469900" cy="4699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EE9DA2E-4509-684C-B0E8-D9FBA7FDCD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2856" y="4925660"/>
            <a:ext cx="469900" cy="4699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247E035-3152-D34C-837C-1004BCAF72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83598" y="2620820"/>
            <a:ext cx="711200" cy="711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E039CB9-2F30-784E-AFCE-6667E74A5E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83598" y="1216675"/>
            <a:ext cx="711200" cy="7112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8B8DEC1-3877-A640-A4B6-6E0B2068F35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67168" y="3949150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5D44F-E143-0143-AB86-76EDB30F1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FDE2F-A8AC-8445-92DB-36EDD59E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4B554-9A1E-C34A-9E01-6B47CCE6F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4/4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DBEA3B-EA59-694F-A78E-07E2164FE399}"/>
              </a:ext>
            </a:extLst>
          </p:cNvPr>
          <p:cNvSpPr txBox="1"/>
          <p:nvPr/>
        </p:nvSpPr>
        <p:spPr>
          <a:xfrm>
            <a:off x="5323618" y="5214799"/>
            <a:ext cx="102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SQL Server instance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DC45E4-C3F1-2A49-8184-83A9E7DBA963}"/>
              </a:ext>
            </a:extLst>
          </p:cNvPr>
          <p:cNvSpPr txBox="1"/>
          <p:nvPr/>
        </p:nvSpPr>
        <p:spPr>
          <a:xfrm>
            <a:off x="6561868" y="5214490"/>
            <a:ext cx="104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SQL Server instance alternate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B78118-A87B-7247-A5FC-1BB6411EECC5}"/>
              </a:ext>
            </a:extLst>
          </p:cNvPr>
          <p:cNvSpPr txBox="1"/>
          <p:nvPr/>
        </p:nvSpPr>
        <p:spPr>
          <a:xfrm>
            <a:off x="2195045" y="2056260"/>
            <a:ext cx="134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Aurora instance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5B46E5-946D-5D4C-A58C-23C7CDD011EE}"/>
              </a:ext>
            </a:extLst>
          </p:cNvPr>
          <p:cNvSpPr txBox="1"/>
          <p:nvPr/>
        </p:nvSpPr>
        <p:spPr>
          <a:xfrm>
            <a:off x="3422194" y="2063187"/>
            <a:ext cx="1388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Aurora</a:t>
            </a:r>
          </a:p>
          <a:p>
            <a:pPr algn="ctr"/>
            <a:r>
              <a:rPr lang="en-US" sz="1200" dirty="0"/>
              <a:t>instance alternate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36C201-2001-614E-9A70-F4CEDFEA4FF8}"/>
              </a:ext>
            </a:extLst>
          </p:cNvPr>
          <p:cNvSpPr txBox="1"/>
          <p:nvPr/>
        </p:nvSpPr>
        <p:spPr>
          <a:xfrm>
            <a:off x="2472044" y="5183250"/>
            <a:ext cx="79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MariaDB instance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A913345-8EAC-9E42-B114-9D649ACB070D}"/>
              </a:ext>
            </a:extLst>
          </p:cNvPr>
          <p:cNvSpPr txBox="1"/>
          <p:nvPr/>
        </p:nvSpPr>
        <p:spPr>
          <a:xfrm>
            <a:off x="3723154" y="5190177"/>
            <a:ext cx="78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MariaDB instance alternate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578566-11FD-8E42-923F-05F281D307C3}"/>
              </a:ext>
            </a:extLst>
          </p:cNvPr>
          <p:cNvSpPr txBox="1"/>
          <p:nvPr/>
        </p:nvSpPr>
        <p:spPr>
          <a:xfrm>
            <a:off x="8413347" y="2061101"/>
            <a:ext cx="793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MySQL instance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5CD941-72F7-0845-88BE-A065D286794B}"/>
              </a:ext>
            </a:extLst>
          </p:cNvPr>
          <p:cNvSpPr txBox="1"/>
          <p:nvPr/>
        </p:nvSpPr>
        <p:spPr>
          <a:xfrm>
            <a:off x="9654720" y="2068028"/>
            <a:ext cx="78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MySQL instance alternate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4A74FB-6722-3845-A230-A665AA31A95A}"/>
              </a:ext>
            </a:extLst>
          </p:cNvPr>
          <p:cNvSpPr txBox="1"/>
          <p:nvPr/>
        </p:nvSpPr>
        <p:spPr>
          <a:xfrm>
            <a:off x="2472396" y="3658039"/>
            <a:ext cx="79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Oracle instance</a:t>
            </a:r>
          </a:p>
          <a:p>
            <a:pPr algn="ctr"/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B7AA2B-35DA-E743-A9B0-C412F860C97E}"/>
              </a:ext>
            </a:extLst>
          </p:cNvPr>
          <p:cNvSpPr txBox="1"/>
          <p:nvPr/>
        </p:nvSpPr>
        <p:spPr>
          <a:xfrm>
            <a:off x="3717206" y="3670774"/>
            <a:ext cx="788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Oracle instance alternate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E8B8F0-036B-1B49-9924-8621BDD17B6F}"/>
              </a:ext>
            </a:extLst>
          </p:cNvPr>
          <p:cNvSpPr txBox="1"/>
          <p:nvPr/>
        </p:nvSpPr>
        <p:spPr>
          <a:xfrm>
            <a:off x="8411390" y="3664966"/>
            <a:ext cx="78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PIOPS</a:t>
            </a:r>
          </a:p>
          <a:p>
            <a:pPr algn="ctr"/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956BD1-F980-5945-8ACE-969D4728DDB0}"/>
              </a:ext>
            </a:extLst>
          </p:cNvPr>
          <p:cNvSpPr txBox="1"/>
          <p:nvPr/>
        </p:nvSpPr>
        <p:spPr>
          <a:xfrm>
            <a:off x="5284660" y="3667795"/>
            <a:ext cx="1104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PostgreSQL instance</a:t>
            </a:r>
          </a:p>
          <a:p>
            <a:pPr algn="ctr"/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B68C53-482A-6F41-BA42-3F3C5F432292}"/>
              </a:ext>
            </a:extLst>
          </p:cNvPr>
          <p:cNvSpPr txBox="1"/>
          <p:nvPr/>
        </p:nvSpPr>
        <p:spPr>
          <a:xfrm>
            <a:off x="6511643" y="3665506"/>
            <a:ext cx="113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PostgreSQL</a:t>
            </a:r>
          </a:p>
          <a:p>
            <a:pPr algn="ctr"/>
            <a:r>
              <a:rPr lang="en-US" sz="1200" dirty="0"/>
              <a:t>instance alternate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87E6B-9667-F545-AB58-8AC2BA4D676B}"/>
              </a:ext>
            </a:extLst>
          </p:cNvPr>
          <p:cNvSpPr txBox="1"/>
          <p:nvPr/>
        </p:nvSpPr>
        <p:spPr>
          <a:xfrm>
            <a:off x="6262270" y="2036564"/>
            <a:ext cx="165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RDS instance alternate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64E237-31D8-EA4D-AA64-C46E972E4C2D}"/>
              </a:ext>
            </a:extLst>
          </p:cNvPr>
          <p:cNvSpPr txBox="1"/>
          <p:nvPr/>
        </p:nvSpPr>
        <p:spPr>
          <a:xfrm>
            <a:off x="5239771" y="2036564"/>
            <a:ext cx="120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Amazon RDS instance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EAFE391-29B8-AE48-AA0E-0B5E4819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1654" y="1487545"/>
            <a:ext cx="469900" cy="4699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246F02-2B50-B143-8741-528CC5D32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742" y="1487545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92508C4-DCC2-E34E-B567-07BB7A342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7495" y="1487545"/>
            <a:ext cx="469900" cy="4699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E93843FA-23C9-C945-A3E7-5CCF84997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8677" y="1487545"/>
            <a:ext cx="469900" cy="4699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FBC1FC6-6BD6-0A46-8630-92A95604A3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1654" y="4621850"/>
            <a:ext cx="469900" cy="4699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B4B67130-4DF5-9D44-9CB7-1C75AF794A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83289" y="4621850"/>
            <a:ext cx="469900" cy="4699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0D5DFBB0-181B-D749-A898-0086C137D8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2430" y="1487545"/>
            <a:ext cx="469900" cy="4699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E412DDE7-293E-3D4C-9F73-11AECB33A0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20371" y="1494860"/>
            <a:ext cx="469900" cy="4699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3BE68734-D422-3940-847C-804388C539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41654" y="3071289"/>
            <a:ext cx="469900" cy="4699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A27E29A3-08E8-E040-BD63-6F2E8446CF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83289" y="3071289"/>
            <a:ext cx="469900" cy="4699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C7B4D75-8EA6-5640-B88F-C7AEFF620D1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606335" y="3071289"/>
            <a:ext cx="469900" cy="4699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87017E6-54D9-7A41-8FC3-BFFF42A11A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45704" y="3073390"/>
            <a:ext cx="469900" cy="4699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EB3F8722-95BE-CC4F-BAC2-4C9209FBD53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05243" y="4621850"/>
            <a:ext cx="469900" cy="4699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9BEBF4D-7982-4F43-B783-855393CAC5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845704" y="4621850"/>
            <a:ext cx="4699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83A42-E917-EB41-88D6-F09D5B6F4AB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72430" y="3071289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C712B-357D-0949-943B-B97C27085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DDFAA-8978-CD43-889B-4DAFF37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&amp; Content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BC095-0FF3-8E4D-885E-DC9F0C5ED6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873406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C3AF4-D187-BF42-8196-A65BD4A363CF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601DDE-1BF5-E442-BC0E-5102BD73EA81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22763-4AFB-4143-A2F3-3DFAD0E4DB6C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AD722-65A2-3441-BC67-C1ED5707E6E2}"/>
              </a:ext>
            </a:extLst>
          </p:cNvPr>
          <p:cNvSpPr txBox="1"/>
          <p:nvPr/>
        </p:nvSpPr>
        <p:spPr>
          <a:xfrm>
            <a:off x="4215162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CloudFront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1729A-FE1A-6643-AAB4-F7CCF423531B}"/>
              </a:ext>
            </a:extLst>
          </p:cNvPr>
          <p:cNvSpPr txBox="1"/>
          <p:nvPr/>
        </p:nvSpPr>
        <p:spPr>
          <a:xfrm>
            <a:off x="4215162" y="422521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Download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A986B0-9A79-E940-9DF0-043F95ECD0E2}"/>
              </a:ext>
            </a:extLst>
          </p:cNvPr>
          <p:cNvSpPr txBox="1"/>
          <p:nvPr/>
        </p:nvSpPr>
        <p:spPr>
          <a:xfrm>
            <a:off x="4215162" y="499540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Edge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49D24-86EF-724C-9221-DE27A6233C2A}"/>
              </a:ext>
            </a:extLst>
          </p:cNvPr>
          <p:cNvSpPr txBox="1"/>
          <p:nvPr/>
        </p:nvSpPr>
        <p:spPr>
          <a:xfrm>
            <a:off x="4215162" y="574088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Streaming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F1D858-0A61-B249-BFE8-EC03E7D2639D}"/>
              </a:ext>
            </a:extLst>
          </p:cNvPr>
          <p:cNvSpPr txBox="1"/>
          <p:nvPr/>
        </p:nvSpPr>
        <p:spPr>
          <a:xfrm>
            <a:off x="6607098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BB8A4-F206-534A-A909-72FBCC59AB48}"/>
              </a:ext>
            </a:extLst>
          </p:cNvPr>
          <p:cNvSpPr txBox="1"/>
          <p:nvPr/>
        </p:nvSpPr>
        <p:spPr>
          <a:xfrm>
            <a:off x="9088245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PrivateLink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C4170-4460-0041-A4B0-72F56E249032}"/>
              </a:ext>
            </a:extLst>
          </p:cNvPr>
          <p:cNvSpPr txBox="1"/>
          <p:nvPr/>
        </p:nvSpPr>
        <p:spPr>
          <a:xfrm>
            <a:off x="6607098" y="439452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Hosted zone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6607098" y="533968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76D85-C999-1A48-8633-2B40746BCFB2}"/>
              </a:ext>
            </a:extLst>
          </p:cNvPr>
          <p:cNvSpPr txBox="1"/>
          <p:nvPr/>
        </p:nvSpPr>
        <p:spPr>
          <a:xfrm>
            <a:off x="1873406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A80EF9-04E3-534A-A8A4-750755DC0663}"/>
              </a:ext>
            </a:extLst>
          </p:cNvPr>
          <p:cNvSpPr txBox="1"/>
          <p:nvPr/>
        </p:nvSpPr>
        <p:spPr>
          <a:xfrm>
            <a:off x="4215162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CloudFront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4FEA15-81A2-274F-8E58-240A5216F9B6}"/>
              </a:ext>
            </a:extLst>
          </p:cNvPr>
          <p:cNvSpPr txBox="1"/>
          <p:nvPr/>
        </p:nvSpPr>
        <p:spPr>
          <a:xfrm>
            <a:off x="6607098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9330B3-B61D-9643-BBE1-D85ED1AEA0C6}"/>
              </a:ext>
            </a:extLst>
          </p:cNvPr>
          <p:cNvSpPr txBox="1"/>
          <p:nvPr/>
        </p:nvSpPr>
        <p:spPr>
          <a:xfrm>
            <a:off x="9088245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PrivateLink</a:t>
            </a:r>
            <a:endParaRPr lang="en-US" sz="140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A5BFE7-91C1-E242-983C-E0C915BE2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8758" y="2591932"/>
            <a:ext cx="711200" cy="711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415E5B-FE82-7A40-8F0B-7A0EC616D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8758" y="1218703"/>
            <a:ext cx="711200" cy="711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D4BFA7E-6DAB-2642-A294-0E29D770A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6176" y="3777289"/>
            <a:ext cx="469900" cy="4699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371F4F0-8990-9A4C-B3D4-C1872E6B42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1164" y="4569456"/>
            <a:ext cx="469900" cy="4699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67B9474-C384-7048-BAE5-9CFFA3964E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0514" y="2591932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9CC1D0B-97B5-304B-B222-1C32139797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48712" y="5339682"/>
            <a:ext cx="469900" cy="4699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39FDEEB-7049-3C46-AD29-71A0720204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0514" y="1218703"/>
            <a:ext cx="711200" cy="711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D5058D4-E9FA-8743-A7B8-A79C92ABC3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23100" y="3897055"/>
            <a:ext cx="469900" cy="4699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D5C2D11-8F40-1646-917F-3B5EA817F6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02450" y="2591932"/>
            <a:ext cx="711200" cy="7112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36629" y="4786040"/>
            <a:ext cx="469900" cy="4699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02450" y="1218703"/>
            <a:ext cx="711200" cy="711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78A447D-F9A8-E94D-A3A9-C41658C99DF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83597" y="2591932"/>
            <a:ext cx="711200" cy="711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910E5CD-7F0A-5548-9D8D-6546FC7775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883597" y="1218703"/>
            <a:ext cx="711200" cy="71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7743F7-1368-134D-8E8C-DCBBF2E533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89408" y="3794289"/>
            <a:ext cx="469900" cy="469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E5E0A2-A584-1D47-A0D9-7386EB8BCD3B}"/>
              </a:ext>
            </a:extLst>
          </p:cNvPr>
          <p:cNvSpPr txBox="1"/>
          <p:nvPr/>
        </p:nvSpPr>
        <p:spPr>
          <a:xfrm>
            <a:off x="1837165" y="422774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Endpoint</a:t>
            </a:r>
          </a:p>
        </p:txBody>
      </p:sp>
    </p:spTree>
    <p:extLst>
      <p:ext uri="{BB962C8B-B14F-4D97-AF65-F5344CB8AC3E}">
        <p14:creationId xmlns:p14="http://schemas.microsoft.com/office/powerpoint/2010/main" val="632120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C712B-357D-0949-943B-B97C27085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DDFAA-8978-CD43-889B-4DAFF37E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/>
          <a:p>
            <a:r>
              <a:rPr lang="en-US" dirty="0"/>
              <a:t>Networking &amp; Content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BC095-0FF3-8E4D-885E-DC9F0C5ED6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873406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9081F8-E2A8-C444-AB74-0844871B9387}"/>
              </a:ext>
            </a:extLst>
          </p:cNvPr>
          <p:cNvSpPr txBox="1"/>
          <p:nvPr/>
        </p:nvSpPr>
        <p:spPr>
          <a:xfrm>
            <a:off x="1873406" y="4249845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gateway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DE1FF-0478-074C-A343-3F892D003EB2}"/>
              </a:ext>
            </a:extLst>
          </p:cNvPr>
          <p:cNvSpPr txBox="1"/>
          <p:nvPr/>
        </p:nvSpPr>
        <p:spPr>
          <a:xfrm>
            <a:off x="6081292" y="4263106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Elastic Network Adapter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8D77A0-0AED-BC47-82F3-7230DBE97035}"/>
              </a:ext>
            </a:extLst>
          </p:cNvPr>
          <p:cNvSpPr txBox="1"/>
          <p:nvPr/>
        </p:nvSpPr>
        <p:spPr>
          <a:xfrm>
            <a:off x="4702406" y="4260479"/>
            <a:ext cx="150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Elastic network interface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79275-A289-4143-91F1-6C947B0FCE5D}"/>
              </a:ext>
            </a:extLst>
          </p:cNvPr>
          <p:cNvSpPr txBox="1"/>
          <p:nvPr/>
        </p:nvSpPr>
        <p:spPr>
          <a:xfrm>
            <a:off x="7470730" y="4298618"/>
            <a:ext cx="125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8A8EB6-B3E5-6943-9744-3D355D468171}"/>
              </a:ext>
            </a:extLst>
          </p:cNvPr>
          <p:cNvSpPr txBox="1"/>
          <p:nvPr/>
        </p:nvSpPr>
        <p:spPr>
          <a:xfrm>
            <a:off x="4808299" y="5365437"/>
            <a:ext cx="125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Flow logs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3414175" y="4274868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7096B6-EF64-C245-A3E7-BEEF81BDCB9C}"/>
              </a:ext>
            </a:extLst>
          </p:cNvPr>
          <p:cNvSpPr txBox="1"/>
          <p:nvPr/>
        </p:nvSpPr>
        <p:spPr>
          <a:xfrm>
            <a:off x="2050537" y="536543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08575B-2562-934D-AA7C-9F2A7ECA5839}"/>
              </a:ext>
            </a:extLst>
          </p:cNvPr>
          <p:cNvSpPr txBox="1"/>
          <p:nvPr/>
        </p:nvSpPr>
        <p:spPr>
          <a:xfrm>
            <a:off x="6168704" y="5365437"/>
            <a:ext cx="1259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 access control 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33BAFB-6394-5441-8737-BCF3D910EC41}"/>
              </a:ext>
            </a:extLst>
          </p:cNvPr>
          <p:cNvSpPr txBox="1"/>
          <p:nvPr/>
        </p:nvSpPr>
        <p:spPr>
          <a:xfrm>
            <a:off x="8691550" y="5365437"/>
            <a:ext cx="1589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Peering connection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18995-D80E-6744-A6B6-77E28D0E8A79}"/>
              </a:ext>
            </a:extLst>
          </p:cNvPr>
          <p:cNvSpPr txBox="1"/>
          <p:nvPr/>
        </p:nvSpPr>
        <p:spPr>
          <a:xfrm>
            <a:off x="8671385" y="4322370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22C60-BBC7-CC47-AFB5-A2350D5E35B5}"/>
              </a:ext>
            </a:extLst>
          </p:cNvPr>
          <p:cNvSpPr txBox="1"/>
          <p:nvPr/>
        </p:nvSpPr>
        <p:spPr>
          <a:xfrm>
            <a:off x="7289366" y="5365437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VPN connection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22686D-8018-1347-ACB9-6246816E419C}"/>
              </a:ext>
            </a:extLst>
          </p:cNvPr>
          <p:cNvSpPr txBox="1"/>
          <p:nvPr/>
        </p:nvSpPr>
        <p:spPr>
          <a:xfrm>
            <a:off x="3241394" y="5368244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VPN gateway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E4C49-AEBE-8C44-BE6B-3ECC1E5FBBA7}"/>
              </a:ext>
            </a:extLst>
          </p:cNvPr>
          <p:cNvSpPr txBox="1"/>
          <p:nvPr/>
        </p:nvSpPr>
        <p:spPr>
          <a:xfrm>
            <a:off x="1873406" y="334361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VPC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F584739-5D4C-F640-B69F-820B60218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0983" y="3856788"/>
            <a:ext cx="469900" cy="469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B74DF5-EE6A-F24F-B4D5-695B74871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206" y="3797524"/>
            <a:ext cx="469900" cy="469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5EE3393-3565-954E-9124-9B783305E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0320" y="3785536"/>
            <a:ext cx="469900" cy="4699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2DDD43C-C51B-D143-B787-42E740A216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5607" y="3833036"/>
            <a:ext cx="469900" cy="4699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4A62ADA-0CF8-294C-A7F7-315E0D2B0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03176" y="4878619"/>
            <a:ext cx="469900" cy="4699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09052" y="3809286"/>
            <a:ext cx="469900" cy="4699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DAE3007-A38E-AC41-8B46-06B8F07E4F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68758" y="2579509"/>
            <a:ext cx="711200" cy="7112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322592C-EAB9-0640-95A5-D8FF5B8E5F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33808" y="4878619"/>
            <a:ext cx="469900" cy="4699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0944F89E-4BBF-5044-9C53-76D88FC9AC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63581" y="4878619"/>
            <a:ext cx="469900" cy="4699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4904C7-8036-0C44-AF31-73C32F095F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251148" y="4878619"/>
            <a:ext cx="469900" cy="4699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29B78E0-7F26-A844-9B28-581E7F524C8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391320" y="3809286"/>
            <a:ext cx="469900" cy="4699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806D9E2-E562-3540-A633-9384B4D1AF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8964" y="4878619"/>
            <a:ext cx="469900" cy="4699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3390509-65B0-FC42-A250-0E381436CF1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800992" y="4902662"/>
            <a:ext cx="469900" cy="4699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68758" y="1247806"/>
            <a:ext cx="711200" cy="711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0310F3-E5E2-3E4C-B6F5-458F44FDB04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01252" y="3844911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AD7438-27C2-1C42-AD58-5E68AC1A3695}"/>
              </a:ext>
            </a:extLst>
          </p:cNvPr>
          <p:cNvSpPr txBox="1"/>
          <p:nvPr/>
        </p:nvSpPr>
        <p:spPr>
          <a:xfrm>
            <a:off x="10141653" y="4316793"/>
            <a:ext cx="158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Traffic Mirroring</a:t>
            </a:r>
          </a:p>
        </p:txBody>
      </p:sp>
    </p:spTree>
    <p:extLst>
      <p:ext uri="{BB962C8B-B14F-4D97-AF65-F5344CB8AC3E}">
        <p14:creationId xmlns:p14="http://schemas.microsoft.com/office/powerpoint/2010/main" val="894790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C712B-357D-0949-943B-B97C27085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DDFAA-8978-CD43-889B-4DAFF37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&amp; Content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BC095-0FF3-8E4D-885E-DC9F0C5ED6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6561672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Direct Connect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C3AF4-D187-BF42-8196-A65BD4A363CF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601DDE-1BF5-E442-BC0E-5102BD73EA81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022763-4AFB-4143-A2F3-3DFAD0E4DB6C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56769C7-915F-234B-BE8D-B2008D7D611E}"/>
              </a:ext>
            </a:extLst>
          </p:cNvPr>
          <p:cNvSpPr txBox="1"/>
          <p:nvPr/>
        </p:nvSpPr>
        <p:spPr>
          <a:xfrm>
            <a:off x="8981486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Global Accelerator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27DD6-E0DF-1941-96A4-955F948AC017}"/>
              </a:ext>
            </a:extLst>
          </p:cNvPr>
          <p:cNvSpPr txBox="1"/>
          <p:nvPr/>
        </p:nvSpPr>
        <p:spPr>
          <a:xfrm>
            <a:off x="6561672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Direct Connect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C6802F-0E0E-374E-8F59-2F9BE79E019F}"/>
              </a:ext>
            </a:extLst>
          </p:cNvPr>
          <p:cNvSpPr txBox="1"/>
          <p:nvPr/>
        </p:nvSpPr>
        <p:spPr>
          <a:xfrm>
            <a:off x="8981486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Global Accelerator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0AA15B-371C-2247-B8A3-E6A65056C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7024" y="2612411"/>
            <a:ext cx="711200" cy="711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37918BB-92A8-8F43-AFBF-90F1EFE68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7024" y="1240692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7EF5674-3F70-6E41-AC8A-DDE85F94D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6838" y="2612411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05F2333-23B9-804D-9917-10E6891F8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6838" y="1240692"/>
            <a:ext cx="711200" cy="711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96C4F9-A36A-4346-A96D-AB94E4E60A2A}"/>
              </a:ext>
            </a:extLst>
          </p:cNvPr>
          <p:cNvSpPr txBox="1"/>
          <p:nvPr/>
        </p:nvSpPr>
        <p:spPr>
          <a:xfrm>
            <a:off x="1876608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App Mesh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A5160-9683-0446-8D39-0993252C36C9}"/>
              </a:ext>
            </a:extLst>
          </p:cNvPr>
          <p:cNvSpPr txBox="1"/>
          <p:nvPr/>
        </p:nvSpPr>
        <p:spPr>
          <a:xfrm>
            <a:off x="4178511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Cloud Map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1B0BE-D4B5-6544-83E5-03A10CE86A47}"/>
              </a:ext>
            </a:extLst>
          </p:cNvPr>
          <p:cNvSpPr txBox="1"/>
          <p:nvPr/>
        </p:nvSpPr>
        <p:spPr>
          <a:xfrm>
            <a:off x="1876608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App Mesh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88D53B-A6CE-0D48-9187-C8486AEA7B4A}"/>
              </a:ext>
            </a:extLst>
          </p:cNvPr>
          <p:cNvSpPr txBox="1"/>
          <p:nvPr/>
        </p:nvSpPr>
        <p:spPr>
          <a:xfrm>
            <a:off x="4178511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Cloud Map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07E922A-91CA-5B49-86DB-5609066E79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1960" y="2612411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05DBFAD-19A5-4F41-ABAF-BAA26C1B27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71960" y="1240692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64BF2500-6D95-0247-94B5-42A4851B03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73863" y="2612411"/>
            <a:ext cx="711200" cy="711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687D057-B9D5-FE41-B54E-C7B746A5D6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73863" y="1240692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0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A589271B-8BB2-4683-AA5B-F84ABF123CF0}"/>
              </a:ext>
            </a:extLst>
          </p:cNvPr>
          <p:cNvSpPr/>
          <p:nvPr/>
        </p:nvSpPr>
        <p:spPr>
          <a:xfrm>
            <a:off x="3668279" y="2365037"/>
            <a:ext cx="138955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1E4AE938-F23E-410B-9BDB-AAB0FDFF4F09}"/>
              </a:ext>
            </a:extLst>
          </p:cNvPr>
          <p:cNvSpPr/>
          <p:nvPr/>
        </p:nvSpPr>
        <p:spPr>
          <a:xfrm>
            <a:off x="5232910" y="4481053"/>
            <a:ext cx="1052955" cy="1828799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2833B4A-41E9-4529-A3A3-0B2B0C19A586}"/>
              </a:ext>
            </a:extLst>
          </p:cNvPr>
          <p:cNvSpPr txBox="1"/>
          <p:nvPr/>
        </p:nvSpPr>
        <p:spPr>
          <a:xfrm>
            <a:off x="5251557" y="6125271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86AF87-129A-43CC-B81B-E9670040CFBD}"/>
              </a:ext>
            </a:extLst>
          </p:cNvPr>
          <p:cNvSpPr/>
          <p:nvPr/>
        </p:nvSpPr>
        <p:spPr>
          <a:xfrm>
            <a:off x="5232911" y="2361178"/>
            <a:ext cx="1052954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7A3E46DE-7482-4ECA-A220-9B618B499DE7}"/>
              </a:ext>
            </a:extLst>
          </p:cNvPr>
          <p:cNvSpPr txBox="1"/>
          <p:nvPr/>
        </p:nvSpPr>
        <p:spPr>
          <a:xfrm>
            <a:off x="5244920" y="2348804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054B9B-E967-4729-8CDA-0AB9DBFE9F42}"/>
              </a:ext>
            </a:extLst>
          </p:cNvPr>
          <p:cNvSpPr/>
          <p:nvPr/>
        </p:nvSpPr>
        <p:spPr>
          <a:xfrm>
            <a:off x="167159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E0229D1-FF27-434B-B56D-52F0E86B8238}"/>
              </a:ext>
            </a:extLst>
          </p:cNvPr>
          <p:cNvSpPr txBox="1"/>
          <p:nvPr/>
        </p:nvSpPr>
        <p:spPr>
          <a:xfrm>
            <a:off x="1671594" y="6116352"/>
            <a:ext cx="11125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360537D5-8FCB-40DB-B677-D99CE8DE76C7}"/>
              </a:ext>
            </a:extLst>
          </p:cNvPr>
          <p:cNvSpPr/>
          <p:nvPr/>
        </p:nvSpPr>
        <p:spPr>
          <a:xfrm>
            <a:off x="3668279" y="4476343"/>
            <a:ext cx="138955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0200EF1-D610-44A6-86D6-003BBF401B97}"/>
              </a:ext>
            </a:extLst>
          </p:cNvPr>
          <p:cNvSpPr txBox="1"/>
          <p:nvPr/>
        </p:nvSpPr>
        <p:spPr>
          <a:xfrm>
            <a:off x="3668279" y="6120477"/>
            <a:ext cx="145267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2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7A38A195-F2B2-4739-9487-344A381FB8E3}"/>
              </a:ext>
            </a:extLst>
          </p:cNvPr>
          <p:cNvSpPr txBox="1"/>
          <p:nvPr/>
        </p:nvSpPr>
        <p:spPr>
          <a:xfrm>
            <a:off x="3668279" y="2365036"/>
            <a:ext cx="13829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6B287F-2D04-430E-A8DF-92FD55D3AD0D}"/>
              </a:ext>
            </a:extLst>
          </p:cNvPr>
          <p:cNvSpPr/>
          <p:nvPr/>
        </p:nvSpPr>
        <p:spPr>
          <a:xfrm>
            <a:off x="167786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8075916-BD66-4274-B658-0953C0AC5DDC}"/>
              </a:ext>
            </a:extLst>
          </p:cNvPr>
          <p:cNvSpPr txBox="1"/>
          <p:nvPr/>
        </p:nvSpPr>
        <p:spPr>
          <a:xfrm>
            <a:off x="1677863" y="2365037"/>
            <a:ext cx="1089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A5125-A125-4683-B07D-FBF3DA3A011C}"/>
              </a:ext>
            </a:extLst>
          </p:cNvPr>
          <p:cNvSpPr/>
          <p:nvPr/>
        </p:nvSpPr>
        <p:spPr>
          <a:xfrm>
            <a:off x="69317" y="1022519"/>
            <a:ext cx="6810388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A956A1-88FB-407D-84F2-D80B4ACF8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5" y="1020043"/>
            <a:ext cx="274320" cy="274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4F67324-BC17-4AA9-9EDA-C9C8F417069E}"/>
              </a:ext>
            </a:extLst>
          </p:cNvPr>
          <p:cNvSpPr/>
          <p:nvPr/>
        </p:nvSpPr>
        <p:spPr>
          <a:xfrm>
            <a:off x="235614" y="1433323"/>
            <a:ext cx="6513486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(Citrix CVADS ‘Resource Location’)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6B69617-682A-4695-96C2-93FA28B95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614" y="1433324"/>
            <a:ext cx="274320" cy="27519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4A59830-A736-4BA7-BEF1-A1B57E044A3C}"/>
              </a:ext>
            </a:extLst>
          </p:cNvPr>
          <p:cNvSpPr/>
          <p:nvPr/>
        </p:nvSpPr>
        <p:spPr>
          <a:xfrm>
            <a:off x="552995" y="2266920"/>
            <a:ext cx="620782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7B9D04A-97B2-4CF8-B752-29D8C311C8F1}"/>
              </a:ext>
            </a:extLst>
          </p:cNvPr>
          <p:cNvSpPr/>
          <p:nvPr/>
        </p:nvSpPr>
        <p:spPr>
          <a:xfrm>
            <a:off x="591671" y="1872780"/>
            <a:ext cx="5885911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AWS 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4F7848D8-20AC-4B8F-9205-5704E2AA1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38" y="1879779"/>
            <a:ext cx="274320" cy="27432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11C3A24-8B02-46D9-B283-876E8AEF600C}"/>
              </a:ext>
            </a:extLst>
          </p:cNvPr>
          <p:cNvSpPr/>
          <p:nvPr/>
        </p:nvSpPr>
        <p:spPr>
          <a:xfrm>
            <a:off x="501926" y="4400009"/>
            <a:ext cx="6258897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808946-3FA1-44F2-824C-AD50F742097B}"/>
              </a:ext>
            </a:extLst>
          </p:cNvPr>
          <p:cNvSpPr/>
          <p:nvPr/>
        </p:nvSpPr>
        <p:spPr>
          <a:xfrm>
            <a:off x="6652654" y="1608667"/>
            <a:ext cx="706434" cy="4869982"/>
          </a:xfrm>
          <a:prstGeom prst="rect">
            <a:avLst/>
          </a:prstGeom>
          <a:solidFill>
            <a:srgbClr val="EFE5F7"/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78C0CA2-D485-4D97-AA41-C4221476DE7B}"/>
              </a:ext>
            </a:extLst>
          </p:cNvPr>
          <p:cNvGrpSpPr/>
          <p:nvPr/>
        </p:nvGrpSpPr>
        <p:grpSpPr>
          <a:xfrm>
            <a:off x="2122532" y="2962431"/>
            <a:ext cx="939462" cy="888861"/>
            <a:chOff x="9545771" y="3892546"/>
            <a:chExt cx="939462" cy="8888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0C64E9-07CB-4CF0-B8ED-F8E3357BEE79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13" name="Freeform 1">
                <a:extLst>
                  <a:ext uri="{FF2B5EF4-FFF2-40B4-BE49-F238E27FC236}">
                    <a16:creationId xmlns:a16="http://schemas.microsoft.com/office/drawing/2014/main" id="{9EBEBC92-6634-427F-A280-4F86C281C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Freeform 2">
                <a:extLst>
                  <a:ext uri="{FF2B5EF4-FFF2-40B4-BE49-F238E27FC236}">
                    <a16:creationId xmlns:a16="http://schemas.microsoft.com/office/drawing/2014/main" id="{CA273AB5-43FF-4410-B22F-113CD4ACB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Freeform 3">
                <a:extLst>
                  <a:ext uri="{FF2B5EF4-FFF2-40B4-BE49-F238E27FC236}">
                    <a16:creationId xmlns:a16="http://schemas.microsoft.com/office/drawing/2014/main" id="{F3603F00-A13F-4281-A5C0-BE920491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 4">
                <a:extLst>
                  <a:ext uri="{FF2B5EF4-FFF2-40B4-BE49-F238E27FC236}">
                    <a16:creationId xmlns:a16="http://schemas.microsoft.com/office/drawing/2014/main" id="{91E0F2E3-6CB8-4251-809F-EEEBE3BF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1AD6EF7B-872F-416E-AE53-513C4D115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5396AA44-BF4D-499D-A848-566A6BC55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7">
                <a:extLst>
                  <a:ext uri="{FF2B5EF4-FFF2-40B4-BE49-F238E27FC236}">
                    <a16:creationId xmlns:a16="http://schemas.microsoft.com/office/drawing/2014/main" id="{A3B480E4-655C-4AF8-8C1F-6E9399C76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1BCA33EE-C45B-4D4C-AD6C-C9E8CAA0B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840570D6-DC5D-424E-8056-94363590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93630A5F-A135-499B-8477-50B85F62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98924DE0-15DD-4044-A8F0-8352EA708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">
                <a:extLst>
                  <a:ext uri="{FF2B5EF4-FFF2-40B4-BE49-F238E27FC236}">
                    <a16:creationId xmlns:a16="http://schemas.microsoft.com/office/drawing/2014/main" id="{61D82E8C-D71F-441A-A861-D17E29E08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7FE10490-D231-4D54-AF18-ACC6D5F1E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C221BAFF-CE62-41A1-9D70-1A3D6DC64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5">
                <a:extLst>
                  <a:ext uri="{FF2B5EF4-FFF2-40B4-BE49-F238E27FC236}">
                    <a16:creationId xmlns:a16="http://schemas.microsoft.com/office/drawing/2014/main" id="{8E75BDB4-C6D0-46ED-A82B-9BB106DB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BF3499B0-94F3-47B1-8812-20C338EEE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96FD0A53-7E1C-41A8-BF17-C6651B96A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A1B7DF7E-1AD6-48FA-8956-CDA679C0C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19">
                <a:extLst>
                  <a:ext uri="{FF2B5EF4-FFF2-40B4-BE49-F238E27FC236}">
                    <a16:creationId xmlns:a16="http://schemas.microsoft.com/office/drawing/2014/main" id="{82AA42CD-388E-42FD-95F0-0BE047D7B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20">
                <a:extLst>
                  <a:ext uri="{FF2B5EF4-FFF2-40B4-BE49-F238E27FC236}">
                    <a16:creationId xmlns:a16="http://schemas.microsoft.com/office/drawing/2014/main" id="{C9C8824B-1231-4C99-B187-CAD18EAE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3F490BA-E79C-4A2F-A99D-41ED2EFE9D16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C4AF487A-541C-4871-AC3D-7FCAF3E51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24">
                <a:extLst>
                  <a:ext uri="{FF2B5EF4-FFF2-40B4-BE49-F238E27FC236}">
                    <a16:creationId xmlns:a16="http://schemas.microsoft.com/office/drawing/2014/main" id="{8F6D5CA9-39D3-4114-ABA7-A303819E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D7D1A59D-2B67-47C2-8DED-1BBDA51F5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CAC65CC3-6E40-464A-BAC2-607335011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27">
                <a:extLst>
                  <a:ext uri="{FF2B5EF4-FFF2-40B4-BE49-F238E27FC236}">
                    <a16:creationId xmlns:a16="http://schemas.microsoft.com/office/drawing/2014/main" id="{E5D14726-987C-48D9-831D-734E41E6D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8">
                <a:extLst>
                  <a:ext uri="{FF2B5EF4-FFF2-40B4-BE49-F238E27FC236}">
                    <a16:creationId xmlns:a16="http://schemas.microsoft.com/office/drawing/2014/main" id="{0BF581F4-EAA0-467F-8AD8-B78774F6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9">
                <a:extLst>
                  <a:ext uri="{FF2B5EF4-FFF2-40B4-BE49-F238E27FC236}">
                    <a16:creationId xmlns:a16="http://schemas.microsoft.com/office/drawing/2014/main" id="{1AE013C9-97B6-4F43-8A6B-C39A5534E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1CB4BD66-F56F-423E-8AEC-D13A5A238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565CEC94-2D64-4189-8475-6DB3B3E09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A5FE1677-86FD-49D9-9EBE-076D03D7A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DDCF7F2B-C39A-415E-821C-7C3121991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7BA9A618-23AB-43F4-B0F8-691C2DBF8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AB412D1F-C851-4305-8821-77A71AE8F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07713B99-01C5-4DC0-933B-382C4FD7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2CB55904-7B62-446A-A07E-36EB8D180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6E22B8A-E89C-4D76-B16A-E06DF8A95B5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1594ED-0D90-44CC-8E9C-BBA5C9E7C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B6EC3DF-F667-4244-BE34-46D449BAEF5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59" name="Freeform 1">
                  <a:extLst>
                    <a:ext uri="{FF2B5EF4-FFF2-40B4-BE49-F238E27FC236}">
                      <a16:creationId xmlns:a16="http://schemas.microsoft.com/office/drawing/2014/main" id="{C9B9DF93-FE9B-4E82-9DFE-F43347B73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193DA221-32F1-48F8-BA6D-3CDDA7F51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314D2AB4-D324-4A05-A203-7088246FB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20372A30-E864-43EF-9E90-AA0DBD61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842CCE4E-AA27-496E-B5AA-E13824610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5EE0ECBB-1F55-4108-96FA-1A00EA55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Freeform 7">
                  <a:extLst>
                    <a:ext uri="{FF2B5EF4-FFF2-40B4-BE49-F238E27FC236}">
                      <a16:creationId xmlns:a16="http://schemas.microsoft.com/office/drawing/2014/main" id="{C1399A81-62AA-4E87-864E-FD7CAD572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Freeform 8">
                  <a:extLst>
                    <a:ext uri="{FF2B5EF4-FFF2-40B4-BE49-F238E27FC236}">
                      <a16:creationId xmlns:a16="http://schemas.microsoft.com/office/drawing/2014/main" id="{66E04C30-8AF7-43E1-AF0A-23A6FBD87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A6683F31-D5A9-44CA-AC4A-B35213200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10">
                  <a:extLst>
                    <a:ext uri="{FF2B5EF4-FFF2-40B4-BE49-F238E27FC236}">
                      <a16:creationId xmlns:a16="http://schemas.microsoft.com/office/drawing/2014/main" id="{E3EDF7CB-429F-48A9-A13D-E1878D0E1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11">
                  <a:extLst>
                    <a:ext uri="{FF2B5EF4-FFF2-40B4-BE49-F238E27FC236}">
                      <a16:creationId xmlns:a16="http://schemas.microsoft.com/office/drawing/2014/main" id="{4AC4632E-8284-4EA5-B85B-C98625C18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2">
                  <a:extLst>
                    <a:ext uri="{FF2B5EF4-FFF2-40B4-BE49-F238E27FC236}">
                      <a16:creationId xmlns:a16="http://schemas.microsoft.com/office/drawing/2014/main" id="{A141BA75-A6C3-4089-BD2A-337E0B291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Freeform 13">
                  <a:extLst>
                    <a:ext uri="{FF2B5EF4-FFF2-40B4-BE49-F238E27FC236}">
                      <a16:creationId xmlns:a16="http://schemas.microsoft.com/office/drawing/2014/main" id="{0CFB7945-49CC-48AB-B686-EB85656FE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Freeform 14">
                  <a:extLst>
                    <a:ext uri="{FF2B5EF4-FFF2-40B4-BE49-F238E27FC236}">
                      <a16:creationId xmlns:a16="http://schemas.microsoft.com/office/drawing/2014/main" id="{41FA1DAF-F01B-42CB-BEBA-109120BCF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15">
                  <a:extLst>
                    <a:ext uri="{FF2B5EF4-FFF2-40B4-BE49-F238E27FC236}">
                      <a16:creationId xmlns:a16="http://schemas.microsoft.com/office/drawing/2014/main" id="{9F1E7321-A0CF-4F29-8B5C-ADB2BAEA22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6">
                  <a:extLst>
                    <a:ext uri="{FF2B5EF4-FFF2-40B4-BE49-F238E27FC236}">
                      <a16:creationId xmlns:a16="http://schemas.microsoft.com/office/drawing/2014/main" id="{53171BC8-9513-4B88-AF30-0987D1332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">
                  <a:extLst>
                    <a:ext uri="{FF2B5EF4-FFF2-40B4-BE49-F238E27FC236}">
                      <a16:creationId xmlns:a16="http://schemas.microsoft.com/office/drawing/2014/main" id="{BA76CA5D-8E79-44B3-B791-F16BFC724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18">
                  <a:extLst>
                    <a:ext uri="{FF2B5EF4-FFF2-40B4-BE49-F238E27FC236}">
                      <a16:creationId xmlns:a16="http://schemas.microsoft.com/office/drawing/2014/main" id="{62A0097F-7E9E-470E-960D-36E298C95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19">
                  <a:extLst>
                    <a:ext uri="{FF2B5EF4-FFF2-40B4-BE49-F238E27FC236}">
                      <a16:creationId xmlns:a16="http://schemas.microsoft.com/office/drawing/2014/main" id="{B3FB9E7D-7ECE-4E36-B9F7-501EA86C3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Freeform 20">
                  <a:extLst>
                    <a:ext uri="{FF2B5EF4-FFF2-40B4-BE49-F238E27FC236}">
                      <a16:creationId xmlns:a16="http://schemas.microsoft.com/office/drawing/2014/main" id="{6E4A5271-1E30-4F86-B403-F25612A3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1">
                  <a:extLst>
                    <a:ext uri="{FF2B5EF4-FFF2-40B4-BE49-F238E27FC236}">
                      <a16:creationId xmlns:a16="http://schemas.microsoft.com/office/drawing/2014/main" id="{9FE4951E-7561-43DA-8F43-0A9F7D098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Freeform 22">
                  <a:extLst>
                    <a:ext uri="{FF2B5EF4-FFF2-40B4-BE49-F238E27FC236}">
                      <a16:creationId xmlns:a16="http://schemas.microsoft.com/office/drawing/2014/main" id="{9017CC31-5A1D-476E-A67A-2A5647EF5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23">
                  <a:extLst>
                    <a:ext uri="{FF2B5EF4-FFF2-40B4-BE49-F238E27FC236}">
                      <a16:creationId xmlns:a16="http://schemas.microsoft.com/office/drawing/2014/main" id="{F67E1A9A-AA32-426C-955D-C236B9F1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24">
                  <a:extLst>
                    <a:ext uri="{FF2B5EF4-FFF2-40B4-BE49-F238E27FC236}">
                      <a16:creationId xmlns:a16="http://schemas.microsoft.com/office/drawing/2014/main" id="{60BCD099-A5F2-4A6C-BDBD-4ABAF83D2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Freeform 25">
                  <a:extLst>
                    <a:ext uri="{FF2B5EF4-FFF2-40B4-BE49-F238E27FC236}">
                      <a16:creationId xmlns:a16="http://schemas.microsoft.com/office/drawing/2014/main" id="{7922BB29-51BE-40D2-A8C0-0ECAE2087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26">
                  <a:extLst>
                    <a:ext uri="{FF2B5EF4-FFF2-40B4-BE49-F238E27FC236}">
                      <a16:creationId xmlns:a16="http://schemas.microsoft.com/office/drawing/2014/main" id="{B0B46E6E-AD60-4908-8425-A13077765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">
                  <a:extLst>
                    <a:ext uri="{FF2B5EF4-FFF2-40B4-BE49-F238E27FC236}">
                      <a16:creationId xmlns:a16="http://schemas.microsoft.com/office/drawing/2014/main" id="{C8D94D65-695A-4B57-8511-9DBC1F95A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1B3772AC-5E57-489D-968C-961C359B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Freeform 29">
                  <a:extLst>
                    <a:ext uri="{FF2B5EF4-FFF2-40B4-BE49-F238E27FC236}">
                      <a16:creationId xmlns:a16="http://schemas.microsoft.com/office/drawing/2014/main" id="{6FE4FD8B-4D26-4C44-B083-702D3CFD9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30">
                  <a:extLst>
                    <a:ext uri="{FF2B5EF4-FFF2-40B4-BE49-F238E27FC236}">
                      <a16:creationId xmlns:a16="http://schemas.microsoft.com/office/drawing/2014/main" id="{172AC4C4-4BCF-4A12-8029-A463FF01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31">
                  <a:extLst>
                    <a:ext uri="{FF2B5EF4-FFF2-40B4-BE49-F238E27FC236}">
                      <a16:creationId xmlns:a16="http://schemas.microsoft.com/office/drawing/2014/main" id="{9A8263AF-D506-4E25-ABB3-8057F2A05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32">
                  <a:extLst>
                    <a:ext uri="{FF2B5EF4-FFF2-40B4-BE49-F238E27FC236}">
                      <a16:creationId xmlns:a16="http://schemas.microsoft.com/office/drawing/2014/main" id="{EAAC7BB1-81C5-4239-AAFF-2E97148B8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0396388-057F-47B2-A4DA-49D80B0D7CDE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196" name="Freeform 9">
                <a:extLst>
                  <a:ext uri="{FF2B5EF4-FFF2-40B4-BE49-F238E27FC236}">
                    <a16:creationId xmlns:a16="http://schemas.microsoft.com/office/drawing/2014/main" id="{804C7C81-8E22-4AF2-9F2F-A9E4BCA9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10">
                <a:extLst>
                  <a:ext uri="{FF2B5EF4-FFF2-40B4-BE49-F238E27FC236}">
                    <a16:creationId xmlns:a16="http://schemas.microsoft.com/office/drawing/2014/main" id="{DDEFED20-23BC-4404-923E-1A4D29927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1">
                <a:extLst>
                  <a:ext uri="{FF2B5EF4-FFF2-40B4-BE49-F238E27FC236}">
                    <a16:creationId xmlns:a16="http://schemas.microsoft.com/office/drawing/2014/main" id="{F627F771-FD5D-4C67-9B60-913FBD25F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007CE848-552E-4AF5-8624-B04D769A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13">
                <a:extLst>
                  <a:ext uri="{FF2B5EF4-FFF2-40B4-BE49-F238E27FC236}">
                    <a16:creationId xmlns:a16="http://schemas.microsoft.com/office/drawing/2014/main" id="{101F5E9E-ED26-4C5A-BF60-C9D0ABBC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14">
                <a:extLst>
                  <a:ext uri="{FF2B5EF4-FFF2-40B4-BE49-F238E27FC236}">
                    <a16:creationId xmlns:a16="http://schemas.microsoft.com/office/drawing/2014/main" id="{C53818C1-1FEC-447C-8846-DAD39A8B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15">
                <a:extLst>
                  <a:ext uri="{FF2B5EF4-FFF2-40B4-BE49-F238E27FC236}">
                    <a16:creationId xmlns:a16="http://schemas.microsoft.com/office/drawing/2014/main" id="{F64D34DB-8E9C-4F0B-8B0F-629F63B6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FF60059E-E321-427A-AA84-98B40DFE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id="{62C76547-D667-4F46-AFEA-B74D75600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ADCA44DF-623D-49F9-B07D-187DB2A9A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19">
                <a:extLst>
                  <a:ext uri="{FF2B5EF4-FFF2-40B4-BE49-F238E27FC236}">
                    <a16:creationId xmlns:a16="http://schemas.microsoft.com/office/drawing/2014/main" id="{7CEAFA4C-CE95-47FC-AFD0-DD3AF598F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0">
                <a:extLst>
                  <a:ext uri="{FF2B5EF4-FFF2-40B4-BE49-F238E27FC236}">
                    <a16:creationId xmlns:a16="http://schemas.microsoft.com/office/drawing/2014/main" id="{99B2896C-D723-4833-AE86-BB36DAF94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Freeform 21">
                <a:extLst>
                  <a:ext uri="{FF2B5EF4-FFF2-40B4-BE49-F238E27FC236}">
                    <a16:creationId xmlns:a16="http://schemas.microsoft.com/office/drawing/2014/main" id="{CF7B64B7-9E7C-463A-AA37-AC29C119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Freeform 22">
                <a:extLst>
                  <a:ext uri="{FF2B5EF4-FFF2-40B4-BE49-F238E27FC236}">
                    <a16:creationId xmlns:a16="http://schemas.microsoft.com/office/drawing/2014/main" id="{032D5F9B-62E3-46F4-8C70-C7C44E8B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23">
                <a:extLst>
                  <a:ext uri="{FF2B5EF4-FFF2-40B4-BE49-F238E27FC236}">
                    <a16:creationId xmlns:a16="http://schemas.microsoft.com/office/drawing/2014/main" id="{B07D03D6-5400-45DF-AFFD-DCE4709F4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4">
                <a:extLst>
                  <a:ext uri="{FF2B5EF4-FFF2-40B4-BE49-F238E27FC236}">
                    <a16:creationId xmlns:a16="http://schemas.microsoft.com/office/drawing/2014/main" id="{6C9BAA6E-A98D-4AE6-9F1B-BC2BEF7A3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5">
                <a:extLst>
                  <a:ext uri="{FF2B5EF4-FFF2-40B4-BE49-F238E27FC236}">
                    <a16:creationId xmlns:a16="http://schemas.microsoft.com/office/drawing/2014/main" id="{7C4C4249-4EC0-492C-972B-018AA5678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26">
                <a:extLst>
                  <a:ext uri="{FF2B5EF4-FFF2-40B4-BE49-F238E27FC236}">
                    <a16:creationId xmlns:a16="http://schemas.microsoft.com/office/drawing/2014/main" id="{4C4A6D34-F07D-49C4-92F5-3B5B6187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5AAA8F1-29FB-4D5E-9236-4957E7FAA8C5}"/>
              </a:ext>
            </a:extLst>
          </p:cNvPr>
          <p:cNvGrpSpPr/>
          <p:nvPr/>
        </p:nvGrpSpPr>
        <p:grpSpPr>
          <a:xfrm>
            <a:off x="2127365" y="4813235"/>
            <a:ext cx="939462" cy="888861"/>
            <a:chOff x="9545771" y="3892546"/>
            <a:chExt cx="939462" cy="88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6F0C9EB-9C9C-43A0-A9B0-BE3EC910E348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309" name="Freeform 1">
                <a:extLst>
                  <a:ext uri="{FF2B5EF4-FFF2-40B4-BE49-F238E27FC236}">
                    <a16:creationId xmlns:a16="http://schemas.microsoft.com/office/drawing/2014/main" id="{4A717210-4E8B-418C-8342-C5EE4DBB3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Freeform 2">
                <a:extLst>
                  <a:ext uri="{FF2B5EF4-FFF2-40B4-BE49-F238E27FC236}">
                    <a16:creationId xmlns:a16="http://schemas.microsoft.com/office/drawing/2014/main" id="{60333837-2B9A-40CD-9E1B-8CD32CF86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3">
                <a:extLst>
                  <a:ext uri="{FF2B5EF4-FFF2-40B4-BE49-F238E27FC236}">
                    <a16:creationId xmlns:a16="http://schemas.microsoft.com/office/drawing/2014/main" id="{94285A5B-E1F5-422E-A1BB-9F693C8A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Freeform 4">
                <a:extLst>
                  <a:ext uri="{FF2B5EF4-FFF2-40B4-BE49-F238E27FC236}">
                    <a16:creationId xmlns:a16="http://schemas.microsoft.com/office/drawing/2014/main" id="{458E2CE1-4EA8-42EE-AD49-7A78EA4C9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Freeform 5">
                <a:extLst>
                  <a:ext uri="{FF2B5EF4-FFF2-40B4-BE49-F238E27FC236}">
                    <a16:creationId xmlns:a16="http://schemas.microsoft.com/office/drawing/2014/main" id="{28106326-83D2-4A52-81B9-EC37CC6C3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6">
                <a:extLst>
                  <a:ext uri="{FF2B5EF4-FFF2-40B4-BE49-F238E27FC236}">
                    <a16:creationId xmlns:a16="http://schemas.microsoft.com/office/drawing/2014/main" id="{E13098A0-F11F-40B8-94A3-D65F543A8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Line 7">
                <a:extLst>
                  <a:ext uri="{FF2B5EF4-FFF2-40B4-BE49-F238E27FC236}">
                    <a16:creationId xmlns:a16="http://schemas.microsoft.com/office/drawing/2014/main" id="{86A0BB51-BA98-4127-AC5F-DA22823BB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8">
                <a:extLst>
                  <a:ext uri="{FF2B5EF4-FFF2-40B4-BE49-F238E27FC236}">
                    <a16:creationId xmlns:a16="http://schemas.microsoft.com/office/drawing/2014/main" id="{A772264E-1418-4C7F-8682-C2C5D1B46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9">
                <a:extLst>
                  <a:ext uri="{FF2B5EF4-FFF2-40B4-BE49-F238E27FC236}">
                    <a16:creationId xmlns:a16="http://schemas.microsoft.com/office/drawing/2014/main" id="{8B90E05D-0A66-4E10-9F26-B08D0EB0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Freeform 10">
                <a:extLst>
                  <a:ext uri="{FF2B5EF4-FFF2-40B4-BE49-F238E27FC236}">
                    <a16:creationId xmlns:a16="http://schemas.microsoft.com/office/drawing/2014/main" id="{1E7D5924-B0EA-452D-BD13-58B813684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11">
                <a:extLst>
                  <a:ext uri="{FF2B5EF4-FFF2-40B4-BE49-F238E27FC236}">
                    <a16:creationId xmlns:a16="http://schemas.microsoft.com/office/drawing/2014/main" id="{3829BDF2-0774-4963-8FBE-A0588A8AC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12">
                <a:extLst>
                  <a:ext uri="{FF2B5EF4-FFF2-40B4-BE49-F238E27FC236}">
                    <a16:creationId xmlns:a16="http://schemas.microsoft.com/office/drawing/2014/main" id="{0FB7E2F8-A57B-4FB5-A29C-63ABD48F9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3">
                <a:extLst>
                  <a:ext uri="{FF2B5EF4-FFF2-40B4-BE49-F238E27FC236}">
                    <a16:creationId xmlns:a16="http://schemas.microsoft.com/office/drawing/2014/main" id="{4700779C-1869-404F-AEBD-58615E018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Freeform 14">
                <a:extLst>
                  <a:ext uri="{FF2B5EF4-FFF2-40B4-BE49-F238E27FC236}">
                    <a16:creationId xmlns:a16="http://schemas.microsoft.com/office/drawing/2014/main" id="{2ACF5186-DB33-4F2D-B21F-B18609715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Line 15">
                <a:extLst>
                  <a:ext uri="{FF2B5EF4-FFF2-40B4-BE49-F238E27FC236}">
                    <a16:creationId xmlns:a16="http://schemas.microsoft.com/office/drawing/2014/main" id="{E8AD07AF-88C1-4415-83C3-6252902B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16">
                <a:extLst>
                  <a:ext uri="{FF2B5EF4-FFF2-40B4-BE49-F238E27FC236}">
                    <a16:creationId xmlns:a16="http://schemas.microsoft.com/office/drawing/2014/main" id="{1182DFDA-976D-4BD4-8244-39D657319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7">
                <a:extLst>
                  <a:ext uri="{FF2B5EF4-FFF2-40B4-BE49-F238E27FC236}">
                    <a16:creationId xmlns:a16="http://schemas.microsoft.com/office/drawing/2014/main" id="{DA11E8E7-74EC-4C6D-A27A-7AB2386C3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18">
                <a:extLst>
                  <a:ext uri="{FF2B5EF4-FFF2-40B4-BE49-F238E27FC236}">
                    <a16:creationId xmlns:a16="http://schemas.microsoft.com/office/drawing/2014/main" id="{44DE3B15-FBF8-4E50-8CEE-BFF2E6CE5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19">
                <a:extLst>
                  <a:ext uri="{FF2B5EF4-FFF2-40B4-BE49-F238E27FC236}">
                    <a16:creationId xmlns:a16="http://schemas.microsoft.com/office/drawing/2014/main" id="{93AF30E5-51C8-477D-AF80-7CEC24544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0">
                <a:extLst>
                  <a:ext uri="{FF2B5EF4-FFF2-40B4-BE49-F238E27FC236}">
                    <a16:creationId xmlns:a16="http://schemas.microsoft.com/office/drawing/2014/main" id="{86CFD142-0712-433B-8F66-459B90810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E8F519A-FCF8-4A1C-8367-164680CA266A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294" name="Freeform 23">
                <a:extLst>
                  <a:ext uri="{FF2B5EF4-FFF2-40B4-BE49-F238E27FC236}">
                    <a16:creationId xmlns:a16="http://schemas.microsoft.com/office/drawing/2014/main" id="{D75508CF-E135-4B13-9C78-B1BB5E083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Line 24">
                <a:extLst>
                  <a:ext uri="{FF2B5EF4-FFF2-40B4-BE49-F238E27FC236}">
                    <a16:creationId xmlns:a16="http://schemas.microsoft.com/office/drawing/2014/main" id="{20899864-C658-41B9-A690-9AA35590E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5">
                <a:extLst>
                  <a:ext uri="{FF2B5EF4-FFF2-40B4-BE49-F238E27FC236}">
                    <a16:creationId xmlns:a16="http://schemas.microsoft.com/office/drawing/2014/main" id="{161867A6-6E07-4896-906D-2077BF46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Freeform 26">
                <a:extLst>
                  <a:ext uri="{FF2B5EF4-FFF2-40B4-BE49-F238E27FC236}">
                    <a16:creationId xmlns:a16="http://schemas.microsoft.com/office/drawing/2014/main" id="{C8E1EA87-799B-445B-B9C8-A4067DE7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27">
                <a:extLst>
                  <a:ext uri="{FF2B5EF4-FFF2-40B4-BE49-F238E27FC236}">
                    <a16:creationId xmlns:a16="http://schemas.microsoft.com/office/drawing/2014/main" id="{65C0442F-FF03-41D6-998E-1DD42E6CA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8">
                <a:extLst>
                  <a:ext uri="{FF2B5EF4-FFF2-40B4-BE49-F238E27FC236}">
                    <a16:creationId xmlns:a16="http://schemas.microsoft.com/office/drawing/2014/main" id="{A79B774D-F8A0-489B-9AC3-9BBFFC47C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9">
                <a:extLst>
                  <a:ext uri="{FF2B5EF4-FFF2-40B4-BE49-F238E27FC236}">
                    <a16:creationId xmlns:a16="http://schemas.microsoft.com/office/drawing/2014/main" id="{41A3FD1F-C2BA-4F33-A755-DD6E236C5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8E11A9FA-4C8A-48FC-9171-131C4CB6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1">
                <a:extLst>
                  <a:ext uri="{FF2B5EF4-FFF2-40B4-BE49-F238E27FC236}">
                    <a16:creationId xmlns:a16="http://schemas.microsoft.com/office/drawing/2014/main" id="{8F7C1C01-CA47-478C-B63E-1B498FB3B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2">
                <a:extLst>
                  <a:ext uri="{FF2B5EF4-FFF2-40B4-BE49-F238E27FC236}">
                    <a16:creationId xmlns:a16="http://schemas.microsoft.com/office/drawing/2014/main" id="{5AAA1003-87B6-4060-8D84-0E01BAA4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Freeform 33">
                <a:extLst>
                  <a:ext uri="{FF2B5EF4-FFF2-40B4-BE49-F238E27FC236}">
                    <a16:creationId xmlns:a16="http://schemas.microsoft.com/office/drawing/2014/main" id="{90006488-3E86-493F-A33D-1853579C7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34">
                <a:extLst>
                  <a:ext uri="{FF2B5EF4-FFF2-40B4-BE49-F238E27FC236}">
                    <a16:creationId xmlns:a16="http://schemas.microsoft.com/office/drawing/2014/main" id="{17E35F6D-AB48-4492-9B01-E29BAD215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0CB81F98-CC21-4E71-AAA7-1BD6605FF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562AC6E7-3360-4B7D-9E28-CD250B5B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37">
                <a:extLst>
                  <a:ext uri="{FF2B5EF4-FFF2-40B4-BE49-F238E27FC236}">
                    <a16:creationId xmlns:a16="http://schemas.microsoft.com/office/drawing/2014/main" id="{EB109FF7-1439-49DB-A6B8-C9B180F5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372A12E-CF99-4226-B652-2B64DCD6C8A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260" name="Freeform 28">
                <a:extLst>
                  <a:ext uri="{FF2B5EF4-FFF2-40B4-BE49-F238E27FC236}">
                    <a16:creationId xmlns:a16="http://schemas.microsoft.com/office/drawing/2014/main" id="{5479A58F-E142-4498-9B5D-5CEFC21CA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82934BE6-653A-4EF4-9D81-635C8C7147C1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262" name="Freeform 1">
                  <a:extLst>
                    <a:ext uri="{FF2B5EF4-FFF2-40B4-BE49-F238E27FC236}">
                      <a16:creationId xmlns:a16="http://schemas.microsoft.com/office/drawing/2014/main" id="{8E6FA2C4-480B-485E-84D7-CDE1E2675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Freeform 2">
                  <a:extLst>
                    <a:ext uri="{FF2B5EF4-FFF2-40B4-BE49-F238E27FC236}">
                      <a16:creationId xmlns:a16="http://schemas.microsoft.com/office/drawing/2014/main" id="{4C3F35D6-926B-4127-AA69-24B3A45CE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Freeform 3">
                  <a:extLst>
                    <a:ext uri="{FF2B5EF4-FFF2-40B4-BE49-F238E27FC236}">
                      <a16:creationId xmlns:a16="http://schemas.microsoft.com/office/drawing/2014/main" id="{BA801982-5859-4CC1-8507-EA6EAF81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Freeform 4">
                  <a:extLst>
                    <a:ext uri="{FF2B5EF4-FFF2-40B4-BE49-F238E27FC236}">
                      <a16:creationId xmlns:a16="http://schemas.microsoft.com/office/drawing/2014/main" id="{62C25586-23F8-4FE7-8987-D0D7E66C3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Freeform 5">
                  <a:extLst>
                    <a:ext uri="{FF2B5EF4-FFF2-40B4-BE49-F238E27FC236}">
                      <a16:creationId xmlns:a16="http://schemas.microsoft.com/office/drawing/2014/main" id="{BA550069-D503-4AE8-BABE-318507122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6">
                  <a:extLst>
                    <a:ext uri="{FF2B5EF4-FFF2-40B4-BE49-F238E27FC236}">
                      <a16:creationId xmlns:a16="http://schemas.microsoft.com/office/drawing/2014/main" id="{0352CC0A-277E-463F-939B-1A542143A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Freeform 7">
                  <a:extLst>
                    <a:ext uri="{FF2B5EF4-FFF2-40B4-BE49-F238E27FC236}">
                      <a16:creationId xmlns:a16="http://schemas.microsoft.com/office/drawing/2014/main" id="{45E579ED-143D-4E87-943B-4A04D2BF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Freeform 8">
                  <a:extLst>
                    <a:ext uri="{FF2B5EF4-FFF2-40B4-BE49-F238E27FC236}">
                      <a16:creationId xmlns:a16="http://schemas.microsoft.com/office/drawing/2014/main" id="{4C491799-0040-45B9-9977-8EC2B1FB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9">
                  <a:extLst>
                    <a:ext uri="{FF2B5EF4-FFF2-40B4-BE49-F238E27FC236}">
                      <a16:creationId xmlns:a16="http://schemas.microsoft.com/office/drawing/2014/main" id="{01C89891-2895-4587-B115-24BC91997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">
                  <a:extLst>
                    <a:ext uri="{FF2B5EF4-FFF2-40B4-BE49-F238E27FC236}">
                      <a16:creationId xmlns:a16="http://schemas.microsoft.com/office/drawing/2014/main" id="{21FA4C3F-A0E8-4B83-B02A-2B7A990C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Freeform 11">
                  <a:extLst>
                    <a:ext uri="{FF2B5EF4-FFF2-40B4-BE49-F238E27FC236}">
                      <a16:creationId xmlns:a16="http://schemas.microsoft.com/office/drawing/2014/main" id="{9F6335CF-231B-40C4-A51B-F088E105F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2">
                  <a:extLst>
                    <a:ext uri="{FF2B5EF4-FFF2-40B4-BE49-F238E27FC236}">
                      <a16:creationId xmlns:a16="http://schemas.microsoft.com/office/drawing/2014/main" id="{EB0D6B0A-5EBE-4520-9DF3-12F4A102B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Freeform 13">
                  <a:extLst>
                    <a:ext uri="{FF2B5EF4-FFF2-40B4-BE49-F238E27FC236}">
                      <a16:creationId xmlns:a16="http://schemas.microsoft.com/office/drawing/2014/main" id="{F7308C42-B18E-4534-9C36-D78834B77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1DA290E2-6831-4832-B75D-6AAD37EAB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15">
                  <a:extLst>
                    <a:ext uri="{FF2B5EF4-FFF2-40B4-BE49-F238E27FC236}">
                      <a16:creationId xmlns:a16="http://schemas.microsoft.com/office/drawing/2014/main" id="{087CBF1F-207F-485E-AA22-7E9CC5D79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6">
                  <a:extLst>
                    <a:ext uri="{FF2B5EF4-FFF2-40B4-BE49-F238E27FC236}">
                      <a16:creationId xmlns:a16="http://schemas.microsoft.com/office/drawing/2014/main" id="{CC91047B-3467-49CB-89E1-88B846493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17">
                  <a:extLst>
                    <a:ext uri="{FF2B5EF4-FFF2-40B4-BE49-F238E27FC236}">
                      <a16:creationId xmlns:a16="http://schemas.microsoft.com/office/drawing/2014/main" id="{2EFBE7CA-46E7-443A-ACBE-0571CACB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Freeform 18">
                  <a:extLst>
                    <a:ext uri="{FF2B5EF4-FFF2-40B4-BE49-F238E27FC236}">
                      <a16:creationId xmlns:a16="http://schemas.microsoft.com/office/drawing/2014/main" id="{E52D3874-3737-4D38-8675-E685CFE94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19">
                  <a:extLst>
                    <a:ext uri="{FF2B5EF4-FFF2-40B4-BE49-F238E27FC236}">
                      <a16:creationId xmlns:a16="http://schemas.microsoft.com/office/drawing/2014/main" id="{D5ED73CE-11C5-4FFD-8016-5620ABEB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Freeform 20">
                  <a:extLst>
                    <a:ext uri="{FF2B5EF4-FFF2-40B4-BE49-F238E27FC236}">
                      <a16:creationId xmlns:a16="http://schemas.microsoft.com/office/drawing/2014/main" id="{CC9EAF61-12D5-4501-8357-5A29EC7E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Freeform 21">
                  <a:extLst>
                    <a:ext uri="{FF2B5EF4-FFF2-40B4-BE49-F238E27FC236}">
                      <a16:creationId xmlns:a16="http://schemas.microsoft.com/office/drawing/2014/main" id="{A243D611-4B87-4D40-88D0-22D3A4D10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Freeform 22">
                  <a:extLst>
                    <a:ext uri="{FF2B5EF4-FFF2-40B4-BE49-F238E27FC236}">
                      <a16:creationId xmlns:a16="http://schemas.microsoft.com/office/drawing/2014/main" id="{E09D031C-3D0F-4F97-90F1-E5E1AA8D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3">
                  <a:extLst>
                    <a:ext uri="{FF2B5EF4-FFF2-40B4-BE49-F238E27FC236}">
                      <a16:creationId xmlns:a16="http://schemas.microsoft.com/office/drawing/2014/main" id="{840B64AA-E79B-4E73-89C8-A9EE436B8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4">
                  <a:extLst>
                    <a:ext uri="{FF2B5EF4-FFF2-40B4-BE49-F238E27FC236}">
                      <a16:creationId xmlns:a16="http://schemas.microsoft.com/office/drawing/2014/main" id="{81E225DA-2946-44D5-8158-01B62B23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Freeform 25">
                  <a:extLst>
                    <a:ext uri="{FF2B5EF4-FFF2-40B4-BE49-F238E27FC236}">
                      <a16:creationId xmlns:a16="http://schemas.microsoft.com/office/drawing/2014/main" id="{6F2A7F23-72B6-4A1D-A1A8-8DEE7AA00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Freeform 26">
                  <a:extLst>
                    <a:ext uri="{FF2B5EF4-FFF2-40B4-BE49-F238E27FC236}">
                      <a16:creationId xmlns:a16="http://schemas.microsoft.com/office/drawing/2014/main" id="{6557350E-426A-4D27-B6A9-7906E39D1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Freeform 27">
                  <a:extLst>
                    <a:ext uri="{FF2B5EF4-FFF2-40B4-BE49-F238E27FC236}">
                      <a16:creationId xmlns:a16="http://schemas.microsoft.com/office/drawing/2014/main" id="{E853B98D-9573-409A-BD70-8AEFC63DC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Freeform 28">
                  <a:extLst>
                    <a:ext uri="{FF2B5EF4-FFF2-40B4-BE49-F238E27FC236}">
                      <a16:creationId xmlns:a16="http://schemas.microsoft.com/office/drawing/2014/main" id="{72ED61EE-9A41-4317-A0DF-8A89B663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Freeform 29">
                  <a:extLst>
                    <a:ext uri="{FF2B5EF4-FFF2-40B4-BE49-F238E27FC236}">
                      <a16:creationId xmlns:a16="http://schemas.microsoft.com/office/drawing/2014/main" id="{CC07DB60-C453-43F8-9C12-4E674C16E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30">
                  <a:extLst>
                    <a:ext uri="{FF2B5EF4-FFF2-40B4-BE49-F238E27FC236}">
                      <a16:creationId xmlns:a16="http://schemas.microsoft.com/office/drawing/2014/main" id="{C4AA012E-F69E-4D87-AB87-5F046990C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31">
                  <a:extLst>
                    <a:ext uri="{FF2B5EF4-FFF2-40B4-BE49-F238E27FC236}">
                      <a16:creationId xmlns:a16="http://schemas.microsoft.com/office/drawing/2014/main" id="{5F3754FF-B47F-4635-929F-C2EB9D422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Freeform 32">
                  <a:extLst>
                    <a:ext uri="{FF2B5EF4-FFF2-40B4-BE49-F238E27FC236}">
                      <a16:creationId xmlns:a16="http://schemas.microsoft.com/office/drawing/2014/main" id="{676B0BBF-37FB-4547-8A6C-C9C6294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E7F9BC7-EC9E-45E3-A350-4841B384F3FB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242" name="Freeform 9">
                <a:extLst>
                  <a:ext uri="{FF2B5EF4-FFF2-40B4-BE49-F238E27FC236}">
                    <a16:creationId xmlns:a16="http://schemas.microsoft.com/office/drawing/2014/main" id="{04AECE15-CA9D-42AB-8371-53BD68DFB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DB00F28-4C7D-45FE-ABDD-04A2DC22C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">
                <a:extLst>
                  <a:ext uri="{FF2B5EF4-FFF2-40B4-BE49-F238E27FC236}">
                    <a16:creationId xmlns:a16="http://schemas.microsoft.com/office/drawing/2014/main" id="{6987A9D8-280B-49CC-B483-3698F29C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2">
                <a:extLst>
                  <a:ext uri="{FF2B5EF4-FFF2-40B4-BE49-F238E27FC236}">
                    <a16:creationId xmlns:a16="http://schemas.microsoft.com/office/drawing/2014/main" id="{D9BEF773-D85F-4DC8-AD20-E5BCFEBCF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3">
                <a:extLst>
                  <a:ext uri="{FF2B5EF4-FFF2-40B4-BE49-F238E27FC236}">
                    <a16:creationId xmlns:a16="http://schemas.microsoft.com/office/drawing/2014/main" id="{35C619EA-7378-4CD3-924A-E7ED575EA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4">
                <a:extLst>
                  <a:ext uri="{FF2B5EF4-FFF2-40B4-BE49-F238E27FC236}">
                    <a16:creationId xmlns:a16="http://schemas.microsoft.com/office/drawing/2014/main" id="{58B89377-B9D4-4DC0-9E85-FD5F529B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5">
                <a:extLst>
                  <a:ext uri="{FF2B5EF4-FFF2-40B4-BE49-F238E27FC236}">
                    <a16:creationId xmlns:a16="http://schemas.microsoft.com/office/drawing/2014/main" id="{E3368FF7-09D9-4710-AFB0-A729EF5F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Freeform 16">
                <a:extLst>
                  <a:ext uri="{FF2B5EF4-FFF2-40B4-BE49-F238E27FC236}">
                    <a16:creationId xmlns:a16="http://schemas.microsoft.com/office/drawing/2014/main" id="{4682D69A-719E-4F19-8DF2-0DB3B3C81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9AD6A370-93A6-4AB8-A6C0-393060A3B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91164E72-469A-4D2C-8154-149A54682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Freeform 19">
                <a:extLst>
                  <a:ext uri="{FF2B5EF4-FFF2-40B4-BE49-F238E27FC236}">
                    <a16:creationId xmlns:a16="http://schemas.microsoft.com/office/drawing/2014/main" id="{44925813-2B2F-4F6E-B27D-DA4579B08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Freeform 20">
                <a:extLst>
                  <a:ext uri="{FF2B5EF4-FFF2-40B4-BE49-F238E27FC236}">
                    <a16:creationId xmlns:a16="http://schemas.microsoft.com/office/drawing/2014/main" id="{F1785338-3CB5-480A-A0DA-53C1664FB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21">
                <a:extLst>
                  <a:ext uri="{FF2B5EF4-FFF2-40B4-BE49-F238E27FC236}">
                    <a16:creationId xmlns:a16="http://schemas.microsoft.com/office/drawing/2014/main" id="{4D6D7F79-A28E-4997-BF42-ED5BBFDBD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Freeform 22">
                <a:extLst>
                  <a:ext uri="{FF2B5EF4-FFF2-40B4-BE49-F238E27FC236}">
                    <a16:creationId xmlns:a16="http://schemas.microsoft.com/office/drawing/2014/main" id="{1753B805-EFD7-4E9D-BB1A-62500E2E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Freeform 23">
                <a:extLst>
                  <a:ext uri="{FF2B5EF4-FFF2-40B4-BE49-F238E27FC236}">
                    <a16:creationId xmlns:a16="http://schemas.microsoft.com/office/drawing/2014/main" id="{89409937-9907-46FB-89E1-F0BC7DFA7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4">
                <a:extLst>
                  <a:ext uri="{FF2B5EF4-FFF2-40B4-BE49-F238E27FC236}">
                    <a16:creationId xmlns:a16="http://schemas.microsoft.com/office/drawing/2014/main" id="{B66D8313-3214-4DC5-8CDC-8A9FFE3C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">
                <a:extLst>
                  <a:ext uri="{FF2B5EF4-FFF2-40B4-BE49-F238E27FC236}">
                    <a16:creationId xmlns:a16="http://schemas.microsoft.com/office/drawing/2014/main" id="{75CFB714-BA5E-4F89-89E3-7919C4BB0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Freeform 26">
                <a:extLst>
                  <a:ext uri="{FF2B5EF4-FFF2-40B4-BE49-F238E27FC236}">
                    <a16:creationId xmlns:a16="http://schemas.microsoft.com/office/drawing/2014/main" id="{E9F54D19-FB0D-4692-B137-7C531026A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8" name="Rectangle 527">
            <a:extLst>
              <a:ext uri="{FF2B5EF4-FFF2-40B4-BE49-F238E27FC236}">
                <a16:creationId xmlns:a16="http://schemas.microsoft.com/office/drawing/2014/main" id="{4FE9DAD1-FD2E-48B4-A25E-FBE66F715FFE}"/>
              </a:ext>
            </a:extLst>
          </p:cNvPr>
          <p:cNvSpPr/>
          <p:nvPr/>
        </p:nvSpPr>
        <p:spPr>
          <a:xfrm>
            <a:off x="1906463" y="2625672"/>
            <a:ext cx="1371600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4A540C9-E555-4ACD-99BB-B83467ED6AE1}"/>
              </a:ext>
            </a:extLst>
          </p:cNvPr>
          <p:cNvSpPr/>
          <p:nvPr/>
        </p:nvSpPr>
        <p:spPr>
          <a:xfrm>
            <a:off x="3898777" y="2628866"/>
            <a:ext cx="913559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76055-0B69-4ABB-A41F-1D56242688D8}"/>
              </a:ext>
            </a:extLst>
          </p:cNvPr>
          <p:cNvSpPr txBox="1"/>
          <p:nvPr/>
        </p:nvSpPr>
        <p:spPr>
          <a:xfrm rot="16200000">
            <a:off x="-79356" y="3161638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9048D16-5195-4A59-91FB-CAB3210A3352}"/>
              </a:ext>
            </a:extLst>
          </p:cNvPr>
          <p:cNvSpPr txBox="1"/>
          <p:nvPr/>
        </p:nvSpPr>
        <p:spPr>
          <a:xfrm rot="16200000">
            <a:off x="-88162" y="5275327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3F7ED46-876E-4CBA-B07C-AE6E92718E2E}"/>
              </a:ext>
            </a:extLst>
          </p:cNvPr>
          <p:cNvSpPr txBox="1"/>
          <p:nvPr/>
        </p:nvSpPr>
        <p:spPr>
          <a:xfrm rot="16200000">
            <a:off x="1318474" y="4822122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A2CABDD-233D-4DE2-8656-1E39B5809BFD}"/>
              </a:ext>
            </a:extLst>
          </p:cNvPr>
          <p:cNvSpPr txBox="1"/>
          <p:nvPr/>
        </p:nvSpPr>
        <p:spPr>
          <a:xfrm rot="16200000">
            <a:off x="3320633" y="4804972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4F15A-9EE0-4BA3-939F-01B9EDD87998}"/>
              </a:ext>
            </a:extLst>
          </p:cNvPr>
          <p:cNvSpPr txBox="1"/>
          <p:nvPr/>
        </p:nvSpPr>
        <p:spPr>
          <a:xfrm>
            <a:off x="189381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89667433-20AE-45EB-B096-A093BDB673CE}"/>
              </a:ext>
            </a:extLst>
          </p:cNvPr>
          <p:cNvSpPr txBox="1"/>
          <p:nvPr/>
        </p:nvSpPr>
        <p:spPr>
          <a:xfrm>
            <a:off x="190051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C7FA9-A385-4402-BF6C-32EC731904B3}"/>
              </a:ext>
            </a:extLst>
          </p:cNvPr>
          <p:cNvGrpSpPr/>
          <p:nvPr/>
        </p:nvGrpSpPr>
        <p:grpSpPr>
          <a:xfrm>
            <a:off x="3805353" y="5162439"/>
            <a:ext cx="1107932" cy="618063"/>
            <a:chOff x="4060331" y="5162439"/>
            <a:chExt cx="1107932" cy="618063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A6CB95D-8D2C-433E-A02C-F704DC25343E}"/>
                </a:ext>
              </a:extLst>
            </p:cNvPr>
            <p:cNvGrpSpPr/>
            <p:nvPr/>
          </p:nvGrpSpPr>
          <p:grpSpPr>
            <a:xfrm>
              <a:off x="4385697" y="5162439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221" name="Freeform 27">
                <a:extLst>
                  <a:ext uri="{FF2B5EF4-FFF2-40B4-BE49-F238E27FC236}">
                    <a16:creationId xmlns:a16="http://schemas.microsoft.com/office/drawing/2014/main" id="{581B139E-7AC6-4492-BBC1-29BAF93CE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2" name="Line 33">
                <a:extLst>
                  <a:ext uri="{FF2B5EF4-FFF2-40B4-BE49-F238E27FC236}">
                    <a16:creationId xmlns:a16="http://schemas.microsoft.com/office/drawing/2014/main" id="{32E869ED-082C-4E76-8CA8-879278146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13356CAF-B87B-493E-8569-3C46470EF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4" name="Freeform 44">
                <a:extLst>
                  <a:ext uri="{FF2B5EF4-FFF2-40B4-BE49-F238E27FC236}">
                    <a16:creationId xmlns:a16="http://schemas.microsoft.com/office/drawing/2014/main" id="{E73E54A2-A95D-473D-B65B-7CD02DFA9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" name="Freeform 45">
                <a:extLst>
                  <a:ext uri="{FF2B5EF4-FFF2-40B4-BE49-F238E27FC236}">
                    <a16:creationId xmlns:a16="http://schemas.microsoft.com/office/drawing/2014/main" id="{2D9C77DE-A6A1-468D-B36A-314DBB319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6" name="Freeform 46">
                <a:extLst>
                  <a:ext uri="{FF2B5EF4-FFF2-40B4-BE49-F238E27FC236}">
                    <a16:creationId xmlns:a16="http://schemas.microsoft.com/office/drawing/2014/main" id="{200B7532-4C0A-4697-BDFB-AF708FD99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7" name="Freeform 50">
                <a:extLst>
                  <a:ext uri="{FF2B5EF4-FFF2-40B4-BE49-F238E27FC236}">
                    <a16:creationId xmlns:a16="http://schemas.microsoft.com/office/drawing/2014/main" id="{A2E1D019-ABD0-4CD7-9F8D-EF102E18E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8" name="Freeform 50">
                <a:extLst>
                  <a:ext uri="{FF2B5EF4-FFF2-40B4-BE49-F238E27FC236}">
                    <a16:creationId xmlns:a16="http://schemas.microsoft.com/office/drawing/2014/main" id="{64DC8845-9B24-4DB6-9F96-37B19BE7D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C0D2344B-74EE-47DF-9C3E-F7C8F2778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0" name="Freeform 50">
                <a:extLst>
                  <a:ext uri="{FF2B5EF4-FFF2-40B4-BE49-F238E27FC236}">
                    <a16:creationId xmlns:a16="http://schemas.microsoft.com/office/drawing/2014/main" id="{C4D88CA4-0C5F-457B-962C-5CB76FD2B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1" name="Line 33">
                <a:extLst>
                  <a:ext uri="{FF2B5EF4-FFF2-40B4-BE49-F238E27FC236}">
                    <a16:creationId xmlns:a16="http://schemas.microsoft.com/office/drawing/2014/main" id="{1AD9F769-7DF7-4FD2-8E87-498F87959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2" name="Line 33">
                <a:extLst>
                  <a:ext uri="{FF2B5EF4-FFF2-40B4-BE49-F238E27FC236}">
                    <a16:creationId xmlns:a16="http://schemas.microsoft.com/office/drawing/2014/main" id="{89622837-C154-4635-B7FE-43AA1B5A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3" name="Line 33">
                <a:extLst>
                  <a:ext uri="{FF2B5EF4-FFF2-40B4-BE49-F238E27FC236}">
                    <a16:creationId xmlns:a16="http://schemas.microsoft.com/office/drawing/2014/main" id="{15290C0F-42F4-4152-A457-FC5F2EFE0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4" name="Line 33">
                <a:extLst>
                  <a:ext uri="{FF2B5EF4-FFF2-40B4-BE49-F238E27FC236}">
                    <a16:creationId xmlns:a16="http://schemas.microsoft.com/office/drawing/2014/main" id="{A98CF827-5958-4A6B-A424-D4D3DCFC5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5" name="Line 33">
                <a:extLst>
                  <a:ext uri="{FF2B5EF4-FFF2-40B4-BE49-F238E27FC236}">
                    <a16:creationId xmlns:a16="http://schemas.microsoft.com/office/drawing/2014/main" id="{F67827FF-283D-4655-AC10-BD3D4FDB0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2AAD1B79-1099-49A7-B61B-3AEC62D6E2E6}"/>
                </a:ext>
              </a:extLst>
            </p:cNvPr>
            <p:cNvSpPr txBox="1"/>
            <p:nvPr/>
          </p:nvSpPr>
          <p:spPr>
            <a:xfrm>
              <a:off x="4060331" y="5441948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F697D3-78C4-41D2-BB4C-BE58F224376E}"/>
              </a:ext>
            </a:extLst>
          </p:cNvPr>
          <p:cNvGrpSpPr/>
          <p:nvPr/>
        </p:nvGrpSpPr>
        <p:grpSpPr>
          <a:xfrm>
            <a:off x="3805353" y="3276463"/>
            <a:ext cx="1107932" cy="619330"/>
            <a:chOff x="4071228" y="3276463"/>
            <a:chExt cx="1107932" cy="61933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13AB779-BA0F-4B0D-92FA-FF881B68CFC0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58" name="Freeform 27">
                <a:extLst>
                  <a:ext uri="{FF2B5EF4-FFF2-40B4-BE49-F238E27FC236}">
                    <a16:creationId xmlns:a16="http://schemas.microsoft.com/office/drawing/2014/main" id="{124958B0-43BA-41A0-85C9-439D503618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" name="Line 33">
                <a:extLst>
                  <a:ext uri="{FF2B5EF4-FFF2-40B4-BE49-F238E27FC236}">
                    <a16:creationId xmlns:a16="http://schemas.microsoft.com/office/drawing/2014/main" id="{082C9564-EAFF-4B9C-963D-3584FDB319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" name="Freeform 39">
                <a:extLst>
                  <a:ext uri="{FF2B5EF4-FFF2-40B4-BE49-F238E27FC236}">
                    <a16:creationId xmlns:a16="http://schemas.microsoft.com/office/drawing/2014/main" id="{522F7662-F873-423F-A4E4-D173DB1C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" name="Freeform 44">
                <a:extLst>
                  <a:ext uri="{FF2B5EF4-FFF2-40B4-BE49-F238E27FC236}">
                    <a16:creationId xmlns:a16="http://schemas.microsoft.com/office/drawing/2014/main" id="{B8607ADF-85A7-478E-AC2E-4A3DC4D29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2" name="Freeform 45">
                <a:extLst>
                  <a:ext uri="{FF2B5EF4-FFF2-40B4-BE49-F238E27FC236}">
                    <a16:creationId xmlns:a16="http://schemas.microsoft.com/office/drawing/2014/main" id="{575B25D7-225C-486D-A2BF-D3785098E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3" name="Freeform 46">
                <a:extLst>
                  <a:ext uri="{FF2B5EF4-FFF2-40B4-BE49-F238E27FC236}">
                    <a16:creationId xmlns:a16="http://schemas.microsoft.com/office/drawing/2014/main" id="{350C119F-A8FC-4806-A469-21AA6DE19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4" name="Freeform 50">
                <a:extLst>
                  <a:ext uri="{FF2B5EF4-FFF2-40B4-BE49-F238E27FC236}">
                    <a16:creationId xmlns:a16="http://schemas.microsoft.com/office/drawing/2014/main" id="{6DEC9D78-B9E7-401E-BD55-E921C53AC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5" name="Freeform 50">
                <a:extLst>
                  <a:ext uri="{FF2B5EF4-FFF2-40B4-BE49-F238E27FC236}">
                    <a16:creationId xmlns:a16="http://schemas.microsoft.com/office/drawing/2014/main" id="{7CE38816-C799-4491-AF48-7DA8E24C6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6" name="Freeform 50">
                <a:extLst>
                  <a:ext uri="{FF2B5EF4-FFF2-40B4-BE49-F238E27FC236}">
                    <a16:creationId xmlns:a16="http://schemas.microsoft.com/office/drawing/2014/main" id="{6AED465E-E1C2-42E5-94A8-7FEBAECA3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7" name="Freeform 50">
                <a:extLst>
                  <a:ext uri="{FF2B5EF4-FFF2-40B4-BE49-F238E27FC236}">
                    <a16:creationId xmlns:a16="http://schemas.microsoft.com/office/drawing/2014/main" id="{6E6B6B87-3F66-42D2-A662-28E86424A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" name="Line 33">
                <a:extLst>
                  <a:ext uri="{FF2B5EF4-FFF2-40B4-BE49-F238E27FC236}">
                    <a16:creationId xmlns:a16="http://schemas.microsoft.com/office/drawing/2014/main" id="{88E4FBDF-80F4-4FE3-81FD-DE344C490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" name="Line 33">
                <a:extLst>
                  <a:ext uri="{FF2B5EF4-FFF2-40B4-BE49-F238E27FC236}">
                    <a16:creationId xmlns:a16="http://schemas.microsoft.com/office/drawing/2014/main" id="{58FA2895-E607-44EE-B970-D3D576876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3">
                <a:extLst>
                  <a:ext uri="{FF2B5EF4-FFF2-40B4-BE49-F238E27FC236}">
                    <a16:creationId xmlns:a16="http://schemas.microsoft.com/office/drawing/2014/main" id="{FB26E4EB-7EDE-4F87-B791-ADDCCC8AA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" name="Line 33">
                <a:extLst>
                  <a:ext uri="{FF2B5EF4-FFF2-40B4-BE49-F238E27FC236}">
                    <a16:creationId xmlns:a16="http://schemas.microsoft.com/office/drawing/2014/main" id="{CCB3185E-737B-4EF4-AC88-086A44D47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" name="Line 33">
                <a:extLst>
                  <a:ext uri="{FF2B5EF4-FFF2-40B4-BE49-F238E27FC236}">
                    <a16:creationId xmlns:a16="http://schemas.microsoft.com/office/drawing/2014/main" id="{9E6F442D-9063-45E4-A8C4-72E29EB3D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964CD219-BCE1-429A-81B1-AAED0A508FCC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8FE63C-11EE-4F4E-9B33-EDC77E8061AF}"/>
              </a:ext>
            </a:extLst>
          </p:cNvPr>
          <p:cNvGrpSpPr/>
          <p:nvPr/>
        </p:nvGrpSpPr>
        <p:grpSpPr>
          <a:xfrm>
            <a:off x="6684135" y="3593165"/>
            <a:ext cx="579019" cy="584416"/>
            <a:chOff x="7662502" y="3656740"/>
            <a:chExt cx="579019" cy="5844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813868-9D15-42FA-8646-9F74B0C75079}"/>
                </a:ext>
              </a:extLst>
            </p:cNvPr>
            <p:cNvGrpSpPr/>
            <p:nvPr/>
          </p:nvGrpSpPr>
          <p:grpSpPr>
            <a:xfrm>
              <a:off x="7769131" y="3656740"/>
              <a:ext cx="365760" cy="365760"/>
              <a:chOff x="7913688" y="77788"/>
              <a:chExt cx="2060575" cy="2071687"/>
            </a:xfrm>
          </p:grpSpPr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8BD4E668-4F64-4AFE-922B-BBAB2D506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3688" y="77788"/>
                <a:ext cx="2060575" cy="2071687"/>
              </a:xfrm>
              <a:custGeom>
                <a:avLst/>
                <a:gdLst>
                  <a:gd name="T0" fmla="*/ 5724 w 5725"/>
                  <a:gd name="T1" fmla="*/ 2893 h 5756"/>
                  <a:gd name="T2" fmla="*/ 5724 w 5725"/>
                  <a:gd name="T3" fmla="*/ 2893 h 5756"/>
                  <a:gd name="T4" fmla="*/ 2862 w 5725"/>
                  <a:gd name="T5" fmla="*/ 5755 h 5756"/>
                  <a:gd name="T6" fmla="*/ 0 w 5725"/>
                  <a:gd name="T7" fmla="*/ 2893 h 5756"/>
                  <a:gd name="T8" fmla="*/ 2862 w 5725"/>
                  <a:gd name="T9" fmla="*/ 0 h 5756"/>
                  <a:gd name="T10" fmla="*/ 5724 w 5725"/>
                  <a:gd name="T11" fmla="*/ 2893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25" h="5756">
                    <a:moveTo>
                      <a:pt x="5724" y="2893"/>
                    </a:moveTo>
                    <a:lnTo>
                      <a:pt x="5724" y="2893"/>
                    </a:lnTo>
                    <a:cubicBezTo>
                      <a:pt x="5724" y="4480"/>
                      <a:pt x="4449" y="5755"/>
                      <a:pt x="2862" y="5755"/>
                    </a:cubicBezTo>
                    <a:cubicBezTo>
                      <a:pt x="1275" y="5755"/>
                      <a:pt x="0" y="4480"/>
                      <a:pt x="0" y="2893"/>
                    </a:cubicBezTo>
                    <a:cubicBezTo>
                      <a:pt x="0" y="1306"/>
                      <a:pt x="1275" y="0"/>
                      <a:pt x="2862" y="0"/>
                    </a:cubicBezTo>
                    <a:cubicBezTo>
                      <a:pt x="4449" y="0"/>
                      <a:pt x="5724" y="1306"/>
                      <a:pt x="5724" y="289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Freeform 31">
                <a:extLst>
                  <a:ext uri="{FF2B5EF4-FFF2-40B4-BE49-F238E27FC236}">
                    <a16:creationId xmlns:a16="http://schemas.microsoft.com/office/drawing/2014/main" id="{F9C20C36-D335-4CBD-B13B-5BC138F3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2475" y="77788"/>
                <a:ext cx="571500" cy="2071687"/>
              </a:xfrm>
              <a:custGeom>
                <a:avLst/>
                <a:gdLst>
                  <a:gd name="T0" fmla="*/ 1587 w 1588"/>
                  <a:gd name="T1" fmla="*/ 5755 h 5756"/>
                  <a:gd name="T2" fmla="*/ 1587 w 1588"/>
                  <a:gd name="T3" fmla="*/ 5755 h 5756"/>
                  <a:gd name="T4" fmla="*/ 0 w 1588"/>
                  <a:gd name="T5" fmla="*/ 2893 h 5756"/>
                  <a:gd name="T6" fmla="*/ 1587 w 1588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8" h="5756">
                    <a:moveTo>
                      <a:pt x="1587" y="5755"/>
                    </a:moveTo>
                    <a:lnTo>
                      <a:pt x="1587" y="5755"/>
                    </a:lnTo>
                    <a:cubicBezTo>
                      <a:pt x="685" y="5133"/>
                      <a:pt x="0" y="4075"/>
                      <a:pt x="0" y="2893"/>
                    </a:cubicBezTo>
                    <a:cubicBezTo>
                      <a:pt x="0" y="1711"/>
                      <a:pt x="685" y="653"/>
                      <a:pt x="1587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50BB8FD8-19BF-4AD6-9E69-57AAD57AA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7313" y="77788"/>
                <a:ext cx="549275" cy="2071687"/>
              </a:xfrm>
              <a:custGeom>
                <a:avLst/>
                <a:gdLst>
                  <a:gd name="T0" fmla="*/ 0 w 1525"/>
                  <a:gd name="T1" fmla="*/ 5755 h 5756"/>
                  <a:gd name="T2" fmla="*/ 0 w 1525"/>
                  <a:gd name="T3" fmla="*/ 5755 h 5756"/>
                  <a:gd name="T4" fmla="*/ 1524 w 1525"/>
                  <a:gd name="T5" fmla="*/ 2893 h 5756"/>
                  <a:gd name="T6" fmla="*/ 0 w 1525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5" h="5756">
                    <a:moveTo>
                      <a:pt x="0" y="5755"/>
                    </a:moveTo>
                    <a:lnTo>
                      <a:pt x="0" y="5755"/>
                    </a:lnTo>
                    <a:cubicBezTo>
                      <a:pt x="902" y="5133"/>
                      <a:pt x="1524" y="4075"/>
                      <a:pt x="1524" y="2893"/>
                    </a:cubicBezTo>
                    <a:cubicBezTo>
                      <a:pt x="1524" y="1711"/>
                      <a:pt x="902" y="653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Line 33">
                <a:extLst>
                  <a:ext uri="{FF2B5EF4-FFF2-40B4-BE49-F238E27FC236}">
                    <a16:creationId xmlns:a16="http://schemas.microsoft.com/office/drawing/2014/main" id="{4965D6AE-BB43-4BC2-A74E-09CCF98F1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454150"/>
                <a:ext cx="1588" cy="69373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52E1F18C-565A-4A80-9ABF-79A711021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00013"/>
                <a:ext cx="1588" cy="7381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C839AA69-F9EE-4D73-A5F3-970F7F3A5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581025"/>
                <a:ext cx="1747838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Line 36">
                <a:extLst>
                  <a:ext uri="{FF2B5EF4-FFF2-40B4-BE49-F238E27FC236}">
                    <a16:creationId xmlns:a16="http://schemas.microsoft.com/office/drawing/2014/main" id="{FF096C0C-DF4F-4D43-898F-F35C2FBFA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1655763"/>
                <a:ext cx="1747838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34DD4470-E6AF-440D-983B-4DE018901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7700" y="1141413"/>
                <a:ext cx="436563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Line 38">
                <a:extLst>
                  <a:ext uri="{FF2B5EF4-FFF2-40B4-BE49-F238E27FC236}">
                    <a16:creationId xmlns:a16="http://schemas.microsoft.com/office/drawing/2014/main" id="{3939886F-E00B-4530-AC05-43C4CD0A2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3688" y="1141413"/>
                <a:ext cx="4699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C28B83B-9B4D-462A-A778-A5956BEAC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963" y="1073150"/>
                <a:ext cx="268287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0B7A2571-7DE1-4333-8194-CB0BDD44F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150" y="1073150"/>
                <a:ext cx="269875" cy="201613"/>
              </a:xfrm>
              <a:custGeom>
                <a:avLst/>
                <a:gdLst>
                  <a:gd name="T0" fmla="*/ 0 w 748"/>
                  <a:gd name="T1" fmla="*/ 0 h 562"/>
                  <a:gd name="T2" fmla="*/ 187 w 748"/>
                  <a:gd name="T3" fmla="*/ 561 h 562"/>
                  <a:gd name="T4" fmla="*/ 374 w 748"/>
                  <a:gd name="T5" fmla="*/ 0 h 562"/>
                  <a:gd name="T6" fmla="*/ 561 w 748"/>
                  <a:gd name="T7" fmla="*/ 561 h 562"/>
                  <a:gd name="T8" fmla="*/ 747 w 748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4" y="0"/>
                    </a:lnTo>
                    <a:lnTo>
                      <a:pt x="561" y="561"/>
                    </a:lnTo>
                    <a:lnTo>
                      <a:pt x="747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AE66A426-5601-44B0-8B8F-C9DAF72DC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8925" y="1073150"/>
                <a:ext cx="268288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8D1D50-55E9-4E09-9124-36DBF1F56568}"/>
                </a:ext>
              </a:extLst>
            </p:cNvPr>
            <p:cNvSpPr txBox="1"/>
            <p:nvPr/>
          </p:nvSpPr>
          <p:spPr>
            <a:xfrm>
              <a:off x="7662502" y="4025712"/>
              <a:ext cx="5790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Internet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B37CD3-D4EF-49A4-B6AC-A1823F5D3005}"/>
              </a:ext>
            </a:extLst>
          </p:cNvPr>
          <p:cNvGrpSpPr/>
          <p:nvPr/>
        </p:nvGrpSpPr>
        <p:grpSpPr>
          <a:xfrm>
            <a:off x="2914627" y="2637830"/>
            <a:ext cx="424349" cy="200055"/>
            <a:chOff x="8721905" y="2501239"/>
            <a:chExt cx="424349" cy="200055"/>
          </a:xfrm>
        </p:grpSpPr>
        <p:pic>
          <p:nvPicPr>
            <p:cNvPr id="547" name="Graphic 546">
              <a:extLst>
                <a:ext uri="{FF2B5EF4-FFF2-40B4-BE49-F238E27FC236}">
                  <a16:creationId xmlns:a16="http://schemas.microsoft.com/office/drawing/2014/main" id="{1509360F-AD1A-4379-AEC9-07F73DEB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36C46C-A100-479C-939A-164B8AEAB075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D07F9FE-F1EF-4961-BD40-99BA25AFD0C8}"/>
              </a:ext>
            </a:extLst>
          </p:cNvPr>
          <p:cNvGrpSpPr/>
          <p:nvPr/>
        </p:nvGrpSpPr>
        <p:grpSpPr>
          <a:xfrm>
            <a:off x="4431344" y="2651790"/>
            <a:ext cx="424349" cy="200055"/>
            <a:chOff x="8721905" y="2501239"/>
            <a:chExt cx="424349" cy="200055"/>
          </a:xfrm>
        </p:grpSpPr>
        <p:pic>
          <p:nvPicPr>
            <p:cNvPr id="552" name="Graphic 551">
              <a:extLst>
                <a:ext uri="{FF2B5EF4-FFF2-40B4-BE49-F238E27FC236}">
                  <a16:creationId xmlns:a16="http://schemas.microsoft.com/office/drawing/2014/main" id="{9030619B-B4DD-4AA1-9E39-831DA8EC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C6B1F4E7-6552-4A7F-9F2E-1C928A974D20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6436BFC-98BE-46B3-844C-E31C22BB0841}"/>
              </a:ext>
            </a:extLst>
          </p:cNvPr>
          <p:cNvSpPr txBox="1"/>
          <p:nvPr/>
        </p:nvSpPr>
        <p:spPr>
          <a:xfrm rot="16200000">
            <a:off x="380403" y="4241980"/>
            <a:ext cx="7425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AWS Services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39EBF5B8-0B26-4FCA-9526-9AA2781B17A0}"/>
              </a:ext>
            </a:extLst>
          </p:cNvPr>
          <p:cNvSpPr txBox="1"/>
          <p:nvPr/>
        </p:nvSpPr>
        <p:spPr>
          <a:xfrm>
            <a:off x="8605953" y="67031"/>
            <a:ext cx="362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2: Design Pattern for a regional Resource Location</a:t>
            </a:r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0B1BA801-317C-47F2-8FAA-6C6B6896F490}"/>
              </a:ext>
            </a:extLst>
          </p:cNvPr>
          <p:cNvGrpSpPr/>
          <p:nvPr/>
        </p:nvGrpSpPr>
        <p:grpSpPr>
          <a:xfrm>
            <a:off x="69317" y="63664"/>
            <a:ext cx="7289771" cy="858240"/>
            <a:chOff x="69317" y="63664"/>
            <a:chExt cx="8211826" cy="858240"/>
          </a:xfrm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B74065E8-A493-401E-B78F-FBC96B680A22}"/>
                </a:ext>
              </a:extLst>
            </p:cNvPr>
            <p:cNvSpPr/>
            <p:nvPr/>
          </p:nvSpPr>
          <p:spPr>
            <a:xfrm>
              <a:off x="69317" y="63664"/>
              <a:ext cx="8211826" cy="858240"/>
            </a:xfrm>
            <a:prstGeom prst="rect">
              <a:avLst/>
            </a:prstGeom>
            <a:noFill/>
            <a:ln w="12700">
              <a:solidFill>
                <a:srgbClr val="AAB7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     Citrix Cloud Services</a:t>
              </a:r>
            </a:p>
          </p:txBody>
        </p:sp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916BBD23-9AB7-4371-A39E-4FA36005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340" y="81197"/>
              <a:ext cx="582188" cy="341000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085CC04B-F2E5-4E79-8A2F-664255C8F547}"/>
                </a:ext>
              </a:extLst>
            </p:cNvPr>
            <p:cNvGrpSpPr/>
            <p:nvPr/>
          </p:nvGrpSpPr>
          <p:grpSpPr>
            <a:xfrm>
              <a:off x="3523947" y="287899"/>
              <a:ext cx="418564" cy="295942"/>
              <a:chOff x="9414218" y="2694205"/>
              <a:chExt cx="724899" cy="512534"/>
            </a:xfrm>
          </p:grpSpPr>
          <p:sp>
            <p:nvSpPr>
              <p:cNvPr id="497" name="Freeform 1">
                <a:extLst>
                  <a:ext uri="{FF2B5EF4-FFF2-40B4-BE49-F238E27FC236}">
                    <a16:creationId xmlns:a16="http://schemas.microsoft.com/office/drawing/2014/main" id="{5597ADA6-7A47-40C3-97FE-BAD3F264D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3372" y="2694205"/>
                <a:ext cx="369597" cy="20542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2">
                <a:extLst>
                  <a:ext uri="{FF2B5EF4-FFF2-40B4-BE49-F238E27FC236}">
                    <a16:creationId xmlns:a16="http://schemas.microsoft.com/office/drawing/2014/main" id="{B0DCDD84-DF6E-4FF6-BEAD-A0F5E4098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4218" y="2848986"/>
                <a:ext cx="369596" cy="2560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3">
                <a:extLst>
                  <a:ext uri="{FF2B5EF4-FFF2-40B4-BE49-F238E27FC236}">
                    <a16:creationId xmlns:a16="http://schemas.microsoft.com/office/drawing/2014/main" id="{03A76E44-8521-4F46-8F46-11270CA3F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297" y="2759548"/>
                <a:ext cx="190720" cy="132728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Freeform 4">
                <a:extLst>
                  <a:ext uri="{FF2B5EF4-FFF2-40B4-BE49-F238E27FC236}">
                    <a16:creationId xmlns:a16="http://schemas.microsoft.com/office/drawing/2014/main" id="{3E9BE3E5-2E81-4126-948D-CA9F7FD2F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8630" y="2981714"/>
                <a:ext cx="409" cy="40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" name="Freeform 5">
                <a:extLst>
                  <a:ext uri="{FF2B5EF4-FFF2-40B4-BE49-F238E27FC236}">
                    <a16:creationId xmlns:a16="http://schemas.microsoft.com/office/drawing/2014/main" id="{26A8610C-9643-4532-A86B-DEAA15F6B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0638" y="3020511"/>
                <a:ext cx="65343" cy="48599"/>
              </a:xfrm>
              <a:custGeom>
                <a:avLst/>
                <a:gdLst>
                  <a:gd name="T0" fmla="*/ 705 w 706"/>
                  <a:gd name="T1" fmla="*/ 469 h 523"/>
                  <a:gd name="T2" fmla="*/ 705 w 706"/>
                  <a:gd name="T3" fmla="*/ 469 h 523"/>
                  <a:gd name="T4" fmla="*/ 653 w 706"/>
                  <a:gd name="T5" fmla="*/ 522 h 523"/>
                  <a:gd name="T6" fmla="*/ 53 w 706"/>
                  <a:gd name="T7" fmla="*/ 522 h 523"/>
                  <a:gd name="T8" fmla="*/ 0 w 706"/>
                  <a:gd name="T9" fmla="*/ 469 h 523"/>
                  <a:gd name="T10" fmla="*/ 0 w 706"/>
                  <a:gd name="T11" fmla="*/ 52 h 523"/>
                  <a:gd name="T12" fmla="*/ 53 w 706"/>
                  <a:gd name="T13" fmla="*/ 0 h 523"/>
                  <a:gd name="T14" fmla="*/ 653 w 706"/>
                  <a:gd name="T15" fmla="*/ 0 h 523"/>
                  <a:gd name="T16" fmla="*/ 705 w 706"/>
                  <a:gd name="T17" fmla="*/ 52 h 523"/>
                  <a:gd name="T18" fmla="*/ 705 w 706"/>
                  <a:gd name="T19" fmla="*/ 46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523">
                    <a:moveTo>
                      <a:pt x="705" y="469"/>
                    </a:moveTo>
                    <a:lnTo>
                      <a:pt x="705" y="469"/>
                    </a:lnTo>
                    <a:cubicBezTo>
                      <a:pt x="705" y="496"/>
                      <a:pt x="705" y="522"/>
                      <a:pt x="653" y="522"/>
                    </a:cubicBezTo>
                    <a:cubicBezTo>
                      <a:pt x="53" y="522"/>
                      <a:pt x="53" y="522"/>
                      <a:pt x="53" y="522"/>
                    </a:cubicBezTo>
                    <a:cubicBezTo>
                      <a:pt x="0" y="522"/>
                      <a:pt x="0" y="496"/>
                      <a:pt x="0" y="46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705" y="0"/>
                      <a:pt x="705" y="26"/>
                      <a:pt x="705" y="52"/>
                    </a:cubicBezTo>
                    <a:lnTo>
                      <a:pt x="705" y="46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" name="Freeform 6">
                <a:extLst>
                  <a:ext uri="{FF2B5EF4-FFF2-40B4-BE49-F238E27FC236}">
                    <a16:creationId xmlns:a16="http://schemas.microsoft.com/office/drawing/2014/main" id="{AA544D90-8872-4863-ACB2-03C9EB9FC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2889" y="2989065"/>
                <a:ext cx="43698" cy="31446"/>
              </a:xfrm>
              <a:custGeom>
                <a:avLst/>
                <a:gdLst>
                  <a:gd name="T0" fmla="*/ 469 w 470"/>
                  <a:gd name="T1" fmla="*/ 339 h 340"/>
                  <a:gd name="T2" fmla="*/ 469 w 470"/>
                  <a:gd name="T3" fmla="*/ 339 h 340"/>
                  <a:gd name="T4" fmla="*/ 469 w 470"/>
                  <a:gd name="T5" fmla="*/ 235 h 340"/>
                  <a:gd name="T6" fmla="*/ 235 w 470"/>
                  <a:gd name="T7" fmla="*/ 0 h 340"/>
                  <a:gd name="T8" fmla="*/ 235 w 470"/>
                  <a:gd name="T9" fmla="*/ 0 h 340"/>
                  <a:gd name="T10" fmla="*/ 0 w 470"/>
                  <a:gd name="T11" fmla="*/ 235 h 340"/>
                  <a:gd name="T12" fmla="*/ 0 w 470"/>
                  <a:gd name="T13" fmla="*/ 33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340">
                    <a:moveTo>
                      <a:pt x="469" y="339"/>
                    </a:moveTo>
                    <a:lnTo>
                      <a:pt x="469" y="339"/>
                    </a:lnTo>
                    <a:cubicBezTo>
                      <a:pt x="469" y="235"/>
                      <a:pt x="469" y="235"/>
                      <a:pt x="469" y="235"/>
                    </a:cubicBezTo>
                    <a:cubicBezTo>
                      <a:pt x="469" y="105"/>
                      <a:pt x="365" y="0"/>
                      <a:pt x="235" y="0"/>
                    </a:cubicBezTo>
                    <a:lnTo>
                      <a:pt x="235" y="0"/>
                    </a:ln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39"/>
                      <a:pt x="0" y="339"/>
                      <a:pt x="0" y="339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7">
                <a:extLst>
                  <a:ext uri="{FF2B5EF4-FFF2-40B4-BE49-F238E27FC236}">
                    <a16:creationId xmlns:a16="http://schemas.microsoft.com/office/drawing/2014/main" id="{B7A7A028-C570-41B4-A2D9-C24F03EC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83" y="3039706"/>
                <a:ext cx="12252" cy="14702"/>
              </a:xfrm>
              <a:custGeom>
                <a:avLst/>
                <a:gdLst>
                  <a:gd name="T0" fmla="*/ 130 w 131"/>
                  <a:gd name="T1" fmla="*/ 51 h 157"/>
                  <a:gd name="T2" fmla="*/ 130 w 131"/>
                  <a:gd name="T3" fmla="*/ 51 h 157"/>
                  <a:gd name="T4" fmla="*/ 79 w 131"/>
                  <a:gd name="T5" fmla="*/ 0 h 157"/>
                  <a:gd name="T6" fmla="*/ 0 w 131"/>
                  <a:gd name="T7" fmla="*/ 51 h 157"/>
                  <a:gd name="T8" fmla="*/ 53 w 131"/>
                  <a:gd name="T9" fmla="*/ 104 h 157"/>
                  <a:gd name="T10" fmla="*/ 53 w 131"/>
                  <a:gd name="T11" fmla="*/ 130 h 157"/>
                  <a:gd name="T12" fmla="*/ 79 w 131"/>
                  <a:gd name="T13" fmla="*/ 156 h 157"/>
                  <a:gd name="T14" fmla="*/ 105 w 131"/>
                  <a:gd name="T15" fmla="*/ 130 h 157"/>
                  <a:gd name="T16" fmla="*/ 105 w 131"/>
                  <a:gd name="T17" fmla="*/ 104 h 157"/>
                  <a:gd name="T18" fmla="*/ 130 w 131"/>
                  <a:gd name="T19" fmla="*/ 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57">
                    <a:moveTo>
                      <a:pt x="130" y="51"/>
                    </a:moveTo>
                    <a:lnTo>
                      <a:pt x="130" y="51"/>
                    </a:lnTo>
                    <a:cubicBezTo>
                      <a:pt x="130" y="26"/>
                      <a:pt x="105" y="0"/>
                      <a:pt x="79" y="0"/>
                    </a:cubicBezTo>
                    <a:cubicBezTo>
                      <a:pt x="26" y="0"/>
                      <a:pt x="0" y="26"/>
                      <a:pt x="0" y="51"/>
                    </a:cubicBezTo>
                    <a:cubicBezTo>
                      <a:pt x="0" y="78"/>
                      <a:pt x="26" y="78"/>
                      <a:pt x="53" y="104"/>
                    </a:cubicBezTo>
                    <a:cubicBezTo>
                      <a:pt x="53" y="130"/>
                      <a:pt x="53" y="130"/>
                      <a:pt x="53" y="130"/>
                    </a:cubicBezTo>
                    <a:cubicBezTo>
                      <a:pt x="53" y="130"/>
                      <a:pt x="53" y="156"/>
                      <a:pt x="79" y="156"/>
                    </a:cubicBezTo>
                    <a:lnTo>
                      <a:pt x="105" y="130"/>
                    </a:ln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05" y="78"/>
                      <a:pt x="130" y="78"/>
                      <a:pt x="130" y="5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0" name="Freeform 8">
                <a:extLst>
                  <a:ext uri="{FF2B5EF4-FFF2-40B4-BE49-F238E27FC236}">
                    <a16:creationId xmlns:a16="http://schemas.microsoft.com/office/drawing/2014/main" id="{AE8C0E44-9CD0-4970-AD77-DDBFCAF29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360" y="2916779"/>
                <a:ext cx="328757" cy="227067"/>
              </a:xfrm>
              <a:custGeom>
                <a:avLst/>
                <a:gdLst>
                  <a:gd name="T0" fmla="*/ 3443 w 3548"/>
                  <a:gd name="T1" fmla="*/ 2451 h 2452"/>
                  <a:gd name="T2" fmla="*/ 3443 w 3548"/>
                  <a:gd name="T3" fmla="*/ 2451 h 2452"/>
                  <a:gd name="T4" fmla="*/ 105 w 3548"/>
                  <a:gd name="T5" fmla="*/ 2451 h 2452"/>
                  <a:gd name="T6" fmla="*/ 0 w 3548"/>
                  <a:gd name="T7" fmla="*/ 2320 h 2452"/>
                  <a:gd name="T8" fmla="*/ 0 w 3548"/>
                  <a:gd name="T9" fmla="*/ 130 h 2452"/>
                  <a:gd name="T10" fmla="*/ 105 w 3548"/>
                  <a:gd name="T11" fmla="*/ 0 h 2452"/>
                  <a:gd name="T12" fmla="*/ 3443 w 3548"/>
                  <a:gd name="T13" fmla="*/ 0 h 2452"/>
                  <a:gd name="T14" fmla="*/ 3547 w 3548"/>
                  <a:gd name="T15" fmla="*/ 130 h 2452"/>
                  <a:gd name="T16" fmla="*/ 3547 w 3548"/>
                  <a:gd name="T17" fmla="*/ 2320 h 2452"/>
                  <a:gd name="T18" fmla="*/ 3443 w 3548"/>
                  <a:gd name="T19" fmla="*/ 2451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48" h="2452">
                    <a:moveTo>
                      <a:pt x="3443" y="2451"/>
                    </a:moveTo>
                    <a:lnTo>
                      <a:pt x="3443" y="2451"/>
                    </a:lnTo>
                    <a:cubicBezTo>
                      <a:pt x="105" y="2451"/>
                      <a:pt x="105" y="2451"/>
                      <a:pt x="105" y="2451"/>
                    </a:cubicBezTo>
                    <a:cubicBezTo>
                      <a:pt x="52" y="2451"/>
                      <a:pt x="0" y="2373"/>
                      <a:pt x="0" y="232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52"/>
                      <a:pt x="52" y="0"/>
                      <a:pt x="105" y="0"/>
                    </a:cubicBezTo>
                    <a:cubicBezTo>
                      <a:pt x="3443" y="0"/>
                      <a:pt x="3443" y="0"/>
                      <a:pt x="3443" y="0"/>
                    </a:cubicBezTo>
                    <a:cubicBezTo>
                      <a:pt x="3494" y="0"/>
                      <a:pt x="3547" y="52"/>
                      <a:pt x="3547" y="130"/>
                    </a:cubicBezTo>
                    <a:cubicBezTo>
                      <a:pt x="3547" y="2320"/>
                      <a:pt x="3547" y="2320"/>
                      <a:pt x="3547" y="2320"/>
                    </a:cubicBezTo>
                    <a:cubicBezTo>
                      <a:pt x="3547" y="2373"/>
                      <a:pt x="3494" y="2451"/>
                      <a:pt x="3443" y="2451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1" name="Freeform 9">
                <a:extLst>
                  <a:ext uri="{FF2B5EF4-FFF2-40B4-BE49-F238E27FC236}">
                    <a16:creationId xmlns:a16="http://schemas.microsoft.com/office/drawing/2014/main" id="{2BE64264-C85B-4989-910A-29723E7FC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5737" y="3143438"/>
                <a:ext cx="77595" cy="62893"/>
              </a:xfrm>
              <a:custGeom>
                <a:avLst/>
                <a:gdLst>
                  <a:gd name="T0" fmla="*/ 835 w 836"/>
                  <a:gd name="T1" fmla="*/ 678 h 679"/>
                  <a:gd name="T2" fmla="*/ 0 w 836"/>
                  <a:gd name="T3" fmla="*/ 678 h 679"/>
                  <a:gd name="T4" fmla="*/ 105 w 836"/>
                  <a:gd name="T5" fmla="*/ 0 h 679"/>
                  <a:gd name="T6" fmla="*/ 731 w 836"/>
                  <a:gd name="T7" fmla="*/ 0 h 679"/>
                  <a:gd name="T8" fmla="*/ 835 w 836"/>
                  <a:gd name="T9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679">
                    <a:moveTo>
                      <a:pt x="835" y="678"/>
                    </a:moveTo>
                    <a:lnTo>
                      <a:pt x="0" y="678"/>
                    </a:lnTo>
                    <a:lnTo>
                      <a:pt x="105" y="0"/>
                    </a:lnTo>
                    <a:lnTo>
                      <a:pt x="731" y="0"/>
                    </a:lnTo>
                    <a:lnTo>
                      <a:pt x="835" y="678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" name="Line 10">
                <a:extLst>
                  <a:ext uri="{FF2B5EF4-FFF2-40B4-BE49-F238E27FC236}">
                    <a16:creationId xmlns:a16="http://schemas.microsoft.com/office/drawing/2014/main" id="{FFDEE46F-ABFD-4A3A-90A7-0B045D18C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4291" y="3206331"/>
                <a:ext cx="144980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11">
                <a:extLst>
                  <a:ext uri="{FF2B5EF4-FFF2-40B4-BE49-F238E27FC236}">
                    <a16:creationId xmlns:a16="http://schemas.microsoft.com/office/drawing/2014/main" id="{EEBE7C01-D6F9-441C-9B1C-53BB90A8D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3105049"/>
                <a:ext cx="318956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12">
                <a:extLst>
                  <a:ext uri="{FF2B5EF4-FFF2-40B4-BE49-F238E27FC236}">
                    <a16:creationId xmlns:a16="http://schemas.microsoft.com/office/drawing/2014/main" id="{2312A14A-A562-4B87-A531-FBB48D4CD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2950268"/>
                <a:ext cx="318956" cy="409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7" name="TextBox 466">
              <a:extLst>
                <a:ext uri="{FF2B5EF4-FFF2-40B4-BE49-F238E27FC236}">
                  <a16:creationId xmlns:a16="http://schemas.microsoft.com/office/drawing/2014/main" id="{2DA38D19-73FB-40AF-BC70-AFC14D2D4EE6}"/>
                </a:ext>
              </a:extLst>
            </p:cNvPr>
            <p:cNvSpPr txBox="1"/>
            <p:nvPr/>
          </p:nvSpPr>
          <p:spPr>
            <a:xfrm>
              <a:off x="3174377" y="618750"/>
              <a:ext cx="11177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Virtual Apps and Desktops</a:t>
              </a:r>
            </a:p>
          </p:txBody>
        </p: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6089F03C-F54F-4DFB-BE73-AD6EDFDB3A9B}"/>
                </a:ext>
              </a:extLst>
            </p:cNvPr>
            <p:cNvGrpSpPr/>
            <p:nvPr/>
          </p:nvGrpSpPr>
          <p:grpSpPr>
            <a:xfrm>
              <a:off x="4435495" y="237105"/>
              <a:ext cx="819150" cy="590992"/>
              <a:chOff x="8894531" y="793439"/>
              <a:chExt cx="819150" cy="590992"/>
            </a:xfrm>
          </p:grpSpPr>
          <p:pic>
            <p:nvPicPr>
              <p:cNvPr id="495" name="Picture 494">
                <a:extLst>
                  <a:ext uri="{FF2B5EF4-FFF2-40B4-BE49-F238E27FC236}">
                    <a16:creationId xmlns:a16="http://schemas.microsoft.com/office/drawing/2014/main" id="{C483111B-026B-43DA-8485-6D94867999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2139" r="18072" b="27020"/>
              <a:stretch/>
            </p:blipFill>
            <p:spPr>
              <a:xfrm>
                <a:off x="9086228" y="793439"/>
                <a:ext cx="435757" cy="445097"/>
              </a:xfrm>
              <a:prstGeom prst="rect">
                <a:avLst/>
              </a:prstGeom>
            </p:spPr>
          </p:pic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C39B8E66-3801-4DCA-9ADF-08AB35DE6AD6}"/>
                  </a:ext>
                </a:extLst>
              </p:cNvPr>
              <p:cNvSpPr txBox="1"/>
              <p:nvPr/>
            </p:nvSpPr>
            <p:spPr>
              <a:xfrm>
                <a:off x="8894531" y="1199765"/>
                <a:ext cx="8191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Workspace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E21E4D1C-E280-4ABF-8D87-CE0221A278B8}"/>
                </a:ext>
              </a:extLst>
            </p:cNvPr>
            <p:cNvGrpSpPr/>
            <p:nvPr/>
          </p:nvGrpSpPr>
          <p:grpSpPr>
            <a:xfrm>
              <a:off x="5614933" y="310990"/>
              <a:ext cx="706434" cy="476175"/>
              <a:chOff x="8510954" y="1157203"/>
              <a:chExt cx="706434" cy="476175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5E0311A-8810-45F5-BA6E-E07719793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98886" y="1157203"/>
                <a:ext cx="530571" cy="277634"/>
              </a:xfrm>
              <a:prstGeom prst="rect">
                <a:avLst/>
              </a:prstGeom>
            </p:spPr>
          </p:pic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20569244-C2B9-4B4E-8AC4-5758F5BA3BC4}"/>
                  </a:ext>
                </a:extLst>
              </p:cNvPr>
              <p:cNvSpPr txBox="1"/>
              <p:nvPr/>
            </p:nvSpPr>
            <p:spPr>
              <a:xfrm>
                <a:off x="8510954" y="1433323"/>
                <a:ext cx="70643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Gateway</a:t>
                </a:r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41C1D06D-9E15-44E2-9BEA-F3BB6CDC5CC2}"/>
                </a:ext>
              </a:extLst>
            </p:cNvPr>
            <p:cNvGrpSpPr/>
            <p:nvPr/>
          </p:nvGrpSpPr>
          <p:grpSpPr>
            <a:xfrm>
              <a:off x="6719408" y="276843"/>
              <a:ext cx="511679" cy="560318"/>
              <a:chOff x="6675741" y="282191"/>
              <a:chExt cx="511679" cy="560318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67C4F571-5AE8-49FD-B69D-0E62250E9C2F}"/>
                  </a:ext>
                </a:extLst>
              </p:cNvPr>
              <p:cNvGrpSpPr/>
              <p:nvPr/>
            </p:nvGrpSpPr>
            <p:grpSpPr>
              <a:xfrm>
                <a:off x="6717156" y="282191"/>
                <a:ext cx="428849" cy="365760"/>
                <a:chOff x="1106488" y="409575"/>
                <a:chExt cx="7920037" cy="6805613"/>
              </a:xfrm>
            </p:grpSpPr>
            <p:sp>
              <p:nvSpPr>
                <p:cNvPr id="473" name="Freeform 1">
                  <a:extLst>
                    <a:ext uri="{FF2B5EF4-FFF2-40B4-BE49-F238E27FC236}">
                      <a16:creationId xmlns:a16="http://schemas.microsoft.com/office/drawing/2014/main" id="{2EA59957-86A6-4BC4-8FD6-BDC5A1964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409575"/>
                  <a:ext cx="7920037" cy="6805613"/>
                </a:xfrm>
                <a:custGeom>
                  <a:avLst/>
                  <a:gdLst>
                    <a:gd name="T0" fmla="*/ 20936 w 22000"/>
                    <a:gd name="T1" fmla="*/ 18905 h 18906"/>
                    <a:gd name="T2" fmla="*/ 20936 w 22000"/>
                    <a:gd name="T3" fmla="*/ 18905 h 18906"/>
                    <a:gd name="T4" fmla="*/ 1094 w 22000"/>
                    <a:gd name="T5" fmla="*/ 18905 h 18906"/>
                    <a:gd name="T6" fmla="*/ 0 w 22000"/>
                    <a:gd name="T7" fmla="*/ 17812 h 18906"/>
                    <a:gd name="T8" fmla="*/ 0 w 22000"/>
                    <a:gd name="T9" fmla="*/ 1094 h 18906"/>
                    <a:gd name="T10" fmla="*/ 1094 w 22000"/>
                    <a:gd name="T11" fmla="*/ 0 h 18906"/>
                    <a:gd name="T12" fmla="*/ 20936 w 22000"/>
                    <a:gd name="T13" fmla="*/ 0 h 18906"/>
                    <a:gd name="T14" fmla="*/ 21999 w 22000"/>
                    <a:gd name="T15" fmla="*/ 1094 h 18906"/>
                    <a:gd name="T16" fmla="*/ 21999 w 22000"/>
                    <a:gd name="T17" fmla="*/ 17812 h 18906"/>
                    <a:gd name="T18" fmla="*/ 20936 w 22000"/>
                    <a:gd name="T19" fmla="*/ 18905 h 18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00" h="18906">
                      <a:moveTo>
                        <a:pt x="20936" y="18905"/>
                      </a:moveTo>
                      <a:lnTo>
                        <a:pt x="20936" y="18905"/>
                      </a:lnTo>
                      <a:cubicBezTo>
                        <a:pt x="1094" y="18905"/>
                        <a:pt x="1094" y="18905"/>
                        <a:pt x="1094" y="18905"/>
                      </a:cubicBezTo>
                      <a:cubicBezTo>
                        <a:pt x="500" y="18905"/>
                        <a:pt x="0" y="18405"/>
                        <a:pt x="0" y="17812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469"/>
                        <a:pt x="500" y="0"/>
                        <a:pt x="1094" y="0"/>
                      </a:cubicBezTo>
                      <a:cubicBezTo>
                        <a:pt x="20936" y="0"/>
                        <a:pt x="20936" y="0"/>
                        <a:pt x="20936" y="0"/>
                      </a:cubicBezTo>
                      <a:cubicBezTo>
                        <a:pt x="21530" y="0"/>
                        <a:pt x="21999" y="469"/>
                        <a:pt x="21999" y="1094"/>
                      </a:cubicBezTo>
                      <a:cubicBezTo>
                        <a:pt x="21999" y="17812"/>
                        <a:pt x="21999" y="17812"/>
                        <a:pt x="21999" y="17812"/>
                      </a:cubicBezTo>
                      <a:cubicBezTo>
                        <a:pt x="21999" y="18405"/>
                        <a:pt x="21530" y="18905"/>
                        <a:pt x="20936" y="1890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Freeform 2">
                  <a:extLst>
                    <a:ext uri="{FF2B5EF4-FFF2-40B4-BE49-F238E27FC236}">
                      <a16:creationId xmlns:a16="http://schemas.microsoft.com/office/drawing/2014/main" id="{BB1711E0-74F4-40E8-B187-C17D32A40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1973263"/>
                  <a:ext cx="6805613" cy="4679950"/>
                </a:xfrm>
                <a:custGeom>
                  <a:avLst/>
                  <a:gdLst>
                    <a:gd name="T0" fmla="*/ 0 w 18906"/>
                    <a:gd name="T1" fmla="*/ 12999 h 13000"/>
                    <a:gd name="T2" fmla="*/ 0 w 18906"/>
                    <a:gd name="T3" fmla="*/ 0 h 13000"/>
                    <a:gd name="T4" fmla="*/ 18905 w 18906"/>
                    <a:gd name="T5" fmla="*/ 0 h 13000"/>
                    <a:gd name="T6" fmla="*/ 18905 w 18906"/>
                    <a:gd name="T7" fmla="*/ 12999 h 13000"/>
                    <a:gd name="T8" fmla="*/ 0 w 18906"/>
                    <a:gd name="T9" fmla="*/ 12999 h 1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06" h="13000">
                      <a:moveTo>
                        <a:pt x="0" y="12999"/>
                      </a:moveTo>
                      <a:lnTo>
                        <a:pt x="0" y="0"/>
                      </a:lnTo>
                      <a:lnTo>
                        <a:pt x="18905" y="0"/>
                      </a:lnTo>
                      <a:lnTo>
                        <a:pt x="18905" y="12999"/>
                      </a:lnTo>
                      <a:lnTo>
                        <a:pt x="0" y="12999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5" name="Freeform 3">
                  <a:extLst>
                    <a:ext uri="{FF2B5EF4-FFF2-40B4-BE49-F238E27FC236}">
                      <a16:creationId xmlns:a16="http://schemas.microsoft.com/office/drawing/2014/main" id="{04644467-2530-4A8E-9BA7-2ACD212B83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9" y="1218"/>
                        <a:pt x="625" y="1218"/>
                      </a:cubicBezTo>
                      <a:cubicBezTo>
                        <a:pt x="282" y="1218"/>
                        <a:pt x="0" y="937"/>
                        <a:pt x="0" y="593"/>
                      </a:cubicBezTo>
                      <a:cubicBezTo>
                        <a:pt x="0" y="250"/>
                        <a:pt x="282" y="0"/>
                        <a:pt x="625" y="0"/>
                      </a:cubicBezTo>
                      <a:cubicBezTo>
                        <a:pt x="969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6" name="Freeform 4">
                  <a:extLst>
                    <a:ext uri="{FF2B5EF4-FFF2-40B4-BE49-F238E27FC236}">
                      <a16:creationId xmlns:a16="http://schemas.microsoft.com/office/drawing/2014/main" id="{C50B1BDA-B983-4AA0-92BD-B0BFFB2BA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8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8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0" name="Freeform 5">
                  <a:extLst>
                    <a:ext uri="{FF2B5EF4-FFF2-40B4-BE49-F238E27FC236}">
                      <a16:creationId xmlns:a16="http://schemas.microsoft.com/office/drawing/2014/main" id="{CA20E015-3123-4928-9D3A-280C0271CB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738" y="971550"/>
                  <a:ext cx="439737" cy="438150"/>
                </a:xfrm>
                <a:custGeom>
                  <a:avLst/>
                  <a:gdLst>
                    <a:gd name="T0" fmla="*/ 1219 w 1220"/>
                    <a:gd name="T1" fmla="*/ 593 h 1219"/>
                    <a:gd name="T2" fmla="*/ 1219 w 1220"/>
                    <a:gd name="T3" fmla="*/ 593 h 1219"/>
                    <a:gd name="T4" fmla="*/ 625 w 1220"/>
                    <a:gd name="T5" fmla="*/ 1218 h 1219"/>
                    <a:gd name="T6" fmla="*/ 0 w 1220"/>
                    <a:gd name="T7" fmla="*/ 593 h 1219"/>
                    <a:gd name="T8" fmla="*/ 625 w 1220"/>
                    <a:gd name="T9" fmla="*/ 0 h 1219"/>
                    <a:gd name="T10" fmla="*/ 1219 w 1220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19">
                      <a:moveTo>
                        <a:pt x="1219" y="593"/>
                      </a:moveTo>
                      <a:lnTo>
                        <a:pt x="1219" y="593"/>
                      </a:lnTo>
                      <a:cubicBezTo>
                        <a:pt x="1219" y="937"/>
                        <a:pt x="969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9" y="0"/>
                        <a:pt x="1219" y="250"/>
                        <a:pt x="1219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" name="Freeform 6">
                  <a:extLst>
                    <a:ext uri="{FF2B5EF4-FFF2-40B4-BE49-F238E27FC236}">
                      <a16:creationId xmlns:a16="http://schemas.microsoft.com/office/drawing/2014/main" id="{259ACBE8-04BB-48A9-88AE-0F2DF51698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8288" y="971550"/>
                  <a:ext cx="3127375" cy="327025"/>
                </a:xfrm>
                <a:custGeom>
                  <a:avLst/>
                  <a:gdLst>
                    <a:gd name="T0" fmla="*/ 469 w 8688"/>
                    <a:gd name="T1" fmla="*/ 906 h 907"/>
                    <a:gd name="T2" fmla="*/ 469 w 8688"/>
                    <a:gd name="T3" fmla="*/ 906 h 907"/>
                    <a:gd name="T4" fmla="*/ 8219 w 8688"/>
                    <a:gd name="T5" fmla="*/ 906 h 907"/>
                    <a:gd name="T6" fmla="*/ 8687 w 8688"/>
                    <a:gd name="T7" fmla="*/ 468 h 907"/>
                    <a:gd name="T8" fmla="*/ 8687 w 8688"/>
                    <a:gd name="T9" fmla="*/ 437 h 907"/>
                    <a:gd name="T10" fmla="*/ 8219 w 8688"/>
                    <a:gd name="T11" fmla="*/ 0 h 907"/>
                    <a:gd name="T12" fmla="*/ 469 w 8688"/>
                    <a:gd name="T13" fmla="*/ 0 h 907"/>
                    <a:gd name="T14" fmla="*/ 0 w 8688"/>
                    <a:gd name="T15" fmla="*/ 437 h 907"/>
                    <a:gd name="T16" fmla="*/ 0 w 8688"/>
                    <a:gd name="T17" fmla="*/ 468 h 907"/>
                    <a:gd name="T18" fmla="*/ 469 w 8688"/>
                    <a:gd name="T19" fmla="*/ 906 h 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88" h="907">
                      <a:moveTo>
                        <a:pt x="469" y="906"/>
                      </a:moveTo>
                      <a:lnTo>
                        <a:pt x="469" y="906"/>
                      </a:lnTo>
                      <a:cubicBezTo>
                        <a:pt x="8219" y="906"/>
                        <a:pt x="8219" y="906"/>
                        <a:pt x="8219" y="906"/>
                      </a:cubicBezTo>
                      <a:cubicBezTo>
                        <a:pt x="8469" y="906"/>
                        <a:pt x="8687" y="718"/>
                        <a:pt x="8687" y="468"/>
                      </a:cubicBezTo>
                      <a:cubicBezTo>
                        <a:pt x="8687" y="437"/>
                        <a:pt x="8687" y="437"/>
                        <a:pt x="8687" y="437"/>
                      </a:cubicBezTo>
                      <a:cubicBezTo>
                        <a:pt x="8687" y="187"/>
                        <a:pt x="8469" y="0"/>
                        <a:pt x="821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219" y="0"/>
                        <a:pt x="0" y="187"/>
                        <a:pt x="0" y="437"/>
                      </a:cubicBezTo>
                      <a:cubicBezTo>
                        <a:pt x="0" y="468"/>
                        <a:pt x="0" y="468"/>
                        <a:pt x="0" y="468"/>
                      </a:cubicBezTo>
                      <a:cubicBezTo>
                        <a:pt x="0" y="718"/>
                        <a:pt x="219" y="906"/>
                        <a:pt x="469" y="906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2" name="Line 7">
                  <a:extLst>
                    <a:ext uri="{FF2B5EF4-FFF2-40B4-BE49-F238E27FC236}">
                      <a16:creationId xmlns:a16="http://schemas.microsoft.com/office/drawing/2014/main" id="{1D2039E8-0C16-4CD1-B34A-C7E80AD02F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3727450"/>
                  <a:ext cx="1654175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3" name="Line 8">
                  <a:extLst>
                    <a:ext uri="{FF2B5EF4-FFF2-40B4-BE49-F238E27FC236}">
                      <a16:creationId xmlns:a16="http://schemas.microsoft.com/office/drawing/2014/main" id="{F7B69EBD-B528-492D-AF24-20C80D9BAD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278313"/>
                  <a:ext cx="1103313" cy="1587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4" name="Line 9">
                  <a:extLst>
                    <a:ext uri="{FF2B5EF4-FFF2-40B4-BE49-F238E27FC236}">
                      <a16:creationId xmlns:a16="http://schemas.microsoft.com/office/drawing/2014/main" id="{2DC3A5C3-92AF-4121-8A0C-194F20761E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841875"/>
                  <a:ext cx="685800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5" name="Freeform 10">
                  <a:extLst>
                    <a:ext uri="{FF2B5EF4-FFF2-40B4-BE49-F238E27FC236}">
                      <a16:creationId xmlns:a16="http://schemas.microsoft.com/office/drawing/2014/main" id="{E02E57F7-44F3-4451-8A17-24FA9F08AA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3614738"/>
                  <a:ext cx="214313" cy="225425"/>
                </a:xfrm>
                <a:custGeom>
                  <a:avLst/>
                  <a:gdLst>
                    <a:gd name="T0" fmla="*/ 593 w 594"/>
                    <a:gd name="T1" fmla="*/ 313 h 625"/>
                    <a:gd name="T2" fmla="*/ 593 w 594"/>
                    <a:gd name="T3" fmla="*/ 313 h 625"/>
                    <a:gd name="T4" fmla="*/ 281 w 594"/>
                    <a:gd name="T5" fmla="*/ 624 h 625"/>
                    <a:gd name="T6" fmla="*/ 0 w 594"/>
                    <a:gd name="T7" fmla="*/ 313 h 625"/>
                    <a:gd name="T8" fmla="*/ 281 w 594"/>
                    <a:gd name="T9" fmla="*/ 0 h 625"/>
                    <a:gd name="T10" fmla="*/ 593 w 594"/>
                    <a:gd name="T11" fmla="*/ 313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5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4"/>
                        <a:pt x="281" y="624"/>
                      </a:cubicBezTo>
                      <a:cubicBezTo>
                        <a:pt x="125" y="624"/>
                        <a:pt x="0" y="469"/>
                        <a:pt x="0" y="313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6" name="Freeform 11">
                  <a:extLst>
                    <a:ext uri="{FF2B5EF4-FFF2-40B4-BE49-F238E27FC236}">
                      <a16:creationId xmlns:a16="http://schemas.microsoft.com/office/drawing/2014/main" id="{8467BF89-5E49-4807-866E-BBC0DB0403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176713"/>
                  <a:ext cx="214313" cy="214312"/>
                </a:xfrm>
                <a:custGeom>
                  <a:avLst/>
                  <a:gdLst>
                    <a:gd name="T0" fmla="*/ 593 w 594"/>
                    <a:gd name="T1" fmla="*/ 281 h 595"/>
                    <a:gd name="T2" fmla="*/ 593 w 594"/>
                    <a:gd name="T3" fmla="*/ 281 h 595"/>
                    <a:gd name="T4" fmla="*/ 281 w 594"/>
                    <a:gd name="T5" fmla="*/ 594 h 595"/>
                    <a:gd name="T6" fmla="*/ 0 w 594"/>
                    <a:gd name="T7" fmla="*/ 281 h 595"/>
                    <a:gd name="T8" fmla="*/ 281 w 594"/>
                    <a:gd name="T9" fmla="*/ 0 h 595"/>
                    <a:gd name="T10" fmla="*/ 593 w 594"/>
                    <a:gd name="T11" fmla="*/ 281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595">
                      <a:moveTo>
                        <a:pt x="593" y="281"/>
                      </a:moveTo>
                      <a:lnTo>
                        <a:pt x="593" y="281"/>
                      </a:lnTo>
                      <a:cubicBezTo>
                        <a:pt x="593" y="469"/>
                        <a:pt x="468" y="594"/>
                        <a:pt x="281" y="594"/>
                      </a:cubicBezTo>
                      <a:cubicBezTo>
                        <a:pt x="125" y="594"/>
                        <a:pt x="0" y="469"/>
                        <a:pt x="0" y="281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28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7" name="Freeform 12">
                  <a:extLst>
                    <a:ext uri="{FF2B5EF4-FFF2-40B4-BE49-F238E27FC236}">
                      <a16:creationId xmlns:a16="http://schemas.microsoft.com/office/drawing/2014/main" id="{104E780E-CC4C-47DA-A2F6-2BC25A158C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729163"/>
                  <a:ext cx="214313" cy="225425"/>
                </a:xfrm>
                <a:custGeom>
                  <a:avLst/>
                  <a:gdLst>
                    <a:gd name="T0" fmla="*/ 593 w 594"/>
                    <a:gd name="T1" fmla="*/ 313 h 626"/>
                    <a:gd name="T2" fmla="*/ 593 w 594"/>
                    <a:gd name="T3" fmla="*/ 313 h 626"/>
                    <a:gd name="T4" fmla="*/ 281 w 594"/>
                    <a:gd name="T5" fmla="*/ 625 h 626"/>
                    <a:gd name="T6" fmla="*/ 0 w 594"/>
                    <a:gd name="T7" fmla="*/ 313 h 626"/>
                    <a:gd name="T8" fmla="*/ 281 w 594"/>
                    <a:gd name="T9" fmla="*/ 0 h 626"/>
                    <a:gd name="T10" fmla="*/ 593 w 594"/>
                    <a:gd name="T11" fmla="*/ 313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6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5"/>
                        <a:pt x="281" y="625"/>
                      </a:cubicBezTo>
                      <a:cubicBezTo>
                        <a:pt x="125" y="625"/>
                        <a:pt x="0" y="469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468" y="0"/>
                        <a:pt x="593" y="156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8" name="Freeform 13">
                  <a:extLst>
                    <a:ext uri="{FF2B5EF4-FFF2-40B4-BE49-F238E27FC236}">
                      <a16:creationId xmlns:a16="http://schemas.microsoft.com/office/drawing/2014/main" id="{E081C692-BCA7-445A-B48A-4F9F02648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50212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9" name="Freeform 14">
                  <a:extLst>
                    <a:ext uri="{FF2B5EF4-FFF2-40B4-BE49-F238E27FC236}">
                      <a16:creationId xmlns:a16="http://schemas.microsoft.com/office/drawing/2014/main" id="{652A1DFD-3B1F-418E-9659-1AEB411831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3113" y="3221038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0" name="Freeform 15">
                  <a:extLst>
                    <a:ext uri="{FF2B5EF4-FFF2-40B4-BE49-F238E27FC236}">
                      <a16:creationId xmlns:a16="http://schemas.microsoft.com/office/drawing/2014/main" id="{F7437055-CD34-4BAC-8971-DA7787017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563" y="2862263"/>
                  <a:ext cx="1350962" cy="933450"/>
                </a:xfrm>
                <a:custGeom>
                  <a:avLst/>
                  <a:gdLst>
                    <a:gd name="T0" fmla="*/ 1156 w 3751"/>
                    <a:gd name="T1" fmla="*/ 31 h 2594"/>
                    <a:gd name="T2" fmla="*/ 1156 w 3751"/>
                    <a:gd name="T3" fmla="*/ 31 h 2594"/>
                    <a:gd name="T4" fmla="*/ 2656 w 3751"/>
                    <a:gd name="T5" fmla="*/ 281 h 2594"/>
                    <a:gd name="T6" fmla="*/ 3750 w 3751"/>
                    <a:gd name="T7" fmla="*/ 1000 h 2594"/>
                    <a:gd name="T8" fmla="*/ 2281 w 3751"/>
                    <a:gd name="T9" fmla="*/ 2593 h 2594"/>
                    <a:gd name="T10" fmla="*/ 1844 w 3751"/>
                    <a:gd name="T11" fmla="*/ 2312 h 2594"/>
                    <a:gd name="T12" fmla="*/ 750 w 3751"/>
                    <a:gd name="T13" fmla="*/ 2281 h 2594"/>
                    <a:gd name="T14" fmla="*/ 0 w 3751"/>
                    <a:gd name="T15" fmla="*/ 250 h 2594"/>
                    <a:gd name="T16" fmla="*/ 1156 w 3751"/>
                    <a:gd name="T17" fmla="*/ 31 h 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51" h="2594">
                      <a:moveTo>
                        <a:pt x="1156" y="31"/>
                      </a:moveTo>
                      <a:lnTo>
                        <a:pt x="1156" y="31"/>
                      </a:lnTo>
                      <a:cubicBezTo>
                        <a:pt x="1656" y="0"/>
                        <a:pt x="2156" y="93"/>
                        <a:pt x="2656" y="281"/>
                      </a:cubicBezTo>
                      <a:cubicBezTo>
                        <a:pt x="3062" y="468"/>
                        <a:pt x="3437" y="718"/>
                        <a:pt x="3750" y="1000"/>
                      </a:cubicBezTo>
                      <a:cubicBezTo>
                        <a:pt x="2281" y="2593"/>
                        <a:pt x="2281" y="2593"/>
                        <a:pt x="2281" y="2593"/>
                      </a:cubicBezTo>
                      <a:cubicBezTo>
                        <a:pt x="2156" y="2468"/>
                        <a:pt x="2000" y="2375"/>
                        <a:pt x="1844" y="2312"/>
                      </a:cubicBezTo>
                      <a:cubicBezTo>
                        <a:pt x="1469" y="2156"/>
                        <a:pt x="1094" y="2156"/>
                        <a:pt x="750" y="228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75" y="124"/>
                        <a:pt x="781" y="31"/>
                        <a:pt x="1156" y="3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1" name="Freeform 16">
                  <a:extLst>
                    <a:ext uri="{FF2B5EF4-FFF2-40B4-BE49-F238E27FC236}">
                      <a16:creationId xmlns:a16="http://schemas.microsoft.com/office/drawing/2014/main" id="{E4870A84-DED8-4373-A05C-B34C2CCB5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2951163"/>
                  <a:ext cx="2430462" cy="2654300"/>
                </a:xfrm>
                <a:custGeom>
                  <a:avLst/>
                  <a:gdLst>
                    <a:gd name="T0" fmla="*/ 3156 w 6751"/>
                    <a:gd name="T1" fmla="*/ 7155 h 7375"/>
                    <a:gd name="T2" fmla="*/ 3156 w 6751"/>
                    <a:gd name="T3" fmla="*/ 7155 h 7375"/>
                    <a:gd name="T4" fmla="*/ 2375 w 6751"/>
                    <a:gd name="T5" fmla="*/ 6936 h 7375"/>
                    <a:gd name="T6" fmla="*/ 281 w 6751"/>
                    <a:gd name="T7" fmla="*/ 4717 h 7375"/>
                    <a:gd name="T8" fmla="*/ 343 w 6751"/>
                    <a:gd name="T9" fmla="*/ 2093 h 7375"/>
                    <a:gd name="T10" fmla="*/ 2531 w 6751"/>
                    <a:gd name="T11" fmla="*/ 0 h 7375"/>
                    <a:gd name="T12" fmla="*/ 3281 w 6751"/>
                    <a:gd name="T13" fmla="*/ 2031 h 7375"/>
                    <a:gd name="T14" fmla="*/ 2343 w 6751"/>
                    <a:gd name="T15" fmla="*/ 2905 h 7375"/>
                    <a:gd name="T16" fmla="*/ 2343 w 6751"/>
                    <a:gd name="T17" fmla="*/ 3999 h 7375"/>
                    <a:gd name="T18" fmla="*/ 3187 w 6751"/>
                    <a:gd name="T19" fmla="*/ 4936 h 7375"/>
                    <a:gd name="T20" fmla="*/ 5000 w 6751"/>
                    <a:gd name="T21" fmla="*/ 4436 h 7375"/>
                    <a:gd name="T22" fmla="*/ 6750 w 6751"/>
                    <a:gd name="T23" fmla="*/ 5749 h 7375"/>
                    <a:gd name="T24" fmla="*/ 3156 w 6751"/>
                    <a:gd name="T25" fmla="*/ 7155 h 7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51" h="7375">
                      <a:moveTo>
                        <a:pt x="3156" y="7155"/>
                      </a:moveTo>
                      <a:lnTo>
                        <a:pt x="3156" y="7155"/>
                      </a:lnTo>
                      <a:cubicBezTo>
                        <a:pt x="2906" y="7124"/>
                        <a:pt x="2656" y="7030"/>
                        <a:pt x="2375" y="6936"/>
                      </a:cubicBezTo>
                      <a:cubicBezTo>
                        <a:pt x="1375" y="6530"/>
                        <a:pt x="625" y="5686"/>
                        <a:pt x="281" y="4717"/>
                      </a:cubicBezTo>
                      <a:cubicBezTo>
                        <a:pt x="0" y="3905"/>
                        <a:pt x="0" y="2967"/>
                        <a:pt x="343" y="2093"/>
                      </a:cubicBezTo>
                      <a:cubicBezTo>
                        <a:pt x="750" y="1062"/>
                        <a:pt x="1593" y="343"/>
                        <a:pt x="2531" y="0"/>
                      </a:cubicBezTo>
                      <a:cubicBezTo>
                        <a:pt x="3281" y="2031"/>
                        <a:pt x="3281" y="2031"/>
                        <a:pt x="3281" y="2031"/>
                      </a:cubicBezTo>
                      <a:cubicBezTo>
                        <a:pt x="2875" y="2187"/>
                        <a:pt x="2531" y="2467"/>
                        <a:pt x="2343" y="2905"/>
                      </a:cubicBezTo>
                      <a:cubicBezTo>
                        <a:pt x="2187" y="3280"/>
                        <a:pt x="2218" y="3655"/>
                        <a:pt x="2343" y="3999"/>
                      </a:cubicBezTo>
                      <a:cubicBezTo>
                        <a:pt x="2468" y="4405"/>
                        <a:pt x="2781" y="4749"/>
                        <a:pt x="3187" y="4936"/>
                      </a:cubicBezTo>
                      <a:cubicBezTo>
                        <a:pt x="3875" y="5186"/>
                        <a:pt x="4593" y="4967"/>
                        <a:pt x="5000" y="4436"/>
                      </a:cubicBezTo>
                      <a:cubicBezTo>
                        <a:pt x="6750" y="5749"/>
                        <a:pt x="6750" y="5749"/>
                        <a:pt x="6750" y="5749"/>
                      </a:cubicBezTo>
                      <a:cubicBezTo>
                        <a:pt x="5906" y="6842"/>
                        <a:pt x="4531" y="7374"/>
                        <a:pt x="3156" y="715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2" name="Line 17">
                  <a:extLst>
                    <a:ext uri="{FF2B5EF4-FFF2-40B4-BE49-F238E27FC236}">
                      <a16:creationId xmlns:a16="http://schemas.microsoft.com/office/drawing/2014/main" id="{18073BC1-BB68-4838-97C6-A779BBDB56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90813" y="4470400"/>
                  <a:ext cx="611187" cy="473075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0CFEE6BF-7CBB-4824-B110-AD091B40DE88}"/>
                  </a:ext>
                </a:extLst>
              </p:cNvPr>
              <p:cNvSpPr txBox="1"/>
              <p:nvPr/>
            </p:nvSpPr>
            <p:spPr>
              <a:xfrm>
                <a:off x="6675741" y="642454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Analytics</a:t>
                </a:r>
                <a:endParaRPr lang="en-US" dirty="0"/>
              </a:p>
            </p:txBody>
          </p:sp>
        </p:grpSp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052A797-5157-4D10-A4A8-989AC22646B5}"/>
              </a:ext>
            </a:extLst>
          </p:cNvPr>
          <p:cNvGrpSpPr/>
          <p:nvPr/>
        </p:nvGrpSpPr>
        <p:grpSpPr>
          <a:xfrm>
            <a:off x="5378778" y="5159600"/>
            <a:ext cx="793069" cy="646280"/>
            <a:chOff x="5767658" y="3179438"/>
            <a:chExt cx="793069" cy="646280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92F84747-6DBB-4930-BB35-C4F6AA1A5E3A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0647FCB1-4A2E-409D-9187-61F6E539DFC5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EF5E4834-E6B0-4870-95C7-4796C2FB0022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22" name="Isosceles Triangle 421">
                  <a:extLst>
                    <a:ext uri="{FF2B5EF4-FFF2-40B4-BE49-F238E27FC236}">
                      <a16:creationId xmlns:a16="http://schemas.microsoft.com/office/drawing/2014/main" id="{31C5CBBE-304C-4151-A022-674CF19B45EB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21FC5B02-48C9-4185-A9B6-17C464D7958F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0A67EB77-5E22-4CD2-B9EF-A301488F9F97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3E673FC2-B7AA-4C43-9259-5A9B0E878A0D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DB95EFFB-B7F2-403B-AFA1-8705DF299953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7" name="Isosceles Triangle 426">
                  <a:extLst>
                    <a:ext uri="{FF2B5EF4-FFF2-40B4-BE49-F238E27FC236}">
                      <a16:creationId xmlns:a16="http://schemas.microsoft.com/office/drawing/2014/main" id="{5F3723F9-2993-4FB2-B0AD-D0C83008ACD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Isosceles Triangle 427">
                  <a:extLst>
                    <a:ext uri="{FF2B5EF4-FFF2-40B4-BE49-F238E27FC236}">
                      <a16:creationId xmlns:a16="http://schemas.microsoft.com/office/drawing/2014/main" id="{DCC0C122-4ED2-4922-9AA3-6EE48A29AF98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Isosceles Triangle 428">
                  <a:extLst>
                    <a:ext uri="{FF2B5EF4-FFF2-40B4-BE49-F238E27FC236}">
                      <a16:creationId xmlns:a16="http://schemas.microsoft.com/office/drawing/2014/main" id="{582C1903-6E7F-4F3B-97AE-859021B63526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034651D-C523-46D2-ADA5-3C39E871D8D4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430F9B3-1BC9-4D5B-816C-C6211B8B7F7C}"/>
              </a:ext>
            </a:extLst>
          </p:cNvPr>
          <p:cNvGrpSpPr/>
          <p:nvPr/>
        </p:nvGrpSpPr>
        <p:grpSpPr>
          <a:xfrm>
            <a:off x="5345612" y="3214320"/>
            <a:ext cx="793069" cy="646280"/>
            <a:chOff x="5767658" y="3179438"/>
            <a:chExt cx="793069" cy="646280"/>
          </a:xfrm>
        </p:grpSpPr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5F4A6B21-9454-4DEE-85D0-98152CF16A82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D88EC298-50C9-4A4D-9EC6-68FDB9795C90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A4E982CF-B3A5-4F4D-973D-D319DE1D223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35" name="Isosceles Triangle 434">
                  <a:extLst>
                    <a:ext uri="{FF2B5EF4-FFF2-40B4-BE49-F238E27FC236}">
                      <a16:creationId xmlns:a16="http://schemas.microsoft.com/office/drawing/2014/main" id="{F1554BDF-7C40-4008-BC26-567797DBDB9E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2EF7D027-B167-479B-BA14-0B7CA819F9F1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E4CCBE8E-6ED5-44C6-89DE-2FBE6FCD6450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8" name="Straight Connector 437">
                  <a:extLst>
                    <a:ext uri="{FF2B5EF4-FFF2-40B4-BE49-F238E27FC236}">
                      <a16:creationId xmlns:a16="http://schemas.microsoft.com/office/drawing/2014/main" id="{F5BC58FB-1B71-4860-A009-145E6CFB1E25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8CCC1ACD-21E1-42C5-AFD9-0471E26A3E76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0" name="Isosceles Triangle 439">
                  <a:extLst>
                    <a:ext uri="{FF2B5EF4-FFF2-40B4-BE49-F238E27FC236}">
                      <a16:creationId xmlns:a16="http://schemas.microsoft.com/office/drawing/2014/main" id="{5B114415-54D7-41B1-8289-BDCE65CC2659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Isosceles Triangle 440">
                  <a:extLst>
                    <a:ext uri="{FF2B5EF4-FFF2-40B4-BE49-F238E27FC236}">
                      <a16:creationId xmlns:a16="http://schemas.microsoft.com/office/drawing/2014/main" id="{784C0685-B1A8-474C-80E3-7C42200E3F83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Isosceles Triangle 441">
                  <a:extLst>
                    <a:ext uri="{FF2B5EF4-FFF2-40B4-BE49-F238E27FC236}">
                      <a16:creationId xmlns:a16="http://schemas.microsoft.com/office/drawing/2014/main" id="{3AA046DC-AED5-455A-B3C3-90F70278F487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9BC791D8-6861-4558-A9E6-2EDF82314325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F2EF24CE-DCB8-4F02-B9CB-32A13069F128}"/>
              </a:ext>
            </a:extLst>
          </p:cNvPr>
          <p:cNvGrpSpPr/>
          <p:nvPr/>
        </p:nvGrpSpPr>
        <p:grpSpPr>
          <a:xfrm>
            <a:off x="763797" y="2646757"/>
            <a:ext cx="842042" cy="3312720"/>
            <a:chOff x="796449" y="2684807"/>
            <a:chExt cx="842042" cy="3312720"/>
          </a:xfrm>
        </p:grpSpPr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1E904676-5DA3-4451-844C-E23F80924632}"/>
                </a:ext>
              </a:extLst>
            </p:cNvPr>
            <p:cNvSpPr/>
            <p:nvPr/>
          </p:nvSpPr>
          <p:spPr>
            <a:xfrm>
              <a:off x="871040" y="2701877"/>
              <a:ext cx="692860" cy="3295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AB408B14-C7D7-4AD5-A3C7-17AFBC575253}"/>
                </a:ext>
              </a:extLst>
            </p:cNvPr>
            <p:cNvGrpSpPr/>
            <p:nvPr/>
          </p:nvGrpSpPr>
          <p:grpSpPr>
            <a:xfrm>
              <a:off x="888884" y="4836196"/>
              <a:ext cx="649890" cy="821916"/>
              <a:chOff x="8655051" y="3154581"/>
              <a:chExt cx="649890" cy="821916"/>
            </a:xfrm>
          </p:grpSpPr>
          <p:pic>
            <p:nvPicPr>
              <p:cNvPr id="517" name="Graphic 516">
                <a:extLst>
                  <a:ext uri="{FF2B5EF4-FFF2-40B4-BE49-F238E27FC236}">
                    <a16:creationId xmlns:a16="http://schemas.microsoft.com/office/drawing/2014/main" id="{B218E986-299B-497E-A7F0-84276C617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797116" y="3154581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9FF8AA07-23F9-427A-B08A-CE6E118DA8B5}"/>
                  </a:ext>
                </a:extLst>
              </p:cNvPr>
              <p:cNvSpPr txBox="1"/>
              <p:nvPr/>
            </p:nvSpPr>
            <p:spPr>
              <a:xfrm>
                <a:off x="8655051" y="3514832"/>
                <a:ext cx="649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File System</a:t>
                </a:r>
              </a:p>
            </p:txBody>
          </p:sp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0F2F497F-6164-49D5-86E1-E22441BB633A}"/>
                </a:ext>
              </a:extLst>
            </p:cNvPr>
            <p:cNvGrpSpPr/>
            <p:nvPr/>
          </p:nvGrpSpPr>
          <p:grpSpPr>
            <a:xfrm>
              <a:off x="796449" y="3156036"/>
              <a:ext cx="842042" cy="831158"/>
              <a:chOff x="8502650" y="2272107"/>
              <a:chExt cx="842042" cy="831158"/>
            </a:xfrm>
          </p:grpSpPr>
          <p:pic>
            <p:nvPicPr>
              <p:cNvPr id="515" name="Graphic 514">
                <a:extLst>
                  <a:ext uri="{FF2B5EF4-FFF2-40B4-BE49-F238E27FC236}">
                    <a16:creationId xmlns:a16="http://schemas.microsoft.com/office/drawing/2014/main" id="{65FC16F1-1CAD-4F66-B9A8-DF37BCF8B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40791" y="2272107"/>
                <a:ext cx="365760" cy="365760"/>
              </a:xfrm>
              <a:prstGeom prst="rect">
                <a:avLst/>
              </a:prstGeom>
            </p:spPr>
          </p:pic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B31B369E-3D3E-46D9-8FDA-CE092D7A6D60}"/>
                  </a:ext>
                </a:extLst>
              </p:cNvPr>
              <p:cNvSpPr txBox="1"/>
              <p:nvPr/>
            </p:nvSpPr>
            <p:spPr>
              <a:xfrm>
                <a:off x="8502650" y="2641600"/>
                <a:ext cx="842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Active Directory</a:t>
                </a:r>
              </a:p>
            </p:txBody>
          </p: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938251C4-58B5-4C41-AC80-CFD1F63FA3EF}"/>
                </a:ext>
              </a:extLst>
            </p:cNvPr>
            <p:cNvGrpSpPr/>
            <p:nvPr/>
          </p:nvGrpSpPr>
          <p:grpSpPr>
            <a:xfrm>
              <a:off x="900729" y="2684807"/>
              <a:ext cx="442983" cy="169277"/>
              <a:chOff x="9019314" y="3068909"/>
              <a:chExt cx="442983" cy="169277"/>
            </a:xfrm>
          </p:grpSpPr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C6D03E16-DE71-4A75-9DCF-5F5FF6D2D286}"/>
                  </a:ext>
                </a:extLst>
              </p:cNvPr>
              <p:cNvGrpSpPr/>
              <p:nvPr/>
            </p:nvGrpSpPr>
            <p:grpSpPr>
              <a:xfrm>
                <a:off x="9019314" y="3107827"/>
                <a:ext cx="91440" cy="91440"/>
                <a:chOff x="1343025" y="165102"/>
                <a:chExt cx="7472366" cy="7483473"/>
              </a:xfrm>
            </p:grpSpPr>
            <p:sp>
              <p:nvSpPr>
                <p:cNvPr id="505" name="Freeform 1">
                  <a:extLst>
                    <a:ext uri="{FF2B5EF4-FFF2-40B4-BE49-F238E27FC236}">
                      <a16:creationId xmlns:a16="http://schemas.microsoft.com/office/drawing/2014/main" id="{2378D1FA-BE69-47B3-93F8-DA98EA185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063" y="4757738"/>
                  <a:ext cx="2247900" cy="2247900"/>
                </a:xfrm>
                <a:custGeom>
                  <a:avLst/>
                  <a:gdLst>
                    <a:gd name="T0" fmla="*/ 787 w 6243"/>
                    <a:gd name="T1" fmla="*/ 6060 h 6243"/>
                    <a:gd name="T2" fmla="*/ 787 w 6243"/>
                    <a:gd name="T3" fmla="*/ 6060 h 6243"/>
                    <a:gd name="T4" fmla="*/ 181 w 6243"/>
                    <a:gd name="T5" fmla="*/ 6060 h 6243"/>
                    <a:gd name="T6" fmla="*/ 181 w 6243"/>
                    <a:gd name="T7" fmla="*/ 5454 h 6243"/>
                    <a:gd name="T8" fmla="*/ 5454 w 6243"/>
                    <a:gd name="T9" fmla="*/ 181 h 6243"/>
                    <a:gd name="T10" fmla="*/ 6060 w 6243"/>
                    <a:gd name="T11" fmla="*/ 181 h 6243"/>
                    <a:gd name="T12" fmla="*/ 6060 w 6243"/>
                    <a:gd name="T13" fmla="*/ 787 h 6243"/>
                    <a:gd name="T14" fmla="*/ 787 w 6243"/>
                    <a:gd name="T15" fmla="*/ 6060 h 6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3" h="6243">
                      <a:moveTo>
                        <a:pt x="787" y="6060"/>
                      </a:moveTo>
                      <a:lnTo>
                        <a:pt x="787" y="6060"/>
                      </a:lnTo>
                      <a:cubicBezTo>
                        <a:pt x="636" y="6242"/>
                        <a:pt x="364" y="6242"/>
                        <a:pt x="181" y="6060"/>
                      </a:cubicBezTo>
                      <a:cubicBezTo>
                        <a:pt x="0" y="5878"/>
                        <a:pt x="0" y="5606"/>
                        <a:pt x="181" y="5454"/>
                      </a:cubicBezTo>
                      <a:cubicBezTo>
                        <a:pt x="5454" y="181"/>
                        <a:pt x="5454" y="181"/>
                        <a:pt x="5454" y="181"/>
                      </a:cubicBezTo>
                      <a:cubicBezTo>
                        <a:pt x="5606" y="0"/>
                        <a:pt x="5909" y="0"/>
                        <a:pt x="6060" y="181"/>
                      </a:cubicBezTo>
                      <a:cubicBezTo>
                        <a:pt x="6242" y="334"/>
                        <a:pt x="6242" y="606"/>
                        <a:pt x="6060" y="787"/>
                      </a:cubicBezTo>
                      <a:lnTo>
                        <a:pt x="787" y="606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6" name="Freeform 2">
                  <a:extLst>
                    <a:ext uri="{FF2B5EF4-FFF2-40B4-BE49-F238E27FC236}">
                      <a16:creationId xmlns:a16="http://schemas.microsoft.com/office/drawing/2014/main" id="{503970BB-9663-4BF9-827B-8E909CCBD4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165102"/>
                  <a:ext cx="7472366" cy="7483473"/>
                </a:xfrm>
                <a:custGeom>
                  <a:avLst/>
                  <a:gdLst>
                    <a:gd name="T0" fmla="*/ 11665 w 20757"/>
                    <a:gd name="T1" fmla="*/ 13513 h 20787"/>
                    <a:gd name="T2" fmla="*/ 11665 w 20757"/>
                    <a:gd name="T3" fmla="*/ 13513 h 20787"/>
                    <a:gd name="T4" fmla="*/ 13938 w 20757"/>
                    <a:gd name="T5" fmla="*/ 15786 h 20787"/>
                    <a:gd name="T6" fmla="*/ 14211 w 20757"/>
                    <a:gd name="T7" fmla="*/ 16786 h 20787"/>
                    <a:gd name="T8" fmla="*/ 15089 w 20757"/>
                    <a:gd name="T9" fmla="*/ 19725 h 20787"/>
                    <a:gd name="T10" fmla="*/ 17756 w 20757"/>
                    <a:gd name="T11" fmla="*/ 20665 h 20787"/>
                    <a:gd name="T12" fmla="*/ 17968 w 20757"/>
                    <a:gd name="T13" fmla="*/ 20089 h 20787"/>
                    <a:gd name="T14" fmla="*/ 16725 w 20757"/>
                    <a:gd name="T15" fmla="*/ 18847 h 20787"/>
                    <a:gd name="T16" fmla="*/ 16725 w 20757"/>
                    <a:gd name="T17" fmla="*/ 16726 h 20787"/>
                    <a:gd name="T18" fmla="*/ 16725 w 20757"/>
                    <a:gd name="T19" fmla="*/ 16726 h 20787"/>
                    <a:gd name="T20" fmla="*/ 18847 w 20757"/>
                    <a:gd name="T21" fmla="*/ 16726 h 20787"/>
                    <a:gd name="T22" fmla="*/ 20089 w 20757"/>
                    <a:gd name="T23" fmla="*/ 17968 h 20787"/>
                    <a:gd name="T24" fmla="*/ 20665 w 20757"/>
                    <a:gd name="T25" fmla="*/ 17756 h 20787"/>
                    <a:gd name="T26" fmla="*/ 19725 w 20757"/>
                    <a:gd name="T27" fmla="*/ 15119 h 20787"/>
                    <a:gd name="T28" fmla="*/ 16937 w 20757"/>
                    <a:gd name="T29" fmla="*/ 14211 h 20787"/>
                    <a:gd name="T30" fmla="*/ 15968 w 20757"/>
                    <a:gd name="T31" fmla="*/ 13907 h 20787"/>
                    <a:gd name="T32" fmla="*/ 6848 w 20757"/>
                    <a:gd name="T33" fmla="*/ 4787 h 20787"/>
                    <a:gd name="T34" fmla="*/ 6575 w 20757"/>
                    <a:gd name="T35" fmla="*/ 3818 h 20787"/>
                    <a:gd name="T36" fmla="*/ 5636 w 20757"/>
                    <a:gd name="T37" fmla="*/ 1030 h 20787"/>
                    <a:gd name="T38" fmla="*/ 2999 w 20757"/>
                    <a:gd name="T39" fmla="*/ 90 h 20787"/>
                    <a:gd name="T40" fmla="*/ 2788 w 20757"/>
                    <a:gd name="T41" fmla="*/ 666 h 20787"/>
                    <a:gd name="T42" fmla="*/ 4030 w 20757"/>
                    <a:gd name="T43" fmla="*/ 1940 h 20787"/>
                    <a:gd name="T44" fmla="*/ 4030 w 20757"/>
                    <a:gd name="T45" fmla="*/ 4060 h 20787"/>
                    <a:gd name="T46" fmla="*/ 4030 w 20757"/>
                    <a:gd name="T47" fmla="*/ 4060 h 20787"/>
                    <a:gd name="T48" fmla="*/ 1909 w 20757"/>
                    <a:gd name="T49" fmla="*/ 4060 h 20787"/>
                    <a:gd name="T50" fmla="*/ 666 w 20757"/>
                    <a:gd name="T51" fmla="*/ 2788 h 20787"/>
                    <a:gd name="T52" fmla="*/ 90 w 20757"/>
                    <a:gd name="T53" fmla="*/ 2999 h 20787"/>
                    <a:gd name="T54" fmla="*/ 1030 w 20757"/>
                    <a:gd name="T55" fmla="*/ 5666 h 20787"/>
                    <a:gd name="T56" fmla="*/ 3969 w 20757"/>
                    <a:gd name="T57" fmla="*/ 6545 h 20787"/>
                    <a:gd name="T58" fmla="*/ 4970 w 20757"/>
                    <a:gd name="T59" fmla="*/ 6818 h 20787"/>
                    <a:gd name="T60" fmla="*/ 11665 w 20757"/>
                    <a:gd name="T61" fmla="*/ 13513 h 20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757" h="20787">
                      <a:moveTo>
                        <a:pt x="11665" y="13513"/>
                      </a:moveTo>
                      <a:lnTo>
                        <a:pt x="11665" y="13513"/>
                      </a:lnTo>
                      <a:cubicBezTo>
                        <a:pt x="13938" y="15786"/>
                        <a:pt x="13938" y="15786"/>
                        <a:pt x="13938" y="15786"/>
                      </a:cubicBezTo>
                      <a:cubicBezTo>
                        <a:pt x="14181" y="16029"/>
                        <a:pt x="14271" y="16422"/>
                        <a:pt x="14211" y="16786"/>
                      </a:cubicBezTo>
                      <a:cubicBezTo>
                        <a:pt x="13998" y="17817"/>
                        <a:pt x="14302" y="18938"/>
                        <a:pt x="15089" y="19725"/>
                      </a:cubicBezTo>
                      <a:cubicBezTo>
                        <a:pt x="15816" y="20452"/>
                        <a:pt x="16816" y="20786"/>
                        <a:pt x="17756" y="20665"/>
                      </a:cubicBezTo>
                      <a:cubicBezTo>
                        <a:pt x="18028" y="20635"/>
                        <a:pt x="18180" y="20301"/>
                        <a:pt x="17968" y="20089"/>
                      </a:cubicBezTo>
                      <a:cubicBezTo>
                        <a:pt x="16725" y="18847"/>
                        <a:pt x="16725" y="18847"/>
                        <a:pt x="16725" y="18847"/>
                      </a:cubicBezTo>
                      <a:cubicBezTo>
                        <a:pt x="16120" y="18271"/>
                        <a:pt x="16120" y="17301"/>
                        <a:pt x="16725" y="16726"/>
                      </a:cubicBezTo>
                      <a:lnTo>
                        <a:pt x="16725" y="16726"/>
                      </a:lnTo>
                      <a:cubicBezTo>
                        <a:pt x="17301" y="16150"/>
                        <a:pt x="18241" y="16150"/>
                        <a:pt x="18847" y="16726"/>
                      </a:cubicBezTo>
                      <a:cubicBezTo>
                        <a:pt x="20089" y="17968"/>
                        <a:pt x="20089" y="17968"/>
                        <a:pt x="20089" y="17968"/>
                      </a:cubicBezTo>
                      <a:cubicBezTo>
                        <a:pt x="20301" y="18180"/>
                        <a:pt x="20635" y="18059"/>
                        <a:pt x="20665" y="17756"/>
                      </a:cubicBezTo>
                      <a:cubicBezTo>
                        <a:pt x="20756" y="16816"/>
                        <a:pt x="20452" y="15846"/>
                        <a:pt x="19725" y="15119"/>
                      </a:cubicBezTo>
                      <a:cubicBezTo>
                        <a:pt x="18968" y="14362"/>
                        <a:pt x="17907" y="14059"/>
                        <a:pt x="16937" y="14211"/>
                      </a:cubicBezTo>
                      <a:cubicBezTo>
                        <a:pt x="16574" y="14241"/>
                        <a:pt x="16241" y="14150"/>
                        <a:pt x="15968" y="13907"/>
                      </a:cubicBezTo>
                      <a:cubicBezTo>
                        <a:pt x="6848" y="4787"/>
                        <a:pt x="6848" y="4787"/>
                        <a:pt x="6848" y="4787"/>
                      </a:cubicBezTo>
                      <a:cubicBezTo>
                        <a:pt x="6606" y="4545"/>
                        <a:pt x="6514" y="4181"/>
                        <a:pt x="6575" y="3818"/>
                      </a:cubicBezTo>
                      <a:cubicBezTo>
                        <a:pt x="6727" y="2848"/>
                        <a:pt x="6393" y="1787"/>
                        <a:pt x="5636" y="1030"/>
                      </a:cubicBezTo>
                      <a:cubicBezTo>
                        <a:pt x="4909" y="303"/>
                        <a:pt x="3939" y="0"/>
                        <a:pt x="2999" y="90"/>
                      </a:cubicBezTo>
                      <a:cubicBezTo>
                        <a:pt x="2697" y="121"/>
                        <a:pt x="2576" y="485"/>
                        <a:pt x="2788" y="666"/>
                      </a:cubicBezTo>
                      <a:cubicBezTo>
                        <a:pt x="4030" y="1940"/>
                        <a:pt x="4030" y="1940"/>
                        <a:pt x="4030" y="1940"/>
                      </a:cubicBezTo>
                      <a:cubicBezTo>
                        <a:pt x="4606" y="2515"/>
                        <a:pt x="4606" y="3454"/>
                        <a:pt x="4030" y="4060"/>
                      </a:cubicBezTo>
                      <a:lnTo>
                        <a:pt x="4030" y="4060"/>
                      </a:lnTo>
                      <a:cubicBezTo>
                        <a:pt x="3454" y="4636"/>
                        <a:pt x="2484" y="4636"/>
                        <a:pt x="1909" y="4060"/>
                      </a:cubicBezTo>
                      <a:cubicBezTo>
                        <a:pt x="666" y="2788"/>
                        <a:pt x="666" y="2788"/>
                        <a:pt x="666" y="2788"/>
                      </a:cubicBezTo>
                      <a:cubicBezTo>
                        <a:pt x="454" y="2606"/>
                        <a:pt x="121" y="2727"/>
                        <a:pt x="90" y="2999"/>
                      </a:cubicBezTo>
                      <a:cubicBezTo>
                        <a:pt x="0" y="3939"/>
                        <a:pt x="303" y="4939"/>
                        <a:pt x="1030" y="5666"/>
                      </a:cubicBezTo>
                      <a:cubicBezTo>
                        <a:pt x="1818" y="6454"/>
                        <a:pt x="2939" y="6757"/>
                        <a:pt x="3969" y="6545"/>
                      </a:cubicBezTo>
                      <a:cubicBezTo>
                        <a:pt x="4333" y="6484"/>
                        <a:pt x="4727" y="6575"/>
                        <a:pt x="4970" y="6818"/>
                      </a:cubicBezTo>
                      <a:cubicBezTo>
                        <a:pt x="11665" y="13513"/>
                        <a:pt x="11665" y="13513"/>
                        <a:pt x="11665" y="1351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Freeform 3">
                  <a:extLst>
                    <a:ext uri="{FF2B5EF4-FFF2-40B4-BE49-F238E27FC236}">
                      <a16:creationId xmlns:a16="http://schemas.microsoft.com/office/drawing/2014/main" id="{5DAB8699-EB87-4CE6-97C1-393D61F9B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5400" y="317500"/>
                  <a:ext cx="3556000" cy="3557588"/>
                </a:xfrm>
                <a:custGeom>
                  <a:avLst/>
                  <a:gdLst>
                    <a:gd name="T0" fmla="*/ 1909 w 9879"/>
                    <a:gd name="T1" fmla="*/ 9879 h 9880"/>
                    <a:gd name="T2" fmla="*/ 1909 w 9879"/>
                    <a:gd name="T3" fmla="*/ 9879 h 9880"/>
                    <a:gd name="T4" fmla="*/ 7000 w 9879"/>
                    <a:gd name="T5" fmla="*/ 4788 h 9880"/>
                    <a:gd name="T6" fmla="*/ 7273 w 9879"/>
                    <a:gd name="T7" fmla="*/ 4636 h 9880"/>
                    <a:gd name="T8" fmla="*/ 8302 w 9879"/>
                    <a:gd name="T9" fmla="*/ 4302 h 9880"/>
                    <a:gd name="T10" fmla="*/ 8697 w 9879"/>
                    <a:gd name="T11" fmla="*/ 3970 h 9880"/>
                    <a:gd name="T12" fmla="*/ 9727 w 9879"/>
                    <a:gd name="T13" fmla="*/ 2212 h 9880"/>
                    <a:gd name="T14" fmla="*/ 9636 w 9879"/>
                    <a:gd name="T15" fmla="*/ 1363 h 9880"/>
                    <a:gd name="T16" fmla="*/ 8515 w 9879"/>
                    <a:gd name="T17" fmla="*/ 272 h 9880"/>
                    <a:gd name="T18" fmla="*/ 7666 w 9879"/>
                    <a:gd name="T19" fmla="*/ 151 h 9880"/>
                    <a:gd name="T20" fmla="*/ 5909 w 9879"/>
                    <a:gd name="T21" fmla="*/ 1212 h 9880"/>
                    <a:gd name="T22" fmla="*/ 5606 w 9879"/>
                    <a:gd name="T23" fmla="*/ 1576 h 9880"/>
                    <a:gd name="T24" fmla="*/ 5242 w 9879"/>
                    <a:gd name="T25" fmla="*/ 2636 h 9880"/>
                    <a:gd name="T26" fmla="*/ 5061 w 9879"/>
                    <a:gd name="T27" fmla="*/ 2909 h 9880"/>
                    <a:gd name="T28" fmla="*/ 0 w 9879"/>
                    <a:gd name="T29" fmla="*/ 7970 h 9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79" h="9880">
                      <a:moveTo>
                        <a:pt x="1909" y="9879"/>
                      </a:moveTo>
                      <a:lnTo>
                        <a:pt x="1909" y="9879"/>
                      </a:lnTo>
                      <a:cubicBezTo>
                        <a:pt x="7000" y="4788"/>
                        <a:pt x="7000" y="4788"/>
                        <a:pt x="7000" y="4788"/>
                      </a:cubicBezTo>
                      <a:cubicBezTo>
                        <a:pt x="7060" y="4727"/>
                        <a:pt x="7151" y="4667"/>
                        <a:pt x="7273" y="4636"/>
                      </a:cubicBezTo>
                      <a:cubicBezTo>
                        <a:pt x="8302" y="4302"/>
                        <a:pt x="8302" y="4302"/>
                        <a:pt x="8302" y="4302"/>
                      </a:cubicBezTo>
                      <a:cubicBezTo>
                        <a:pt x="8455" y="4242"/>
                        <a:pt x="8606" y="4121"/>
                        <a:pt x="8697" y="3970"/>
                      </a:cubicBezTo>
                      <a:cubicBezTo>
                        <a:pt x="9727" y="2212"/>
                        <a:pt x="9727" y="2212"/>
                        <a:pt x="9727" y="2212"/>
                      </a:cubicBezTo>
                      <a:cubicBezTo>
                        <a:pt x="9878" y="1939"/>
                        <a:pt x="9848" y="1576"/>
                        <a:pt x="9636" y="1363"/>
                      </a:cubicBezTo>
                      <a:cubicBezTo>
                        <a:pt x="8515" y="272"/>
                        <a:pt x="8515" y="272"/>
                        <a:pt x="8515" y="272"/>
                      </a:cubicBezTo>
                      <a:cubicBezTo>
                        <a:pt x="8302" y="30"/>
                        <a:pt x="7939" y="0"/>
                        <a:pt x="7666" y="151"/>
                      </a:cubicBezTo>
                      <a:cubicBezTo>
                        <a:pt x="5909" y="1212"/>
                        <a:pt x="5909" y="1212"/>
                        <a:pt x="5909" y="1212"/>
                      </a:cubicBezTo>
                      <a:cubicBezTo>
                        <a:pt x="5757" y="1272"/>
                        <a:pt x="5636" y="1424"/>
                        <a:pt x="5606" y="1576"/>
                      </a:cubicBezTo>
                      <a:cubicBezTo>
                        <a:pt x="5242" y="2636"/>
                        <a:pt x="5242" y="2636"/>
                        <a:pt x="5242" y="2636"/>
                      </a:cubicBezTo>
                      <a:cubicBezTo>
                        <a:pt x="5212" y="2728"/>
                        <a:pt x="5151" y="2849"/>
                        <a:pt x="5061" y="2909"/>
                      </a:cubicBezTo>
                      <a:cubicBezTo>
                        <a:pt x="0" y="7970"/>
                        <a:pt x="0" y="7970"/>
                        <a:pt x="0" y="797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4">
                  <a:extLst>
                    <a:ext uri="{FF2B5EF4-FFF2-40B4-BE49-F238E27FC236}">
                      <a16:creationId xmlns:a16="http://schemas.microsoft.com/office/drawing/2014/main" id="{C1A7CE1B-3A79-4555-96D0-5665ACA87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3436938"/>
                  <a:ext cx="4200525" cy="4200525"/>
                </a:xfrm>
                <a:custGeom>
                  <a:avLst/>
                  <a:gdLst>
                    <a:gd name="T0" fmla="*/ 7242 w 11666"/>
                    <a:gd name="T1" fmla="*/ 0 h 11666"/>
                    <a:gd name="T2" fmla="*/ 7242 w 11666"/>
                    <a:gd name="T3" fmla="*/ 0 h 11666"/>
                    <a:gd name="T4" fmla="*/ 1181 w 11666"/>
                    <a:gd name="T5" fmla="*/ 6059 h 11666"/>
                    <a:gd name="T6" fmla="*/ 1181 w 11666"/>
                    <a:gd name="T7" fmla="*/ 10392 h 11666"/>
                    <a:gd name="T8" fmla="*/ 1272 w 11666"/>
                    <a:gd name="T9" fmla="*/ 10483 h 11666"/>
                    <a:gd name="T10" fmla="*/ 5606 w 11666"/>
                    <a:gd name="T11" fmla="*/ 10483 h 11666"/>
                    <a:gd name="T12" fmla="*/ 11665 w 11666"/>
                    <a:gd name="T13" fmla="*/ 4422 h 1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6" h="11666">
                      <a:moveTo>
                        <a:pt x="7242" y="0"/>
                      </a:moveTo>
                      <a:lnTo>
                        <a:pt x="7242" y="0"/>
                      </a:lnTo>
                      <a:cubicBezTo>
                        <a:pt x="1181" y="6059"/>
                        <a:pt x="1181" y="6059"/>
                        <a:pt x="1181" y="6059"/>
                      </a:cubicBezTo>
                      <a:cubicBezTo>
                        <a:pt x="0" y="7240"/>
                        <a:pt x="0" y="9180"/>
                        <a:pt x="1181" y="10392"/>
                      </a:cubicBezTo>
                      <a:cubicBezTo>
                        <a:pt x="1272" y="10483"/>
                        <a:pt x="1272" y="10483"/>
                        <a:pt x="1272" y="10483"/>
                      </a:cubicBezTo>
                      <a:cubicBezTo>
                        <a:pt x="2484" y="11665"/>
                        <a:pt x="4424" y="11665"/>
                        <a:pt x="5606" y="10483"/>
                      </a:cubicBezTo>
                      <a:cubicBezTo>
                        <a:pt x="11665" y="4422"/>
                        <a:pt x="11665" y="4422"/>
                        <a:pt x="11665" y="4422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4" name="Freeform 5">
                  <a:extLst>
                    <a:ext uri="{FF2B5EF4-FFF2-40B4-BE49-F238E27FC236}">
                      <a16:creationId xmlns:a16="http://schemas.microsoft.com/office/drawing/2014/main" id="{1F4972EF-F544-49C2-B89C-89E3D9F6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4850" y="4200525"/>
                  <a:ext cx="2247900" cy="2247900"/>
                </a:xfrm>
                <a:custGeom>
                  <a:avLst/>
                  <a:gdLst>
                    <a:gd name="T0" fmla="*/ 789 w 6244"/>
                    <a:gd name="T1" fmla="*/ 6061 h 6244"/>
                    <a:gd name="T2" fmla="*/ 789 w 6244"/>
                    <a:gd name="T3" fmla="*/ 6061 h 6244"/>
                    <a:gd name="T4" fmla="*/ 183 w 6244"/>
                    <a:gd name="T5" fmla="*/ 6061 h 6244"/>
                    <a:gd name="T6" fmla="*/ 183 w 6244"/>
                    <a:gd name="T7" fmla="*/ 5455 h 6244"/>
                    <a:gd name="T8" fmla="*/ 5455 w 6244"/>
                    <a:gd name="T9" fmla="*/ 183 h 6244"/>
                    <a:gd name="T10" fmla="*/ 6061 w 6244"/>
                    <a:gd name="T11" fmla="*/ 183 h 6244"/>
                    <a:gd name="T12" fmla="*/ 6061 w 6244"/>
                    <a:gd name="T13" fmla="*/ 789 h 6244"/>
                    <a:gd name="T14" fmla="*/ 789 w 6244"/>
                    <a:gd name="T15" fmla="*/ 6061 h 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4" h="6244">
                      <a:moveTo>
                        <a:pt x="789" y="6061"/>
                      </a:moveTo>
                      <a:lnTo>
                        <a:pt x="789" y="6061"/>
                      </a:lnTo>
                      <a:cubicBezTo>
                        <a:pt x="636" y="6243"/>
                        <a:pt x="364" y="6243"/>
                        <a:pt x="183" y="6061"/>
                      </a:cubicBezTo>
                      <a:cubicBezTo>
                        <a:pt x="0" y="5910"/>
                        <a:pt x="0" y="5606"/>
                        <a:pt x="183" y="5455"/>
                      </a:cubicBezTo>
                      <a:cubicBezTo>
                        <a:pt x="5455" y="183"/>
                        <a:pt x="5455" y="183"/>
                        <a:pt x="5455" y="183"/>
                      </a:cubicBezTo>
                      <a:cubicBezTo>
                        <a:pt x="5637" y="0"/>
                        <a:pt x="5909" y="0"/>
                        <a:pt x="6061" y="183"/>
                      </a:cubicBezTo>
                      <a:cubicBezTo>
                        <a:pt x="6243" y="364"/>
                        <a:pt x="6243" y="637"/>
                        <a:pt x="6061" y="789"/>
                      </a:cubicBezTo>
                      <a:lnTo>
                        <a:pt x="789" y="6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CCD2424C-007E-42C1-829E-BF1B7C6E9B26}"/>
                  </a:ext>
                </a:extLst>
              </p:cNvPr>
              <p:cNvSpPr txBox="1"/>
              <p:nvPr/>
            </p:nvSpPr>
            <p:spPr>
              <a:xfrm>
                <a:off x="9054813" y="3068909"/>
                <a:ext cx="40748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Optional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287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C712B-357D-0949-943B-B97C27085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DDFAA-8978-CD43-889B-4DAFF37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&amp; Content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BC095-0FF3-8E4D-885E-DC9F0C5ED6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4/4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C3AF4-D187-BF42-8196-A65BD4A363CF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E397C1-9E3C-FE47-BB3B-199A96DFFB3D}"/>
              </a:ext>
            </a:extLst>
          </p:cNvPr>
          <p:cNvSpPr txBox="1"/>
          <p:nvPr/>
        </p:nvSpPr>
        <p:spPr>
          <a:xfrm>
            <a:off x="1795348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Transit Gateway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935D17-F26E-9E49-B2C9-D8C92D6E6BE5}"/>
              </a:ext>
            </a:extLst>
          </p:cNvPr>
          <p:cNvSpPr txBox="1"/>
          <p:nvPr/>
        </p:nvSpPr>
        <p:spPr>
          <a:xfrm>
            <a:off x="4259768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Client VPN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3DCFBF-75ED-3249-9789-64D21DD0FF0B}"/>
              </a:ext>
            </a:extLst>
          </p:cNvPr>
          <p:cNvSpPr txBox="1"/>
          <p:nvPr/>
        </p:nvSpPr>
        <p:spPr>
          <a:xfrm>
            <a:off x="1795348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Transit Gateway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D1DB87-C2BB-7947-90E3-F199A2AB1AFB}"/>
              </a:ext>
            </a:extLst>
          </p:cNvPr>
          <p:cNvSpPr txBox="1"/>
          <p:nvPr/>
        </p:nvSpPr>
        <p:spPr>
          <a:xfrm>
            <a:off x="4259768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Client VPN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79EEA28-A6F7-C848-8126-3B5BCE898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700" y="2556265"/>
            <a:ext cx="711200" cy="711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9DBF0D7-45ED-7849-B809-D619B5E33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0700" y="1240692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8544911-B4B6-2A4F-92AD-699755385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5120" y="1233891"/>
            <a:ext cx="711200" cy="711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1B3D36D-893C-BE4F-8447-61A4A8E90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3571" y="2556265"/>
            <a:ext cx="711200" cy="711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0B7CEB-DC0D-E44A-B125-C8F0D06CB2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45147" y="2624643"/>
            <a:ext cx="711200" cy="711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1A586C7-C503-8448-943F-3C553C468A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20473" y="1224457"/>
            <a:ext cx="711200" cy="711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92BCA3-07FF-6645-A0A3-93D8AC48A25B}"/>
              </a:ext>
            </a:extLst>
          </p:cNvPr>
          <p:cNvCxnSpPr>
            <a:cxnSpLocks/>
          </p:cNvCxnSpPr>
          <p:nvPr/>
        </p:nvCxnSpPr>
        <p:spPr>
          <a:xfrm>
            <a:off x="664339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5B5D09-E732-9844-A956-B6D9F9F6D0DA}"/>
              </a:ext>
            </a:extLst>
          </p:cNvPr>
          <p:cNvSpPr txBox="1"/>
          <p:nvPr/>
        </p:nvSpPr>
        <p:spPr>
          <a:xfrm>
            <a:off x="6727853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Site-to-Site VPN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8DD2E-E3E0-5941-B258-DD659892263A}"/>
              </a:ext>
            </a:extLst>
          </p:cNvPr>
          <p:cNvSpPr txBox="1"/>
          <p:nvPr/>
        </p:nvSpPr>
        <p:spPr>
          <a:xfrm>
            <a:off x="6727853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Site-to-Site VPN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D4FECE-85CF-8349-B68E-04172D6BAA97}"/>
              </a:ext>
            </a:extLst>
          </p:cNvPr>
          <p:cNvCxnSpPr>
            <a:cxnSpLocks/>
          </p:cNvCxnSpPr>
          <p:nvPr/>
        </p:nvCxnSpPr>
        <p:spPr>
          <a:xfrm>
            <a:off x="9134048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056789-E01E-A44B-9172-89585FFD2FD0}"/>
              </a:ext>
            </a:extLst>
          </p:cNvPr>
          <p:cNvSpPr txBox="1"/>
          <p:nvPr/>
        </p:nvSpPr>
        <p:spPr>
          <a:xfrm>
            <a:off x="9218505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Elastic Load Balancing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B19FC6-DF8F-F94A-8008-8DD9CB9EBEAD}"/>
              </a:ext>
            </a:extLst>
          </p:cNvPr>
          <p:cNvSpPr txBox="1"/>
          <p:nvPr/>
        </p:nvSpPr>
        <p:spPr>
          <a:xfrm>
            <a:off x="9218505" y="33659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Elastic Load Balancing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5AB4A0-5E43-3041-8AB6-2A393FABA155}"/>
              </a:ext>
            </a:extLst>
          </p:cNvPr>
          <p:cNvSpPr txBox="1"/>
          <p:nvPr/>
        </p:nvSpPr>
        <p:spPr>
          <a:xfrm>
            <a:off x="9134048" y="4298303"/>
            <a:ext cx="258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Application Load Balancer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F6339F-5879-8B4C-9440-A33818C29BCD}"/>
              </a:ext>
            </a:extLst>
          </p:cNvPr>
          <p:cNvSpPr txBox="1"/>
          <p:nvPr/>
        </p:nvSpPr>
        <p:spPr>
          <a:xfrm>
            <a:off x="9134048" y="5055867"/>
            <a:ext cx="258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Classic Load Balancer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CA77A4-A05D-C240-8B5A-65701DACDE78}"/>
              </a:ext>
            </a:extLst>
          </p:cNvPr>
          <p:cNvSpPr txBox="1"/>
          <p:nvPr/>
        </p:nvSpPr>
        <p:spPr>
          <a:xfrm>
            <a:off x="9134048" y="5788277"/>
            <a:ext cx="258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 Load Balancer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C7FF5E0-4A1A-BD44-86CF-162F8B88AB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93383" y="4652445"/>
            <a:ext cx="469900" cy="469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FE2361D-4F38-994A-AC90-2E5C38FC11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72732" y="2566518"/>
            <a:ext cx="711200" cy="711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FF3E384-5323-E34C-B993-B479908078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3383" y="3833064"/>
            <a:ext cx="469900" cy="4699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B447C9F-AE22-5D49-8823-1DF2B21502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95560" y="5382933"/>
            <a:ext cx="469900" cy="4699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72732" y="1256394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82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873A9-045A-C448-8938-58DC7E2FB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22C45-233B-6F40-87FA-FA1049AE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Identity, and Compliance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FDB19-93E9-2B4E-9F2B-FD9F47BAC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1/5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A6989-CC6D-7C46-9AF5-5874272CFAA2}"/>
              </a:ext>
            </a:extLst>
          </p:cNvPr>
          <p:cNvSpPr txBox="1"/>
          <p:nvPr/>
        </p:nvSpPr>
        <p:spPr>
          <a:xfrm>
            <a:off x="1873406" y="19645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 Directory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9EA0C5-61D4-D845-BE14-78B7458F8CB4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C64D0B-E220-0B48-A339-5D26A4EB3792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082FDB-52EA-BA4F-9F1F-DB1DB706EAC0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6612675" y="19645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GuardDuty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BBAF0-2C30-FA46-892C-705BF497C521}"/>
              </a:ext>
            </a:extLst>
          </p:cNvPr>
          <p:cNvSpPr txBox="1"/>
          <p:nvPr/>
        </p:nvSpPr>
        <p:spPr>
          <a:xfrm>
            <a:off x="9077095" y="19645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Inspector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9A16C-C445-9643-9734-20DB6E5D3E42}"/>
              </a:ext>
            </a:extLst>
          </p:cNvPr>
          <p:cNvSpPr txBox="1"/>
          <p:nvPr/>
        </p:nvSpPr>
        <p:spPr>
          <a:xfrm>
            <a:off x="4237465" y="19645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Cognito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AC358-066E-F44F-89D8-D6F8191BAFF8}"/>
              </a:ext>
            </a:extLst>
          </p:cNvPr>
          <p:cNvSpPr txBox="1"/>
          <p:nvPr/>
        </p:nvSpPr>
        <p:spPr>
          <a:xfrm>
            <a:off x="9077095" y="451450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Agent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F9949-FAE5-EB4B-BFFA-950C5A689969}"/>
              </a:ext>
            </a:extLst>
          </p:cNvPr>
          <p:cNvSpPr txBox="1"/>
          <p:nvPr/>
        </p:nvSpPr>
        <p:spPr>
          <a:xfrm>
            <a:off x="1873406" y="331644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 Directory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B45C5-765E-7F4C-AFC5-6F1D9773B5FB}"/>
              </a:ext>
            </a:extLst>
          </p:cNvPr>
          <p:cNvSpPr txBox="1"/>
          <p:nvPr/>
        </p:nvSpPr>
        <p:spPr>
          <a:xfrm>
            <a:off x="6612675" y="331644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GuardDuty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3CA80-B5E7-434C-9A7F-F47AA6B277F8}"/>
              </a:ext>
            </a:extLst>
          </p:cNvPr>
          <p:cNvSpPr txBox="1"/>
          <p:nvPr/>
        </p:nvSpPr>
        <p:spPr>
          <a:xfrm>
            <a:off x="9077095" y="331644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Inspector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33E79-0152-0E4F-9C24-D4866799B0F2}"/>
              </a:ext>
            </a:extLst>
          </p:cNvPr>
          <p:cNvSpPr txBox="1"/>
          <p:nvPr/>
        </p:nvSpPr>
        <p:spPr>
          <a:xfrm>
            <a:off x="4237465" y="331644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Cognito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078B812-7E2F-A643-9B7C-02C52DF4F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758" y="2562943"/>
            <a:ext cx="711200" cy="711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1331258-EADE-D84A-9029-2D801E8A1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8758" y="1201431"/>
            <a:ext cx="711200" cy="711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F209CD9-C81E-264C-8291-AE0A1DD85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817" y="2562943"/>
            <a:ext cx="711200" cy="711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9A0F7B5-2F3A-6242-BCA5-7273277F9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2817" y="1201431"/>
            <a:ext cx="711200" cy="711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5D4FBFA-DFB1-9842-A170-E0B61914E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8027" y="2562943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736DA18-69AB-1947-9FD4-A2CC5F0EED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8027" y="1201431"/>
            <a:ext cx="711200" cy="711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752D07C-C1C3-4C4C-A13C-175ADC43C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93097" y="3999989"/>
            <a:ext cx="469900" cy="4699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CFDC991-4250-0940-8E05-F7C20FA53D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2447" y="2562943"/>
            <a:ext cx="711200" cy="711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425A259-27F8-A948-A4DB-5D1DC89AFA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2447" y="120143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19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873A9-045A-C448-8938-58DC7E2FB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22C45-233B-6F40-87FA-FA1049AE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Identity, and Compliance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FDB19-93E9-2B4E-9F2B-FD9F47BAC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2/5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A6989-CC6D-7C46-9AF5-5874272CFAA2}"/>
              </a:ext>
            </a:extLst>
          </p:cNvPr>
          <p:cNvSpPr txBox="1"/>
          <p:nvPr/>
        </p:nvSpPr>
        <p:spPr>
          <a:xfrm>
            <a:off x="1873406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Macie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9EA0C5-61D4-D845-BE14-78B7458F8CB4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C64D0B-E220-0B48-A339-5D26A4EB3792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082FDB-52EA-BA4F-9F1F-DB1DB706EAC0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6612675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BBAF0-2C30-FA46-892C-705BF497C521}"/>
              </a:ext>
            </a:extLst>
          </p:cNvPr>
          <p:cNvSpPr txBox="1"/>
          <p:nvPr/>
        </p:nvSpPr>
        <p:spPr>
          <a:xfrm>
            <a:off x="9077095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CloudHSM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9A16C-C445-9643-9734-20DB6E5D3E42}"/>
              </a:ext>
            </a:extLst>
          </p:cNvPr>
          <p:cNvSpPr txBox="1"/>
          <p:nvPr/>
        </p:nvSpPr>
        <p:spPr>
          <a:xfrm>
            <a:off x="4237465" y="199431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Artifact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0E97-9157-2246-AC3C-4F7CACAE8473}"/>
              </a:ext>
            </a:extLst>
          </p:cNvPr>
          <p:cNvSpPr txBox="1"/>
          <p:nvPr/>
        </p:nvSpPr>
        <p:spPr>
          <a:xfrm>
            <a:off x="6612675" y="441228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Certificate authority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1E7341-9F5F-844F-BDFB-CE912ABE16EF}"/>
              </a:ext>
            </a:extLst>
          </p:cNvPr>
          <p:cNvSpPr txBox="1"/>
          <p:nvPr/>
        </p:nvSpPr>
        <p:spPr>
          <a:xfrm>
            <a:off x="1873406" y="34328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Macie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23C54-ACEF-3C47-B2D8-245A97D684DF}"/>
              </a:ext>
            </a:extLst>
          </p:cNvPr>
          <p:cNvSpPr txBox="1"/>
          <p:nvPr/>
        </p:nvSpPr>
        <p:spPr>
          <a:xfrm>
            <a:off x="6612675" y="34328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C87448-D731-F545-858B-F613A738905A}"/>
              </a:ext>
            </a:extLst>
          </p:cNvPr>
          <p:cNvSpPr txBox="1"/>
          <p:nvPr/>
        </p:nvSpPr>
        <p:spPr>
          <a:xfrm>
            <a:off x="9077095" y="34328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CloudHSM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4E6E6-6960-A141-AECD-4FDFC7B55168}"/>
              </a:ext>
            </a:extLst>
          </p:cNvPr>
          <p:cNvSpPr txBox="1"/>
          <p:nvPr/>
        </p:nvSpPr>
        <p:spPr>
          <a:xfrm>
            <a:off x="4237465" y="343282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Artifact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18265E0-8E77-ED4C-9505-34ACEABAC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758" y="2619468"/>
            <a:ext cx="711200" cy="711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592DFF2-E6DC-7A43-B7EF-957CACD74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8758" y="1159415"/>
            <a:ext cx="711200" cy="711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1CC6081-773F-8B4E-B96D-AE810E4AE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2817" y="2619468"/>
            <a:ext cx="711200" cy="711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F151160-1AAE-294F-A87D-92EFE7147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2817" y="1159415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CB8A3CD-BFF2-2C48-88B6-DE14D1F125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8027" y="2619468"/>
            <a:ext cx="711200" cy="711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8DB82A7-3B56-3A40-92BA-9332F8B47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08027" y="1159415"/>
            <a:ext cx="711200" cy="711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6B95221-5B8F-E94D-A040-6ACA119D92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72447" y="2619468"/>
            <a:ext cx="711200" cy="711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8491F11-D520-1740-BEE3-1053CAF8AA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72447" y="1159415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D3BACEB-75DA-734F-8761-12A54DB5D4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36629" y="3943831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5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873A9-045A-C448-8938-58DC7E2FB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22C45-233B-6F40-87FA-FA1049AE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Identity, and Compliance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FDB19-93E9-2B4E-9F2B-FD9F47BAC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3/5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A6989-CC6D-7C46-9AF5-5874272CFAA2}"/>
              </a:ext>
            </a:extLst>
          </p:cNvPr>
          <p:cNvSpPr txBox="1"/>
          <p:nvPr/>
        </p:nvSpPr>
        <p:spPr>
          <a:xfrm>
            <a:off x="1873406" y="181105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Directory Service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9EA0C5-61D4-D845-BE14-78B7458F8CB4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C64D0B-E220-0B48-A339-5D26A4EB3792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6612675" y="1811053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Identity and Access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9A16C-C445-9643-9734-20DB6E5D3E42}"/>
              </a:ext>
            </a:extLst>
          </p:cNvPr>
          <p:cNvSpPr txBox="1"/>
          <p:nvPr/>
        </p:nvSpPr>
        <p:spPr>
          <a:xfrm>
            <a:off x="4237465" y="181105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Firewall Manager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0E97-9157-2246-AC3C-4F7CACAE8473}"/>
              </a:ext>
            </a:extLst>
          </p:cNvPr>
          <p:cNvSpPr txBox="1"/>
          <p:nvPr/>
        </p:nvSpPr>
        <p:spPr>
          <a:xfrm>
            <a:off x="6614405" y="4084946"/>
            <a:ext cx="131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Add-on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25035-1030-D442-B58A-F9C28281B4E2}"/>
              </a:ext>
            </a:extLst>
          </p:cNvPr>
          <p:cNvSpPr txBox="1"/>
          <p:nvPr/>
        </p:nvSpPr>
        <p:spPr>
          <a:xfrm>
            <a:off x="6597456" y="4745115"/>
            <a:ext cx="131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1DEDB-156A-0D4C-B633-65392439BDCF}"/>
              </a:ext>
            </a:extLst>
          </p:cNvPr>
          <p:cNvSpPr txBox="1"/>
          <p:nvPr/>
        </p:nvSpPr>
        <p:spPr>
          <a:xfrm>
            <a:off x="6614405" y="5602649"/>
            <a:ext cx="131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STS (alternate)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5C0A0-165F-2F40-9A2D-D5B049D5992A}"/>
              </a:ext>
            </a:extLst>
          </p:cNvPr>
          <p:cNvSpPr txBox="1"/>
          <p:nvPr/>
        </p:nvSpPr>
        <p:spPr>
          <a:xfrm>
            <a:off x="7902510" y="5430307"/>
            <a:ext cx="137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Data encryption key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18BED-2415-AF4A-B3B8-821C9BE8B836}"/>
              </a:ext>
            </a:extLst>
          </p:cNvPr>
          <p:cNvSpPr txBox="1"/>
          <p:nvPr/>
        </p:nvSpPr>
        <p:spPr>
          <a:xfrm>
            <a:off x="7924662" y="4251949"/>
            <a:ext cx="131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Encrypted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3D1878-E9FE-934C-B15E-A33801B22CCE}"/>
              </a:ext>
            </a:extLst>
          </p:cNvPr>
          <p:cNvSpPr txBox="1"/>
          <p:nvPr/>
        </p:nvSpPr>
        <p:spPr>
          <a:xfrm>
            <a:off x="10184272" y="4268598"/>
            <a:ext cx="1571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Long-term security credential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94882-5E54-9140-96BA-7E70D18341E6}"/>
              </a:ext>
            </a:extLst>
          </p:cNvPr>
          <p:cNvSpPr txBox="1"/>
          <p:nvPr/>
        </p:nvSpPr>
        <p:spPr>
          <a:xfrm>
            <a:off x="9008558" y="4167148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MFA token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F5003-3F03-8D4D-B010-810046317792}"/>
              </a:ext>
            </a:extLst>
          </p:cNvPr>
          <p:cNvSpPr txBox="1"/>
          <p:nvPr/>
        </p:nvSpPr>
        <p:spPr>
          <a:xfrm>
            <a:off x="9008558" y="4943608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Permissions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008558" y="5661616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261720-92A4-F14C-BAAD-78C73DB65523}"/>
              </a:ext>
            </a:extLst>
          </p:cNvPr>
          <p:cNvSpPr txBox="1"/>
          <p:nvPr/>
        </p:nvSpPr>
        <p:spPr>
          <a:xfrm>
            <a:off x="10184272" y="5348188"/>
            <a:ext cx="1571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Temporary security credential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E8F4EA-DD53-9445-9833-03CC975C835F}"/>
              </a:ext>
            </a:extLst>
          </p:cNvPr>
          <p:cNvSpPr txBox="1"/>
          <p:nvPr/>
        </p:nvSpPr>
        <p:spPr>
          <a:xfrm>
            <a:off x="1873406" y="31763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Directory Service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73249-BCA1-474E-95DD-96DD2FBD5F60}"/>
              </a:ext>
            </a:extLst>
          </p:cNvPr>
          <p:cNvSpPr txBox="1"/>
          <p:nvPr/>
        </p:nvSpPr>
        <p:spPr>
          <a:xfrm>
            <a:off x="6612675" y="317635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Identity and Access Management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B73D70-95FC-B048-8AC9-BAC23322986D}"/>
              </a:ext>
            </a:extLst>
          </p:cNvPr>
          <p:cNvSpPr txBox="1"/>
          <p:nvPr/>
        </p:nvSpPr>
        <p:spPr>
          <a:xfrm>
            <a:off x="4237465" y="31763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Firewall Manager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1920275-F8B4-044F-91BF-DD618FB23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865" y="2418194"/>
            <a:ext cx="711200" cy="711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DEFA768-3AA8-B540-83B5-D691924B6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151" y="1079737"/>
            <a:ext cx="711200" cy="7112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8672739-CD2E-D349-94AB-FF78ABB1B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060" y="2418194"/>
            <a:ext cx="711200" cy="711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2BCC1C9-E405-2145-8165-B563721C5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7080" y="1079737"/>
            <a:ext cx="711200" cy="7112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FB9A325-064A-1544-9BC4-DC8C8D976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1967" y="2418194"/>
            <a:ext cx="711200" cy="711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B16542F-4C0D-DE45-99C9-05EC9CD8F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81967" y="1079737"/>
            <a:ext cx="711200" cy="711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FC9BD2D-2623-BF48-B9B2-5AEAB05D71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38604" y="3757971"/>
            <a:ext cx="469900" cy="4699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9420ABA-AF58-BB4F-A8C1-C126FFE147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21655" y="4367976"/>
            <a:ext cx="469900" cy="4699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1630F25-086D-6341-9910-EC87FC108B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38604" y="5149200"/>
            <a:ext cx="469900" cy="4699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4148E2-F203-C147-9C74-283310793A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52572" y="4935271"/>
            <a:ext cx="469900" cy="4699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87A2449-92CB-BC4D-B7EB-A6E8F4A8BA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48861" y="3821529"/>
            <a:ext cx="469900" cy="4699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57544FC-CFAA-5546-A4DC-2BDF2AA8E3B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734834" y="3716399"/>
            <a:ext cx="469900" cy="4699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CECFF66-4B55-8648-A9EF-A4D9023DB8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59120" y="3732078"/>
            <a:ext cx="469900" cy="4699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0D5A9DB-EC7C-6342-9486-0A731DEC214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59120" y="4529612"/>
            <a:ext cx="469900" cy="4699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59120" y="5247620"/>
            <a:ext cx="469900" cy="4699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3CD1540-8136-7C44-A4F2-072DFBD5B0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734834" y="4996789"/>
            <a:ext cx="469900" cy="469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2F2B36-B3CA-4C49-941E-56AFE215FAE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789408" y="4588435"/>
            <a:ext cx="469900" cy="4699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61AB28-7ECC-C84E-9573-129C567C1424}"/>
              </a:ext>
            </a:extLst>
          </p:cNvPr>
          <p:cNvSpPr txBox="1"/>
          <p:nvPr/>
        </p:nvSpPr>
        <p:spPr>
          <a:xfrm>
            <a:off x="2353060" y="5031900"/>
            <a:ext cx="131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 Connector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D5DB8B-89D4-F548-9ABF-0284949C31F0}"/>
              </a:ext>
            </a:extLst>
          </p:cNvPr>
          <p:cNvSpPr txBox="1"/>
          <p:nvPr/>
        </p:nvSpPr>
        <p:spPr>
          <a:xfrm>
            <a:off x="1761207" y="5785147"/>
            <a:ext cx="250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Managed Microsoft AD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3AEECF-BF8F-1C4B-BFDD-941D0A589782}"/>
              </a:ext>
            </a:extLst>
          </p:cNvPr>
          <p:cNvSpPr txBox="1"/>
          <p:nvPr/>
        </p:nvSpPr>
        <p:spPr>
          <a:xfrm>
            <a:off x="2319161" y="4209778"/>
            <a:ext cx="1318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AD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29227EA-FB9D-5A41-A70D-C6F2234614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89408" y="5339677"/>
            <a:ext cx="469900" cy="4699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653218A-3C81-C046-9EB9-786BB59805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755509" y="3804363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9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873A9-045A-C448-8938-58DC7E2FB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22C45-233B-6F40-87FA-FA1049AE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Security, Identity, and Compliance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FDB19-93E9-2B4E-9F2B-FD9F47BAC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4/5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9EA0C5-61D4-D845-BE14-78B7458F8CB4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082FDB-52EA-BA4F-9F1F-DB1DB706EAC0}"/>
              </a:ext>
            </a:extLst>
          </p:cNvPr>
          <p:cNvCxnSpPr>
            <a:cxnSpLocks/>
          </p:cNvCxnSpPr>
          <p:nvPr/>
        </p:nvCxnSpPr>
        <p:spPr>
          <a:xfrm>
            <a:off x="6509824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4174468" y="185802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Secrets Manager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E9FED-E9B1-B74C-8C08-F5BB963158CB}"/>
              </a:ext>
            </a:extLst>
          </p:cNvPr>
          <p:cNvSpPr txBox="1"/>
          <p:nvPr/>
        </p:nvSpPr>
        <p:spPr>
          <a:xfrm>
            <a:off x="4174468" y="324174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Secrets Manager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66A7490-3B7F-0B40-9238-8C2EEBC55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9820" y="2524507"/>
            <a:ext cx="711200" cy="711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B94778-37E1-254E-8874-BE0768E5E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820" y="1136121"/>
            <a:ext cx="711200" cy="711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1872564" y="1891483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Key Management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19EB63-9B92-4442-AA84-8692EBE092AE}"/>
              </a:ext>
            </a:extLst>
          </p:cNvPr>
          <p:cNvSpPr txBox="1"/>
          <p:nvPr/>
        </p:nvSpPr>
        <p:spPr>
          <a:xfrm>
            <a:off x="1872564" y="329653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Key Management Service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8DFDADC-1F91-434E-BD65-7EE836003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7916" y="2500724"/>
            <a:ext cx="711200" cy="711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7916" y="1136121"/>
            <a:ext cx="711200" cy="711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A02392-8B1A-E94C-826A-23B684074EB7}"/>
              </a:ext>
            </a:extLst>
          </p:cNvPr>
          <p:cNvSpPr txBox="1"/>
          <p:nvPr/>
        </p:nvSpPr>
        <p:spPr>
          <a:xfrm>
            <a:off x="6391913" y="185802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Security Hub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976985-B599-464F-92D3-3FB1D782C62B}"/>
              </a:ext>
            </a:extLst>
          </p:cNvPr>
          <p:cNvSpPr txBox="1"/>
          <p:nvPr/>
        </p:nvSpPr>
        <p:spPr>
          <a:xfrm>
            <a:off x="6391913" y="324174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Security Hub 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1D80976-40AF-BE43-8632-62AF16F8E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87265" y="2524507"/>
            <a:ext cx="711200" cy="7112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22E9833-29B0-9A41-9778-F6EB35FBAD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87265" y="1136121"/>
            <a:ext cx="711200" cy="711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2AED532-620B-C84C-A24D-7DE16249049F}"/>
              </a:ext>
            </a:extLst>
          </p:cNvPr>
          <p:cNvSpPr txBox="1"/>
          <p:nvPr/>
        </p:nvSpPr>
        <p:spPr>
          <a:xfrm>
            <a:off x="8575905" y="1936249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Shield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D845DC-5118-4449-98CC-B9C1BB131FA3}"/>
              </a:ext>
            </a:extLst>
          </p:cNvPr>
          <p:cNvSpPr txBox="1"/>
          <p:nvPr/>
        </p:nvSpPr>
        <p:spPr>
          <a:xfrm>
            <a:off x="8575905" y="448318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Shield Advanced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E80243-8CCD-994F-B4C8-EE3A4293DA78}"/>
              </a:ext>
            </a:extLst>
          </p:cNvPr>
          <p:cNvSpPr txBox="1"/>
          <p:nvPr/>
        </p:nvSpPr>
        <p:spPr>
          <a:xfrm>
            <a:off x="8575905" y="336360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Shield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FA8D290-FEB8-764D-80B6-F6B7324DB8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71257" y="2583904"/>
            <a:ext cx="711200" cy="7112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610D3D5-C1E7-7D40-BD47-3853792381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1257" y="1180283"/>
            <a:ext cx="711200" cy="711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8C19B32-7CF3-BB46-BD6B-A599A01264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491907" y="3961682"/>
            <a:ext cx="469900" cy="4699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48C7F2-22BC-6742-9433-9DEAA193C5C2}"/>
              </a:ext>
            </a:extLst>
          </p:cNvPr>
          <p:cNvCxnSpPr>
            <a:cxnSpLocks/>
          </p:cNvCxnSpPr>
          <p:nvPr/>
        </p:nvCxnSpPr>
        <p:spPr>
          <a:xfrm>
            <a:off x="858472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761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873A9-045A-C448-8938-58DC7E2FB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622C45-233B-6F40-87FA-FA1049AE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94" y="390334"/>
            <a:ext cx="6532780" cy="559397"/>
          </a:xfrm>
        </p:spPr>
        <p:txBody>
          <a:bodyPr/>
          <a:lstStyle/>
          <a:p>
            <a:r>
              <a:rPr lang="en-US" dirty="0"/>
              <a:t>Security, Identity, and Compliance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FDB19-93E9-2B4E-9F2B-FD9F47BAC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5/5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C64D0B-E220-0B48-A339-5D26A4EB3792}"/>
              </a:ext>
            </a:extLst>
          </p:cNvPr>
          <p:cNvCxnSpPr>
            <a:cxnSpLocks/>
          </p:cNvCxnSpPr>
          <p:nvPr/>
        </p:nvCxnSpPr>
        <p:spPr>
          <a:xfrm>
            <a:off x="4306987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4306987" y="195419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WAF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9A16C-C445-9643-9734-20DB6E5D3E42}"/>
              </a:ext>
            </a:extLst>
          </p:cNvPr>
          <p:cNvSpPr txBox="1"/>
          <p:nvPr/>
        </p:nvSpPr>
        <p:spPr>
          <a:xfrm>
            <a:off x="1901524" y="1954198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Single Sign-On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181A98-E80C-9147-893B-43C1D04ED7FA}"/>
              </a:ext>
            </a:extLst>
          </p:cNvPr>
          <p:cNvSpPr txBox="1"/>
          <p:nvPr/>
        </p:nvSpPr>
        <p:spPr>
          <a:xfrm>
            <a:off x="4306987" y="450113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Filtering rule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20286E-1003-414C-846B-16FC55B19060}"/>
              </a:ext>
            </a:extLst>
          </p:cNvPr>
          <p:cNvSpPr txBox="1"/>
          <p:nvPr/>
        </p:nvSpPr>
        <p:spPr>
          <a:xfrm>
            <a:off x="4306987" y="338155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WAF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773EA-53F1-DD45-B228-C62CB04DB20F}"/>
              </a:ext>
            </a:extLst>
          </p:cNvPr>
          <p:cNvSpPr txBox="1"/>
          <p:nvPr/>
        </p:nvSpPr>
        <p:spPr>
          <a:xfrm>
            <a:off x="1901524" y="338155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Single Sign-On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10AA494-023A-8140-A7BC-A0B020B75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6876" y="2601853"/>
            <a:ext cx="711200" cy="711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ED8F927-E3DC-E048-B7E4-72C0A456D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6876" y="1198232"/>
            <a:ext cx="711200" cy="711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424149-0A91-0444-AA5A-77F755A24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2339" y="2601853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474A222-3CF8-3F41-AB6E-29E3FCA48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2339" y="1198232"/>
            <a:ext cx="711200" cy="71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20F5405-252C-B64F-AA3F-B0F1C051F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4518" y="3962732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66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30964-4FED-8F4C-8718-2C6FE99FA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0192-C642-4D4F-AE82-A0D0DC02E26B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21EAB-0D0A-B54A-B54F-F8D2554F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91807-7549-E84E-82E4-5A78D35684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4E4D1-26C3-4347-A00E-0EE6CC806219}"/>
              </a:ext>
            </a:extLst>
          </p:cNvPr>
          <p:cNvSpPr txBox="1"/>
          <p:nvPr/>
        </p:nvSpPr>
        <p:spPr>
          <a:xfrm>
            <a:off x="1873406" y="183783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Block Store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96AF3D-E8EC-D041-A526-D4AC5DFC2540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FEBA07-60F0-324F-B00E-A4E65912EDEB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C297B4-02F6-FC47-81EB-6E7A125928D4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8065C4-F284-7F43-8B53-C345A91FDF7F}"/>
              </a:ext>
            </a:extLst>
          </p:cNvPr>
          <p:cNvSpPr txBox="1"/>
          <p:nvPr/>
        </p:nvSpPr>
        <p:spPr>
          <a:xfrm>
            <a:off x="4237465" y="183783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File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A78F8-CE05-B84F-A40B-F25628D9DCBA}"/>
              </a:ext>
            </a:extLst>
          </p:cNvPr>
          <p:cNvSpPr txBox="1"/>
          <p:nvPr/>
        </p:nvSpPr>
        <p:spPr>
          <a:xfrm>
            <a:off x="1873406" y="440247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Snapshot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C9F5A-D936-C443-8315-24C61CD32F1F}"/>
              </a:ext>
            </a:extLst>
          </p:cNvPr>
          <p:cNvSpPr txBox="1"/>
          <p:nvPr/>
        </p:nvSpPr>
        <p:spPr>
          <a:xfrm>
            <a:off x="1084550" y="540162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D4561-2A3E-974D-B6B6-B2F13E6D59FB}"/>
              </a:ext>
            </a:extLst>
          </p:cNvPr>
          <p:cNvSpPr txBox="1"/>
          <p:nvPr/>
        </p:nvSpPr>
        <p:spPr>
          <a:xfrm>
            <a:off x="1873406" y="3198285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Block 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22ADD8-7BD1-054C-8986-69EA7DD83EAC}"/>
              </a:ext>
            </a:extLst>
          </p:cNvPr>
          <p:cNvSpPr txBox="1"/>
          <p:nvPr/>
        </p:nvSpPr>
        <p:spPr>
          <a:xfrm>
            <a:off x="4237465" y="3198285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Elastic File System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252E745-398E-AF4F-B09E-FC8A9A071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758" y="2456684"/>
            <a:ext cx="711200" cy="711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F2A8371-2C1B-844F-B283-097A230AA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408" y="3938139"/>
            <a:ext cx="469900" cy="4699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76FCE5E-3AB8-B541-BE1E-5FB7A1386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0552" y="4904415"/>
            <a:ext cx="469900" cy="4699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90C4EBC-0EC2-F34B-B735-BF9350C8B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8758" y="1126637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3E12A7E-0C87-7A40-AE1B-71E6968B9E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32817" y="2456684"/>
            <a:ext cx="711200" cy="711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A68D6BE-A3F0-7949-9701-6EA19E41D2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2817" y="1126637"/>
            <a:ext cx="711200" cy="711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E7F540-EB0C-BF49-BE75-EE3E7314DF52}"/>
              </a:ext>
            </a:extLst>
          </p:cNvPr>
          <p:cNvSpPr txBox="1"/>
          <p:nvPr/>
        </p:nvSpPr>
        <p:spPr>
          <a:xfrm>
            <a:off x="4259555" y="440247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system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831DDC7-D96D-E844-A9B1-28CBF1926E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33540" y="3932574"/>
            <a:ext cx="4699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6B285FC-F6AC-424D-BB66-23EAE9CB51A3}"/>
              </a:ext>
            </a:extLst>
          </p:cNvPr>
          <p:cNvSpPr txBox="1"/>
          <p:nvPr/>
        </p:nvSpPr>
        <p:spPr>
          <a:xfrm>
            <a:off x="6561459" y="183783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Standard Storage Class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E72894-DC82-1847-8930-5D1F540BBBD2}"/>
              </a:ext>
            </a:extLst>
          </p:cNvPr>
          <p:cNvSpPr txBox="1"/>
          <p:nvPr/>
        </p:nvSpPr>
        <p:spPr>
          <a:xfrm>
            <a:off x="6561459" y="319828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Standard Storage Class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489745-2260-A843-8448-32050FE4B1B9}"/>
              </a:ext>
            </a:extLst>
          </p:cNvPr>
          <p:cNvSpPr txBox="1"/>
          <p:nvPr/>
        </p:nvSpPr>
        <p:spPr>
          <a:xfrm>
            <a:off x="8981486" y="1837837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Infrequent Access Storage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57A5BE-4127-E24A-9122-6CD314F21F7F}"/>
              </a:ext>
            </a:extLst>
          </p:cNvPr>
          <p:cNvSpPr txBox="1"/>
          <p:nvPr/>
        </p:nvSpPr>
        <p:spPr>
          <a:xfrm>
            <a:off x="8981486" y="3198285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Infrequent Access Storage Class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BC60E6A-8F42-2041-A428-73D6223AEE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6918" y="1126637"/>
            <a:ext cx="711200" cy="711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2718B97-6C31-464F-B434-3B71AC448F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21595" y="1126637"/>
            <a:ext cx="711200" cy="711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2AAA1EC-C069-FF4B-8641-99B8431E91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821595" y="2456684"/>
            <a:ext cx="711200" cy="7112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03BCB0A-60E5-4D40-902A-6D7EB2E63C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56811" y="2456684"/>
            <a:ext cx="711200" cy="711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63A327-BF5A-6446-936B-1196876CD031}"/>
              </a:ext>
            </a:extLst>
          </p:cNvPr>
          <p:cNvSpPr txBox="1"/>
          <p:nvPr/>
        </p:nvSpPr>
        <p:spPr>
          <a:xfrm>
            <a:off x="2305964" y="540162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Multiple volumes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344CA0-9018-4D49-A7ED-8DD21F53E1D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54313" y="4876328"/>
            <a:ext cx="494422" cy="4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30964-4FED-8F4C-8718-2C6FE99FA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21EAB-0D0A-B54A-B54F-F8D2554F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91807-7549-E84E-82E4-5A78D35684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2/4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96AF3D-E8EC-D041-A526-D4AC5DFC2540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FEBA07-60F0-324F-B00E-A4E65912EDEB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C297B4-02F6-FC47-81EB-6E7A125928D4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5DE947-BB08-404C-8C5E-FEFD49661C9E}"/>
              </a:ext>
            </a:extLst>
          </p:cNvPr>
          <p:cNvSpPr txBox="1"/>
          <p:nvPr/>
        </p:nvSpPr>
        <p:spPr>
          <a:xfrm>
            <a:off x="6638109" y="185333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FSx</a:t>
            </a:r>
            <a:r>
              <a:rPr lang="en-US" sz="1400" dirty="0"/>
              <a:t> for Windows File Server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EAD7BA-3BED-B246-A307-255EEFB2D9CF}"/>
              </a:ext>
            </a:extLst>
          </p:cNvPr>
          <p:cNvSpPr txBox="1"/>
          <p:nvPr/>
        </p:nvSpPr>
        <p:spPr>
          <a:xfrm>
            <a:off x="6638109" y="3213782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FSx</a:t>
            </a:r>
            <a:r>
              <a:rPr lang="en-US" sz="1400" dirty="0"/>
              <a:t> for Windows File Server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F554485-2918-2241-9D89-66164F94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3461" y="2472181"/>
            <a:ext cx="711200" cy="7112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FBFDC3E7-93B7-0943-AFEF-87B2F8FBE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461" y="1142134"/>
            <a:ext cx="711200" cy="7112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18DFBF4-0B4C-6F46-80DA-4A00FF53C9B5}"/>
              </a:ext>
            </a:extLst>
          </p:cNvPr>
          <p:cNvSpPr txBox="1"/>
          <p:nvPr/>
        </p:nvSpPr>
        <p:spPr>
          <a:xfrm>
            <a:off x="1765684" y="185333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FSx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237F4B-D3BF-DC48-B9D4-D15807DB1D56}"/>
              </a:ext>
            </a:extLst>
          </p:cNvPr>
          <p:cNvSpPr txBox="1"/>
          <p:nvPr/>
        </p:nvSpPr>
        <p:spPr>
          <a:xfrm>
            <a:off x="1765684" y="321378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FSx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1A7F95-E8FB-8A47-A769-B0C3BCB198C8}"/>
              </a:ext>
            </a:extLst>
          </p:cNvPr>
          <p:cNvSpPr txBox="1"/>
          <p:nvPr/>
        </p:nvSpPr>
        <p:spPr>
          <a:xfrm>
            <a:off x="4201403" y="185333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FSx</a:t>
            </a:r>
            <a:r>
              <a:rPr lang="en-US" sz="1400" dirty="0"/>
              <a:t> for </a:t>
            </a:r>
            <a:r>
              <a:rPr lang="en-US" sz="1400" dirty="0" err="1"/>
              <a:t>Lustre</a:t>
            </a:r>
            <a:r>
              <a:rPr lang="en-US" sz="14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368C6C-6B42-EB4C-BCDE-58A40A6026CF}"/>
              </a:ext>
            </a:extLst>
          </p:cNvPr>
          <p:cNvSpPr txBox="1"/>
          <p:nvPr/>
        </p:nvSpPr>
        <p:spPr>
          <a:xfrm>
            <a:off x="4201403" y="321378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</a:t>
            </a:r>
            <a:r>
              <a:rPr lang="en-US" sz="1400" dirty="0" err="1"/>
              <a:t>FSx</a:t>
            </a:r>
            <a:r>
              <a:rPr lang="en-US" sz="1400" dirty="0"/>
              <a:t> for </a:t>
            </a:r>
            <a:r>
              <a:rPr lang="en-US" sz="1400" dirty="0" err="1"/>
              <a:t>Lustre</a:t>
            </a:r>
            <a:r>
              <a:rPr lang="en-US" sz="1400" dirty="0"/>
              <a:t> 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2E8FA4C6-6A16-5542-9938-527EF6409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755" y="2472181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B13F824-F7FF-1345-9FD6-AD31BA055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755" y="1142134"/>
            <a:ext cx="711200" cy="711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08FD39CF-5969-8C46-9F3C-662A8245C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35433" y="1142134"/>
            <a:ext cx="711200" cy="7112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31173CB-3D5B-7D4B-BF8C-525491BF75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1143" y="247218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11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30964-4FED-8F4C-8718-2C6FE99FA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21EAB-0D0A-B54A-B54F-F8D2554F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91807-7549-E84E-82E4-5A78D35684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09468" y="438500"/>
            <a:ext cx="1053932" cy="463064"/>
          </a:xfrm>
        </p:spPr>
        <p:txBody>
          <a:bodyPr/>
          <a:lstStyle/>
          <a:p>
            <a:r>
              <a:rPr lang="en-US" dirty="0"/>
              <a:t>3/4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4E4D1-26C3-4347-A00E-0EE6CC806219}"/>
              </a:ext>
            </a:extLst>
          </p:cNvPr>
          <p:cNvSpPr txBox="1"/>
          <p:nvPr/>
        </p:nvSpPr>
        <p:spPr>
          <a:xfrm>
            <a:off x="9055593" y="188517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Storage Gateway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96AF3D-E8EC-D041-A526-D4AC5DFC2540}"/>
              </a:ext>
            </a:extLst>
          </p:cNvPr>
          <p:cNvCxnSpPr>
            <a:cxnSpLocks/>
          </p:cNvCxnSpPr>
          <p:nvPr/>
        </p:nvCxnSpPr>
        <p:spPr>
          <a:xfrm>
            <a:off x="6610277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FEBA07-60F0-324F-B00E-A4E65912EDEB}"/>
              </a:ext>
            </a:extLst>
          </p:cNvPr>
          <p:cNvCxnSpPr>
            <a:cxnSpLocks/>
          </p:cNvCxnSpPr>
          <p:nvPr/>
        </p:nvCxnSpPr>
        <p:spPr>
          <a:xfrm>
            <a:off x="8996638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8BA78F8-CE05-B84F-A40B-F25628D9DCBA}"/>
              </a:ext>
            </a:extLst>
          </p:cNvPr>
          <p:cNvSpPr txBox="1"/>
          <p:nvPr/>
        </p:nvSpPr>
        <p:spPr>
          <a:xfrm>
            <a:off x="10180971" y="4482761"/>
            <a:ext cx="117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Cached 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C9F5A-D936-C443-8315-24C61CD32F1F}"/>
              </a:ext>
            </a:extLst>
          </p:cNvPr>
          <p:cNvSpPr txBox="1"/>
          <p:nvPr/>
        </p:nvSpPr>
        <p:spPr>
          <a:xfrm>
            <a:off x="9055593" y="4489462"/>
            <a:ext cx="119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Non-cached volume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C0D76-7A6B-B745-8134-E90B0F7D15AF}"/>
              </a:ext>
            </a:extLst>
          </p:cNvPr>
          <p:cNvSpPr txBox="1"/>
          <p:nvPr/>
        </p:nvSpPr>
        <p:spPr>
          <a:xfrm>
            <a:off x="9055593" y="5525445"/>
            <a:ext cx="1197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Virtual tape library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0ADF62-8BBB-2D4F-B36E-CAEEC28A2004}"/>
              </a:ext>
            </a:extLst>
          </p:cNvPr>
          <p:cNvSpPr txBox="1"/>
          <p:nvPr/>
        </p:nvSpPr>
        <p:spPr>
          <a:xfrm>
            <a:off x="9055593" y="321275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Storage Gateway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CDD641B-2C4B-464E-855D-6A3BCE40E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4284" y="3947233"/>
            <a:ext cx="469900" cy="469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D52E2E6-8537-8446-92DD-D15024E06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8192" y="2474593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C62BF57-9193-8A44-AF8D-80D31F051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9535" y="3941232"/>
            <a:ext cx="469900" cy="4699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A31C8B4-96BA-594B-A09E-4DD8C697A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19535" y="5055545"/>
            <a:ext cx="469900" cy="4699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0A98450-51D6-F447-8688-37BD1A01CD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91992" y="1135972"/>
            <a:ext cx="711200" cy="711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6E209FC-2293-2F4B-A8CC-EB9860B6F6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7856" y="2474593"/>
            <a:ext cx="711200" cy="711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3A1210-FD58-2744-B6C1-53AD7577D5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47856" y="1135972"/>
            <a:ext cx="711200" cy="711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87F2E3-E1E4-2D45-B68C-11369851981D}"/>
              </a:ext>
            </a:extLst>
          </p:cNvPr>
          <p:cNvSpPr txBox="1"/>
          <p:nvPr/>
        </p:nvSpPr>
        <p:spPr>
          <a:xfrm>
            <a:off x="6652504" y="188517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Backup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840E0B-DE57-0D47-B217-10ABE8C8EF69}"/>
              </a:ext>
            </a:extLst>
          </p:cNvPr>
          <p:cNvSpPr txBox="1"/>
          <p:nvPr/>
        </p:nvSpPr>
        <p:spPr>
          <a:xfrm>
            <a:off x="6652504" y="321275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Backup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A5696C-C848-CE4E-B985-9E3443F7CAE4}"/>
              </a:ext>
            </a:extLst>
          </p:cNvPr>
          <p:cNvSpPr txBox="1"/>
          <p:nvPr/>
        </p:nvSpPr>
        <p:spPr>
          <a:xfrm>
            <a:off x="4175311" y="188517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Snowmobile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AA31CE-51E9-9B40-92A7-DBF3F55918C9}"/>
              </a:ext>
            </a:extLst>
          </p:cNvPr>
          <p:cNvSpPr txBox="1"/>
          <p:nvPr/>
        </p:nvSpPr>
        <p:spPr>
          <a:xfrm>
            <a:off x="4175311" y="321275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Snowmobile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979A9D4-2E7A-C044-9469-CACF8A2E55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5817" y="1135972"/>
            <a:ext cx="711200" cy="711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4E6E966-FE2A-884B-B93D-9F5E9AAAC1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70663" y="2474593"/>
            <a:ext cx="711200" cy="7112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207E15B-0085-8947-8094-ED13F73D1C73}"/>
              </a:ext>
            </a:extLst>
          </p:cNvPr>
          <p:cNvCxnSpPr>
            <a:cxnSpLocks/>
          </p:cNvCxnSpPr>
          <p:nvPr/>
        </p:nvCxnSpPr>
        <p:spPr>
          <a:xfrm>
            <a:off x="4175311" y="104682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DE8EB7-CD9A-4C41-9C7A-118192AD189F}"/>
              </a:ext>
            </a:extLst>
          </p:cNvPr>
          <p:cNvSpPr txBox="1"/>
          <p:nvPr/>
        </p:nvSpPr>
        <p:spPr>
          <a:xfrm>
            <a:off x="1827535" y="188517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Snowball Edge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72F85-9908-A744-B40C-5641A8853B27}"/>
              </a:ext>
            </a:extLst>
          </p:cNvPr>
          <p:cNvSpPr txBox="1"/>
          <p:nvPr/>
        </p:nvSpPr>
        <p:spPr>
          <a:xfrm>
            <a:off x="1827535" y="321275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Snowball Edge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65D7AF4-BF93-8A4B-901F-94F88EA9E0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86897" y="1135972"/>
            <a:ext cx="711200" cy="711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281F813-C76F-E346-9E44-B32131D6C1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91198" y="2474593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3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B30964-4FED-8F4C-8718-2C6FE99FA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20200" y="6345238"/>
            <a:ext cx="2743200" cy="365125"/>
          </a:xfrm>
        </p:spPr>
        <p:txBody>
          <a:bodyPr/>
          <a:lstStyle/>
          <a:p>
            <a:fld id="{0E0E0192-C642-4D4F-AE82-A0D0DC02E26B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E21EAB-0D0A-B54A-B54F-F8D2554FF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91807-7549-E84E-82E4-5A78D35684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4/4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96AF3D-E8EC-D041-A526-D4AC5DFC2540}"/>
              </a:ext>
            </a:extLst>
          </p:cNvPr>
          <p:cNvCxnSpPr>
            <a:cxnSpLocks/>
          </p:cNvCxnSpPr>
          <p:nvPr/>
        </p:nvCxnSpPr>
        <p:spPr>
          <a:xfrm>
            <a:off x="4175311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FEBA07-60F0-324F-B00E-A4E65912EDEB}"/>
              </a:ext>
            </a:extLst>
          </p:cNvPr>
          <p:cNvCxnSpPr>
            <a:cxnSpLocks/>
          </p:cNvCxnSpPr>
          <p:nvPr/>
        </p:nvCxnSpPr>
        <p:spPr>
          <a:xfrm>
            <a:off x="6561672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C297B4-02F6-FC47-81EB-6E7A125928D4}"/>
              </a:ext>
            </a:extLst>
          </p:cNvPr>
          <p:cNvCxnSpPr>
            <a:cxnSpLocks/>
          </p:cNvCxnSpPr>
          <p:nvPr/>
        </p:nvCxnSpPr>
        <p:spPr>
          <a:xfrm>
            <a:off x="8981486" y="1034344"/>
            <a:ext cx="0" cy="5014321"/>
          </a:xfrm>
          <a:prstGeom prst="line">
            <a:avLst/>
          </a:prstGeom>
          <a:ln w="12700">
            <a:solidFill>
              <a:schemeClr val="bg2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2E858466-B504-AF44-AF0C-84AFFC595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3821" y="3921005"/>
            <a:ext cx="469900" cy="4699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0128C966-827C-D44C-8E1C-9E98136A7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3937" y="2539511"/>
            <a:ext cx="711200" cy="711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1F106448-A09F-3943-A35A-C4EB97BA7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2780" y="3939480"/>
            <a:ext cx="469900" cy="4699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D4EF17F-35B2-0149-803B-BF7E4EB41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3937" y="1209324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D1B72367-A3A4-9A45-AFFE-4A9C19E7C4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3985" y="3988365"/>
            <a:ext cx="469900" cy="4699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1BC192AB-8D67-7746-A2C0-E289C568E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9601" y="4997785"/>
            <a:ext cx="469900" cy="4699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134B1C-68A0-2F46-9E2C-F7BCA80438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72350" y="2539511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4DB1AAD-16E1-4A40-A488-CAA58167A8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29601" y="3963020"/>
            <a:ext cx="469900" cy="4699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1D711CB-BE6B-6644-AD61-BCF2CDB2A5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72350" y="1209324"/>
            <a:ext cx="711200" cy="7112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9F14E8E-6AAA-5C4F-8980-34D84D21D4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25451" y="3973547"/>
            <a:ext cx="469900" cy="4699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77BBB89-2261-7C46-A9B3-5D7B15C1C99A}"/>
              </a:ext>
            </a:extLst>
          </p:cNvPr>
          <p:cNvSpPr txBox="1"/>
          <p:nvPr/>
        </p:nvSpPr>
        <p:spPr>
          <a:xfrm>
            <a:off x="4238585" y="19205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S3 Glacier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A94E41B-A142-3145-BCBE-3E02C28A82C2}"/>
              </a:ext>
            </a:extLst>
          </p:cNvPr>
          <p:cNvSpPr txBox="1"/>
          <p:nvPr/>
        </p:nvSpPr>
        <p:spPr>
          <a:xfrm>
            <a:off x="4238585" y="328097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S3 Glacier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BBCCC2-6A9F-CE45-9C04-D783E79573D6}"/>
              </a:ext>
            </a:extLst>
          </p:cNvPr>
          <p:cNvSpPr txBox="1"/>
          <p:nvPr/>
        </p:nvSpPr>
        <p:spPr>
          <a:xfrm>
            <a:off x="1876998" y="1920524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FA9348E-E3AE-3F48-9EF0-785E5F84BFB5}"/>
              </a:ext>
            </a:extLst>
          </p:cNvPr>
          <p:cNvSpPr txBox="1"/>
          <p:nvPr/>
        </p:nvSpPr>
        <p:spPr>
          <a:xfrm>
            <a:off x="1876998" y="3280972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BA54AEE-0EF5-4E40-B51C-77A69558B6E4}"/>
              </a:ext>
            </a:extLst>
          </p:cNvPr>
          <p:cNvSpPr txBox="1"/>
          <p:nvPr/>
        </p:nvSpPr>
        <p:spPr>
          <a:xfrm>
            <a:off x="1853643" y="4493994"/>
            <a:ext cx="1221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244B51B-0191-0149-ACFE-7D1EFF56A1AA}"/>
              </a:ext>
            </a:extLst>
          </p:cNvPr>
          <p:cNvSpPr txBox="1"/>
          <p:nvPr/>
        </p:nvSpPr>
        <p:spPr>
          <a:xfrm>
            <a:off x="3079303" y="4493993"/>
            <a:ext cx="99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Bucket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88AE398-EC34-F84F-BA29-C48452C30E51}"/>
              </a:ext>
            </a:extLst>
          </p:cNvPr>
          <p:cNvSpPr txBox="1"/>
          <p:nvPr/>
        </p:nvSpPr>
        <p:spPr>
          <a:xfrm>
            <a:off x="1902991" y="5525445"/>
            <a:ext cx="112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Bucket with objects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92A695-E824-5541-9111-9DE15C66B6C2}"/>
              </a:ext>
            </a:extLst>
          </p:cNvPr>
          <p:cNvSpPr txBox="1"/>
          <p:nvPr/>
        </p:nvSpPr>
        <p:spPr>
          <a:xfrm>
            <a:off x="4190978" y="4493993"/>
            <a:ext cx="1201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Vault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8E3E10-379B-464C-B1C0-C24B368EEA8F}"/>
              </a:ext>
            </a:extLst>
          </p:cNvPr>
          <p:cNvSpPr txBox="1"/>
          <p:nvPr/>
        </p:nvSpPr>
        <p:spPr>
          <a:xfrm>
            <a:off x="5406533" y="4493993"/>
            <a:ext cx="1186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Archive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689166-D9C6-8C4F-AED2-25C5BA3840E2}"/>
              </a:ext>
            </a:extLst>
          </p:cNvPr>
          <p:cNvSpPr txBox="1"/>
          <p:nvPr/>
        </p:nvSpPr>
        <p:spPr>
          <a:xfrm>
            <a:off x="6592608" y="452941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Snowball import-export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C55C2E-D6C3-154D-AE8C-29ED42465603}"/>
              </a:ext>
            </a:extLst>
          </p:cNvPr>
          <p:cNvSpPr txBox="1"/>
          <p:nvPr/>
        </p:nvSpPr>
        <p:spPr>
          <a:xfrm>
            <a:off x="6615932" y="192052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Snowball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53C1F3-05B1-3741-96D8-AC1AA69A979D}"/>
              </a:ext>
            </a:extLst>
          </p:cNvPr>
          <p:cNvSpPr txBox="1"/>
          <p:nvPr/>
        </p:nvSpPr>
        <p:spPr>
          <a:xfrm>
            <a:off x="6615932" y="328097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Snowball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6459EDED-0DEB-8A47-8647-1DAB76FF89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87960" y="1166285"/>
            <a:ext cx="711200" cy="7112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B6D7B7D1-00D3-D242-AE5F-1D8CD6D538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04801" y="2543961"/>
            <a:ext cx="711200" cy="711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A1BA5A0-E1CE-EA4D-9150-57563844F9CB}"/>
              </a:ext>
            </a:extLst>
          </p:cNvPr>
          <p:cNvSpPr txBox="1"/>
          <p:nvPr/>
        </p:nvSpPr>
        <p:spPr>
          <a:xfrm>
            <a:off x="8894512" y="1889351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CloudEndure</a:t>
            </a:r>
            <a:r>
              <a:rPr lang="en-US" sz="1400" dirty="0"/>
              <a:t> Disaster Recovery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564A0-7250-D44D-B879-69CEC2919ED4}"/>
              </a:ext>
            </a:extLst>
          </p:cNvPr>
          <p:cNvSpPr txBox="1"/>
          <p:nvPr/>
        </p:nvSpPr>
        <p:spPr>
          <a:xfrm>
            <a:off x="8894512" y="3249799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CloudEndure</a:t>
            </a:r>
            <a:r>
              <a:rPr lang="en-US" sz="1400" dirty="0"/>
              <a:t> Disaster Recovery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84B32-6C58-1741-B206-B1BC6FEFCB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89864" y="2520510"/>
            <a:ext cx="713255" cy="713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72879D-1385-344F-90CD-C21AD8C496B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89864" y="1178151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FED2-DFFD-40B8-9FDA-08E0395FB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16" y="1232899"/>
            <a:ext cx="3796824" cy="49440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Diagram 3: Deployed architecture detail using the CVADS on AWS QuickStart template and default parameters.</a:t>
            </a:r>
          </a:p>
          <a:p>
            <a:pPr marL="0" indent="0">
              <a:buNone/>
            </a:pPr>
            <a:r>
              <a:rPr lang="en-US" dirty="0"/>
              <a:t>Update for  CVADS on </a:t>
            </a:r>
            <a:r>
              <a:rPr lang="en-US" dirty="0">
                <a:hlinkClick r:id="rId2"/>
              </a:rPr>
              <a:t>AWS QuickStart Template</a:t>
            </a:r>
            <a:r>
              <a:rPr lang="en-US" dirty="0"/>
              <a:t> deployment guide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27B14-7040-4DCB-B0C9-D3CC7C24B56E}"/>
              </a:ext>
            </a:extLst>
          </p:cNvPr>
          <p:cNvSpPr/>
          <p:nvPr/>
        </p:nvSpPr>
        <p:spPr>
          <a:xfrm>
            <a:off x="5025990" y="4629831"/>
            <a:ext cx="2513138" cy="1486846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D05CD-FC0B-4ACF-AD58-812E89A0F3E1}"/>
              </a:ext>
            </a:extLst>
          </p:cNvPr>
          <p:cNvSpPr txBox="1"/>
          <p:nvPr/>
        </p:nvSpPr>
        <p:spPr>
          <a:xfrm>
            <a:off x="5302142" y="4653139"/>
            <a:ext cx="1621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Citrix VDA Subnet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75EA-51E0-40CC-B11B-5D59D828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0" y="4629831"/>
            <a:ext cx="276718" cy="2774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68744-5940-41F0-8920-C4A8AF7A8789}"/>
              </a:ext>
            </a:extLst>
          </p:cNvPr>
          <p:cNvSpPr/>
          <p:nvPr/>
        </p:nvSpPr>
        <p:spPr>
          <a:xfrm>
            <a:off x="5026446" y="3223363"/>
            <a:ext cx="2513138" cy="1313835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4FC1ED-8747-4B98-B41A-83CF056D8AEF}"/>
              </a:ext>
            </a:extLst>
          </p:cNvPr>
          <p:cNvSpPr txBox="1"/>
          <p:nvPr/>
        </p:nvSpPr>
        <p:spPr>
          <a:xfrm>
            <a:off x="5306707" y="3246672"/>
            <a:ext cx="2024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</a:rPr>
              <a:t>Private Citrix Infrastructure  Subnet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A76431-1497-4CB4-A527-49D16B49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90" y="3223363"/>
            <a:ext cx="276718" cy="277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CCCD90-2AF4-4AB7-8768-2F26DE5D3414}"/>
              </a:ext>
            </a:extLst>
          </p:cNvPr>
          <p:cNvSpPr/>
          <p:nvPr/>
        </p:nvSpPr>
        <p:spPr>
          <a:xfrm>
            <a:off x="8765902" y="1367925"/>
            <a:ext cx="2513137" cy="175140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C408B-AA97-40F3-88FD-0A50C931785E}"/>
              </a:ext>
            </a:extLst>
          </p:cNvPr>
          <p:cNvSpPr txBox="1"/>
          <p:nvPr/>
        </p:nvSpPr>
        <p:spPr>
          <a:xfrm>
            <a:off x="9043401" y="1389668"/>
            <a:ext cx="908644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7F8B42-084D-416C-9806-6F9F765B3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902" y="1367924"/>
            <a:ext cx="275042" cy="2743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A43F57-589B-4DBA-BC83-92D73B26A60A}"/>
              </a:ext>
            </a:extLst>
          </p:cNvPr>
          <p:cNvSpPr/>
          <p:nvPr/>
        </p:nvSpPr>
        <p:spPr>
          <a:xfrm>
            <a:off x="5025991" y="1369565"/>
            <a:ext cx="2513137" cy="1760936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63026-DF09-458D-A6E6-C997CC2F9B6A}"/>
              </a:ext>
            </a:extLst>
          </p:cNvPr>
          <p:cNvSpPr txBox="1"/>
          <p:nvPr/>
        </p:nvSpPr>
        <p:spPr>
          <a:xfrm>
            <a:off x="5303618" y="1391308"/>
            <a:ext cx="908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B050"/>
                </a:solidFill>
              </a:rPr>
              <a:t>Public Subnet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F2FFFD-4B60-45B4-98CB-A0E5C8A90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991" y="1369564"/>
            <a:ext cx="275042" cy="274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5DFAB0-F575-47FF-B3C7-2AB291E4FD26}"/>
              </a:ext>
            </a:extLst>
          </p:cNvPr>
          <p:cNvSpPr/>
          <p:nvPr/>
        </p:nvSpPr>
        <p:spPr>
          <a:xfrm>
            <a:off x="4171687" y="304030"/>
            <a:ext cx="7826998" cy="62499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ysClr val="windowText" lastClr="000000"/>
                </a:solidFill>
              </a:rPr>
              <a:t>AWS Cloud Region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A9D2D19-27B1-4796-87E7-2811C788F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71686" y="304030"/>
            <a:ext cx="274320" cy="274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35249-72BB-4385-BA55-EB43652AD75F}"/>
              </a:ext>
            </a:extLst>
          </p:cNvPr>
          <p:cNvSpPr/>
          <p:nvPr/>
        </p:nvSpPr>
        <p:spPr>
          <a:xfrm>
            <a:off x="4483334" y="1072680"/>
            <a:ext cx="7293160" cy="5185245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2F6606D-FDA8-469E-B8B6-AD3327A35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2601" y="1079679"/>
            <a:ext cx="274320" cy="2743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E704EDB-8F84-4EF6-B5C4-CD813751FD63}"/>
              </a:ext>
            </a:extLst>
          </p:cNvPr>
          <p:cNvGrpSpPr/>
          <p:nvPr/>
        </p:nvGrpSpPr>
        <p:grpSpPr>
          <a:xfrm>
            <a:off x="7527980" y="3730691"/>
            <a:ext cx="1255963" cy="1105122"/>
            <a:chOff x="8502650" y="2272107"/>
            <a:chExt cx="842042" cy="740913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6F17755-85DC-47AD-B244-94F2841D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0791" y="2272107"/>
              <a:ext cx="365760" cy="3657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1BA311-45AF-4D37-9042-F45D6323CF67}"/>
                </a:ext>
              </a:extLst>
            </p:cNvPr>
            <p:cNvSpPr txBox="1"/>
            <p:nvPr/>
          </p:nvSpPr>
          <p:spPr>
            <a:xfrm>
              <a:off x="8502650" y="2641600"/>
              <a:ext cx="842042" cy="371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AWS Active Directory</a:t>
              </a:r>
            </a:p>
            <a:p>
              <a:pPr algn="ctr"/>
              <a:r>
                <a:rPr lang="en-US" sz="1000" dirty="0"/>
                <a:t>Service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F85F1-D684-4329-929A-59A984D1DBE7}"/>
              </a:ext>
            </a:extLst>
          </p:cNvPr>
          <p:cNvGrpSpPr/>
          <p:nvPr/>
        </p:nvGrpSpPr>
        <p:grpSpPr>
          <a:xfrm>
            <a:off x="5698745" y="3670619"/>
            <a:ext cx="1167628" cy="696015"/>
            <a:chOff x="4071228" y="3276463"/>
            <a:chExt cx="1107932" cy="6604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0963C7-4452-4E81-B643-174F83DA1CC3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543C157B-85DF-440D-AE85-60C499A62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Line 33">
                <a:extLst>
                  <a:ext uri="{FF2B5EF4-FFF2-40B4-BE49-F238E27FC236}">
                    <a16:creationId xmlns:a16="http://schemas.microsoft.com/office/drawing/2014/main" id="{7A260D24-5AA5-462F-905D-1D70E7647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Freeform 39">
                <a:extLst>
                  <a:ext uri="{FF2B5EF4-FFF2-40B4-BE49-F238E27FC236}">
                    <a16:creationId xmlns:a16="http://schemas.microsoft.com/office/drawing/2014/main" id="{8BB56ED6-89EC-4D62-9A05-73A09C75C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0" name="Freeform 44">
                <a:extLst>
                  <a:ext uri="{FF2B5EF4-FFF2-40B4-BE49-F238E27FC236}">
                    <a16:creationId xmlns:a16="http://schemas.microsoft.com/office/drawing/2014/main" id="{E4619690-6A79-43D3-BD6E-4042E1C75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FA14B1B6-938B-4241-B21A-A7DFE5B65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D020B7CC-A493-4251-9442-601B9D231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50">
                <a:extLst>
                  <a:ext uri="{FF2B5EF4-FFF2-40B4-BE49-F238E27FC236}">
                    <a16:creationId xmlns:a16="http://schemas.microsoft.com/office/drawing/2014/main" id="{48F8C5A4-AD93-49A1-BEDD-CAC2D58AD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Freeform 50">
                <a:extLst>
                  <a:ext uri="{FF2B5EF4-FFF2-40B4-BE49-F238E27FC236}">
                    <a16:creationId xmlns:a16="http://schemas.microsoft.com/office/drawing/2014/main" id="{3B57F47D-34F1-4334-B8CD-6974855A8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:a16="http://schemas.microsoft.com/office/drawing/2014/main" id="{1420EEE7-CE1B-4C42-9470-8E3806C31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6" name="Freeform 50">
                <a:extLst>
                  <a:ext uri="{FF2B5EF4-FFF2-40B4-BE49-F238E27FC236}">
                    <a16:creationId xmlns:a16="http://schemas.microsoft.com/office/drawing/2014/main" id="{9A475246-EBA3-46F6-BCBC-31A88D5FB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7" name="Line 33">
                <a:extLst>
                  <a:ext uri="{FF2B5EF4-FFF2-40B4-BE49-F238E27FC236}">
                    <a16:creationId xmlns:a16="http://schemas.microsoft.com/office/drawing/2014/main" id="{BE9B81D8-257B-48D4-85C3-7C0AD056DD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Line 33">
                <a:extLst>
                  <a:ext uri="{FF2B5EF4-FFF2-40B4-BE49-F238E27FC236}">
                    <a16:creationId xmlns:a16="http://schemas.microsoft.com/office/drawing/2014/main" id="{D7FF65D9-8EBA-4884-8A9D-54B5DF2FE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Line 33">
                <a:extLst>
                  <a:ext uri="{FF2B5EF4-FFF2-40B4-BE49-F238E27FC236}">
                    <a16:creationId xmlns:a16="http://schemas.microsoft.com/office/drawing/2014/main" id="{29708982-2D05-4763-AF1D-FA78B98CE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Line 33">
                <a:extLst>
                  <a:ext uri="{FF2B5EF4-FFF2-40B4-BE49-F238E27FC236}">
                    <a16:creationId xmlns:a16="http://schemas.microsoft.com/office/drawing/2014/main" id="{A10E5201-6061-4AE7-B5B9-4A918E24B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Line 33">
                <a:extLst>
                  <a:ext uri="{FF2B5EF4-FFF2-40B4-BE49-F238E27FC236}">
                    <a16:creationId xmlns:a16="http://schemas.microsoft.com/office/drawing/2014/main" id="{333E1F59-1C21-44D7-B828-401D8EF719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DC6777-1247-47DF-BFC0-59D5C1795E62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CED635-BA47-4D42-8215-B9349E946F82}"/>
              </a:ext>
            </a:extLst>
          </p:cNvPr>
          <p:cNvGrpSpPr/>
          <p:nvPr/>
        </p:nvGrpSpPr>
        <p:grpSpPr>
          <a:xfrm>
            <a:off x="5165775" y="1971029"/>
            <a:ext cx="896323" cy="677057"/>
            <a:chOff x="8090229" y="3431309"/>
            <a:chExt cx="896323" cy="67705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BC9C10E-6764-4A47-A76A-681A5032F6C3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DBB492D-0BEC-494C-B123-1221A9A02CE7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79DDDCD-D86F-4261-81E2-3E94691DD4CB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47" name="Isosceles Triangle 46">
                  <a:extLst>
                    <a:ext uri="{FF2B5EF4-FFF2-40B4-BE49-F238E27FC236}">
                      <a16:creationId xmlns:a16="http://schemas.microsoft.com/office/drawing/2014/main" id="{A61CC323-8064-4E25-AAEA-E915E98827A5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9BE43B3-A681-4E29-B584-D6FFAB28308F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D8BD63D-209E-47EC-BCF4-BA1F0E2F0AB7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5C80339-407A-4CB4-8368-1A88B1224E69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604B0E8-6EBA-4291-BB87-4ED155E5C15B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9AB02CF6-C0CA-413F-B7E3-F46933C6BFC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691D240A-1F12-4691-BA0E-012A687438BC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DAE1E422-7D87-41E5-8C83-37FC038A433D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C15E0-219A-465B-A539-10ADD2FA06FC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E69D6E-AF12-425A-A043-71CBF01F5283}"/>
              </a:ext>
            </a:extLst>
          </p:cNvPr>
          <p:cNvGrpSpPr/>
          <p:nvPr/>
        </p:nvGrpSpPr>
        <p:grpSpPr>
          <a:xfrm>
            <a:off x="10210275" y="1971029"/>
            <a:ext cx="896323" cy="677057"/>
            <a:chOff x="8090229" y="3431309"/>
            <a:chExt cx="896323" cy="67705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E0C32F4-BE9B-4A9D-B337-61802723BCF0}"/>
                </a:ext>
              </a:extLst>
            </p:cNvPr>
            <p:cNvGrpSpPr/>
            <p:nvPr/>
          </p:nvGrpSpPr>
          <p:grpSpPr>
            <a:xfrm>
              <a:off x="8323506" y="3431309"/>
              <a:ext cx="429768" cy="426489"/>
              <a:chOff x="9172840" y="3441579"/>
              <a:chExt cx="429768" cy="42648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708C436-3ED7-406D-9AA0-A05836903999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51973DB-AC23-4525-B1D4-EB6B0B4C849B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E503678B-93FA-4DFA-8978-D1518D75E6E4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B0F6598-7C1E-4610-885F-98CF00B5746C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12D9AD4F-7C35-4E6B-A54C-C51DBBB44CAF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A1B9C04-6735-4BAD-AE1F-7C0C52BE0927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159E286-92F0-4AB4-8052-0A8B7F28AE9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id="{C72021DC-9373-49E2-AE62-0C8BC439681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DE2FD445-A07F-4869-9324-6403E7CEA0BD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1C5409D7-B1B8-4C31-BADF-EA4D5FE0F016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2918B1-DD23-46F6-907C-36965E265726}"/>
                </a:ext>
              </a:extLst>
            </p:cNvPr>
            <p:cNvSpPr txBox="1"/>
            <p:nvPr/>
          </p:nvSpPr>
          <p:spPr>
            <a:xfrm>
              <a:off x="8090229" y="3862145"/>
              <a:ext cx="8963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NAT Gateway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34373CD-15CB-4D95-AA18-2B2BFB0ECD0B}"/>
              </a:ext>
            </a:extLst>
          </p:cNvPr>
          <p:cNvGrpSpPr/>
          <p:nvPr/>
        </p:nvGrpSpPr>
        <p:grpSpPr>
          <a:xfrm>
            <a:off x="6330770" y="1824697"/>
            <a:ext cx="3662344" cy="969720"/>
            <a:chOff x="2444822" y="1759359"/>
            <a:chExt cx="3662344" cy="9697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D56115-BFE2-4A09-B8BA-B759619DA5C0}"/>
                </a:ext>
              </a:extLst>
            </p:cNvPr>
            <p:cNvSpPr/>
            <p:nvPr/>
          </p:nvSpPr>
          <p:spPr>
            <a:xfrm>
              <a:off x="2444822" y="1759359"/>
              <a:ext cx="3662344" cy="969720"/>
            </a:xfrm>
            <a:prstGeom prst="rect">
              <a:avLst/>
            </a:prstGeom>
            <a:solidFill>
              <a:srgbClr val="F8CBAD">
                <a:alpha val="69804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ABEA017-2E93-4B46-BD18-DE4ED9279DA9}"/>
                </a:ext>
              </a:extLst>
            </p:cNvPr>
            <p:cNvGrpSpPr/>
            <p:nvPr/>
          </p:nvGrpSpPr>
          <p:grpSpPr>
            <a:xfrm>
              <a:off x="2513360" y="1921591"/>
              <a:ext cx="895949" cy="645257"/>
              <a:chOff x="3853366" y="2907535"/>
              <a:chExt cx="895949" cy="645257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D1ADD9C-5F98-4BE7-8D79-EEC3526A7A90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02B4157-E47B-413E-8D28-4D680BEEE251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19E3FC2-A8B4-4085-BF6B-A3378B50A86D}"/>
                </a:ext>
              </a:extLst>
            </p:cNvPr>
            <p:cNvGrpSpPr/>
            <p:nvPr/>
          </p:nvGrpSpPr>
          <p:grpSpPr>
            <a:xfrm>
              <a:off x="3956785" y="2086350"/>
              <a:ext cx="728368" cy="322819"/>
              <a:chOff x="9848964" y="3538448"/>
              <a:chExt cx="763866" cy="338554"/>
            </a:xfrm>
          </p:grpSpPr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4FEA73A2-0D26-4714-974B-BF1675D91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848964" y="3566143"/>
                <a:ext cx="283161" cy="28316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4F9CDAD-6A94-46B8-890B-D7107925E4F1}"/>
                  </a:ext>
                </a:extLst>
              </p:cNvPr>
              <p:cNvSpPr txBox="1"/>
              <p:nvPr/>
            </p:nvSpPr>
            <p:spPr>
              <a:xfrm>
                <a:off x="10064257" y="3538448"/>
                <a:ext cx="5485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Auto </a:t>
                </a:r>
              </a:p>
              <a:p>
                <a:r>
                  <a:rPr lang="en-US" sz="800" dirty="0"/>
                  <a:t>Scaling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92042C3-094C-4A58-9A01-531D23C5C720}"/>
                </a:ext>
              </a:extLst>
            </p:cNvPr>
            <p:cNvGrpSpPr/>
            <p:nvPr/>
          </p:nvGrpSpPr>
          <p:grpSpPr>
            <a:xfrm>
              <a:off x="5211217" y="1921591"/>
              <a:ext cx="895949" cy="645257"/>
              <a:chOff x="3853366" y="2907535"/>
              <a:chExt cx="895949" cy="645257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24C95FB-D26F-4340-8C7A-4B1D776B8235}"/>
                  </a:ext>
                </a:extLst>
              </p:cNvPr>
              <p:cNvSpPr/>
              <p:nvPr/>
            </p:nvSpPr>
            <p:spPr>
              <a:xfrm>
                <a:off x="4126959" y="2907535"/>
                <a:ext cx="348762" cy="34876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RD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2AD8F15-1473-4FDB-B4E4-A61917722161}"/>
                  </a:ext>
                </a:extLst>
              </p:cNvPr>
              <p:cNvSpPr txBox="1"/>
              <p:nvPr/>
            </p:nvSpPr>
            <p:spPr>
              <a:xfrm>
                <a:off x="3853366" y="3306571"/>
                <a:ext cx="89594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RD Gateway</a:t>
                </a:r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00A5FC2-8EAD-424C-A380-12D468AE1A6A}"/>
              </a:ext>
            </a:extLst>
          </p:cNvPr>
          <p:cNvGrpSpPr/>
          <p:nvPr/>
        </p:nvGrpSpPr>
        <p:grpSpPr>
          <a:xfrm>
            <a:off x="4849167" y="646335"/>
            <a:ext cx="2866784" cy="5792565"/>
            <a:chOff x="986079" y="646335"/>
            <a:chExt cx="2866784" cy="57925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3E74B1A-9F1E-4ABD-9265-2718975CE0EB}"/>
                </a:ext>
              </a:extLst>
            </p:cNvPr>
            <p:cNvSpPr/>
            <p:nvPr/>
          </p:nvSpPr>
          <p:spPr>
            <a:xfrm>
              <a:off x="986079" y="646335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AB6A123-D1B6-4BD2-A31B-22C0F44F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6079" y="646335"/>
              <a:ext cx="275037" cy="27432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8D0C343-CFBB-450D-8E1E-8B21CC5865A9}"/>
                </a:ext>
              </a:extLst>
            </p:cNvPr>
            <p:cNvSpPr txBox="1"/>
            <p:nvPr/>
          </p:nvSpPr>
          <p:spPr>
            <a:xfrm>
              <a:off x="1264587" y="660385"/>
              <a:ext cx="21838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3608DA7-662C-47CA-9278-0ADA2B04CE3E}"/>
              </a:ext>
            </a:extLst>
          </p:cNvPr>
          <p:cNvGrpSpPr/>
          <p:nvPr/>
        </p:nvGrpSpPr>
        <p:grpSpPr>
          <a:xfrm>
            <a:off x="8591405" y="640242"/>
            <a:ext cx="2866784" cy="5792565"/>
            <a:chOff x="4728317" y="640242"/>
            <a:chExt cx="2866784" cy="57925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6F95717-4F97-499D-8C14-39C143312947}"/>
                </a:ext>
              </a:extLst>
            </p:cNvPr>
            <p:cNvSpPr/>
            <p:nvPr/>
          </p:nvSpPr>
          <p:spPr>
            <a:xfrm>
              <a:off x="4728317" y="640242"/>
              <a:ext cx="2866784" cy="5792565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943093A-901A-4935-BC1F-8D66230E4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28317" y="640242"/>
              <a:ext cx="275037" cy="2743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757AA26-2ADF-4C9E-BABA-6DB0C97E0405}"/>
                </a:ext>
              </a:extLst>
            </p:cNvPr>
            <p:cNvSpPr txBox="1"/>
            <p:nvPr/>
          </p:nvSpPr>
          <p:spPr>
            <a:xfrm>
              <a:off x="5008324" y="654292"/>
              <a:ext cx="11330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545B64"/>
                  </a:solidFill>
                </a:rPr>
                <a:t>Availability Zone 2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E855AF5-9DEB-419A-8B5F-6232F8EDAD73}"/>
              </a:ext>
            </a:extLst>
          </p:cNvPr>
          <p:cNvGrpSpPr/>
          <p:nvPr/>
        </p:nvGrpSpPr>
        <p:grpSpPr>
          <a:xfrm>
            <a:off x="8765902" y="4630913"/>
            <a:ext cx="2513138" cy="1476543"/>
            <a:chOff x="4896937" y="4640135"/>
            <a:chExt cx="2513138" cy="147654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AEA513F-A1AA-4937-8B54-FC0457C7FD0A}"/>
                </a:ext>
              </a:extLst>
            </p:cNvPr>
            <p:cNvSpPr/>
            <p:nvPr/>
          </p:nvSpPr>
          <p:spPr>
            <a:xfrm>
              <a:off x="4896937" y="4640136"/>
              <a:ext cx="2513138" cy="1476542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1F4D4BF-762D-404D-B095-33761DFBC470}"/>
                </a:ext>
              </a:extLst>
            </p:cNvPr>
            <p:cNvSpPr txBox="1"/>
            <p:nvPr/>
          </p:nvSpPr>
          <p:spPr>
            <a:xfrm>
              <a:off x="5169509" y="4663443"/>
              <a:ext cx="15772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Citrix VDA Subnet 2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AE40755-15B2-4DDF-B739-6A3042036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6937" y="4640135"/>
              <a:ext cx="276718" cy="277449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E3B38A-F5BE-4943-9506-E1C00E714476}"/>
              </a:ext>
            </a:extLst>
          </p:cNvPr>
          <p:cNvGrpSpPr/>
          <p:nvPr/>
        </p:nvGrpSpPr>
        <p:grpSpPr>
          <a:xfrm>
            <a:off x="8771847" y="3226855"/>
            <a:ext cx="2513137" cy="1310343"/>
            <a:chOff x="4905140" y="3386242"/>
            <a:chExt cx="2513137" cy="139054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B1BD514-5CDE-43D0-9443-97AF17C25153}"/>
                </a:ext>
              </a:extLst>
            </p:cNvPr>
            <p:cNvSpPr/>
            <p:nvPr/>
          </p:nvSpPr>
          <p:spPr>
            <a:xfrm>
              <a:off x="4905140" y="3386242"/>
              <a:ext cx="2513137" cy="1390546"/>
            </a:xfrm>
            <a:prstGeom prst="rect">
              <a:avLst/>
            </a:prstGeom>
            <a:solidFill>
              <a:srgbClr val="007CBC">
                <a:alpha val="20000"/>
              </a:srgb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3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56707BC-DE56-4EF3-8754-5B59BE861EE5}"/>
                </a:ext>
              </a:extLst>
            </p:cNvPr>
            <p:cNvSpPr txBox="1"/>
            <p:nvPr/>
          </p:nvSpPr>
          <p:spPr>
            <a:xfrm>
              <a:off x="5184815" y="3409551"/>
              <a:ext cx="2055075" cy="244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0070C0"/>
                  </a:solidFill>
                </a:rPr>
                <a:t>Private  Citrix Infrastructure Subnet 2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1D3D679-3196-4533-8786-FCA9783B8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5140" y="3386242"/>
              <a:ext cx="276718" cy="277449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0F0F537-18D7-4922-871B-4B316AF87B31}"/>
              </a:ext>
            </a:extLst>
          </p:cNvPr>
          <p:cNvGrpSpPr/>
          <p:nvPr/>
        </p:nvGrpSpPr>
        <p:grpSpPr>
          <a:xfrm>
            <a:off x="9443122" y="3684112"/>
            <a:ext cx="1167628" cy="696015"/>
            <a:chOff x="4071228" y="3276463"/>
            <a:chExt cx="1107932" cy="66043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67AADF6-CA01-4383-8941-6EF0DA0F2B36}"/>
                </a:ext>
              </a:extLst>
            </p:cNvPr>
            <p:cNvGrpSpPr/>
            <p:nvPr/>
          </p:nvGrpSpPr>
          <p:grpSpPr>
            <a:xfrm>
              <a:off x="4396594" y="3276463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102" name="Freeform 27">
                <a:extLst>
                  <a:ext uri="{FF2B5EF4-FFF2-40B4-BE49-F238E27FC236}">
                    <a16:creationId xmlns:a16="http://schemas.microsoft.com/office/drawing/2014/main" id="{344BF6E5-1305-4F00-A966-490E1380F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Line 33">
                <a:extLst>
                  <a:ext uri="{FF2B5EF4-FFF2-40B4-BE49-F238E27FC236}">
                    <a16:creationId xmlns:a16="http://schemas.microsoft.com/office/drawing/2014/main" id="{0D15CF3A-73D5-4A83-81DE-3E6F5B7FE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4" name="Freeform 39">
                <a:extLst>
                  <a:ext uri="{FF2B5EF4-FFF2-40B4-BE49-F238E27FC236}">
                    <a16:creationId xmlns:a16="http://schemas.microsoft.com/office/drawing/2014/main" id="{166D3982-4CBB-4491-8453-69FF4535A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9509654C-F4F3-488B-B965-F61AE66F6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id="{A6360F83-DE1B-4D97-B3D4-B4CCBC7E6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id="{D8DCA73A-05CB-4EDD-8676-6D4B87B4A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Freeform 50">
                <a:extLst>
                  <a:ext uri="{FF2B5EF4-FFF2-40B4-BE49-F238E27FC236}">
                    <a16:creationId xmlns:a16="http://schemas.microsoft.com/office/drawing/2014/main" id="{4DEE5EAE-6CBA-417F-8B9A-BCF1FA876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9" name="Freeform 50">
                <a:extLst>
                  <a:ext uri="{FF2B5EF4-FFF2-40B4-BE49-F238E27FC236}">
                    <a16:creationId xmlns:a16="http://schemas.microsoft.com/office/drawing/2014/main" id="{BAF5325B-D681-44E5-B377-D7933C811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id="{7475E8DA-4338-408B-9EF5-1735B4885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id="{E44BB8C5-AA0C-4EDF-8D52-DB754262E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12" name="Line 33">
                <a:extLst>
                  <a:ext uri="{FF2B5EF4-FFF2-40B4-BE49-F238E27FC236}">
                    <a16:creationId xmlns:a16="http://schemas.microsoft.com/office/drawing/2014/main" id="{A25E17BA-6933-4809-9D6A-242277025D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3" name="Line 33">
                <a:extLst>
                  <a:ext uri="{FF2B5EF4-FFF2-40B4-BE49-F238E27FC236}">
                    <a16:creationId xmlns:a16="http://schemas.microsoft.com/office/drawing/2014/main" id="{CBF8545E-87C4-4A0C-95ED-599547DA53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4" name="Line 33">
                <a:extLst>
                  <a:ext uri="{FF2B5EF4-FFF2-40B4-BE49-F238E27FC236}">
                    <a16:creationId xmlns:a16="http://schemas.microsoft.com/office/drawing/2014/main" id="{AB7E0BBD-4BC4-44CE-A9DB-F90ECB3ADA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5" name="Line 33">
                <a:extLst>
                  <a:ext uri="{FF2B5EF4-FFF2-40B4-BE49-F238E27FC236}">
                    <a16:creationId xmlns:a16="http://schemas.microsoft.com/office/drawing/2014/main" id="{52715F0A-C36C-4A9C-85D0-FF2268A4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6" name="Line 33">
                <a:extLst>
                  <a:ext uri="{FF2B5EF4-FFF2-40B4-BE49-F238E27FC236}">
                    <a16:creationId xmlns:a16="http://schemas.microsoft.com/office/drawing/2014/main" id="{12B351BB-3347-4BD5-BDBA-2E41C4451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E62C143-7BED-497F-B016-DF61E06E1A12}"/>
                </a:ext>
              </a:extLst>
            </p:cNvPr>
            <p:cNvSpPr txBox="1"/>
            <p:nvPr/>
          </p:nvSpPr>
          <p:spPr>
            <a:xfrm>
              <a:off x="4071228" y="3557239"/>
              <a:ext cx="1107932" cy="379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Citrix Cloud Connector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4039C7D-3820-4913-BF83-8F014F2CF6DF}"/>
              </a:ext>
            </a:extLst>
          </p:cNvPr>
          <p:cNvSpPr txBox="1"/>
          <p:nvPr/>
        </p:nvSpPr>
        <p:spPr>
          <a:xfrm>
            <a:off x="5922525" y="288849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EE5FE80-B575-427D-BC39-625C70A98485}"/>
              </a:ext>
            </a:extLst>
          </p:cNvPr>
          <p:cNvSpPr txBox="1"/>
          <p:nvPr/>
        </p:nvSpPr>
        <p:spPr>
          <a:xfrm>
            <a:off x="9662436" y="2872988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10.0.5.0/24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989450-04C5-4A50-B0B4-CCDFCDED45C7}"/>
              </a:ext>
            </a:extLst>
          </p:cNvPr>
          <p:cNvSpPr txBox="1"/>
          <p:nvPr/>
        </p:nvSpPr>
        <p:spPr>
          <a:xfrm>
            <a:off x="5922525" y="4306366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10.0.0.0/24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DAF647-6735-4850-8763-C973106376A4}"/>
              </a:ext>
            </a:extLst>
          </p:cNvPr>
          <p:cNvSpPr txBox="1"/>
          <p:nvPr/>
        </p:nvSpPr>
        <p:spPr>
          <a:xfrm>
            <a:off x="9666902" y="4312503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10.0.1.0/24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542D7AC-3D48-4EA9-A715-FFF89396C33D}"/>
              </a:ext>
            </a:extLst>
          </p:cNvPr>
          <p:cNvGrpSpPr/>
          <p:nvPr/>
        </p:nvGrpSpPr>
        <p:grpSpPr>
          <a:xfrm>
            <a:off x="5982304" y="5023905"/>
            <a:ext cx="600510" cy="720253"/>
            <a:chOff x="3912775" y="3313791"/>
            <a:chExt cx="674468" cy="80895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908876F-A803-4212-B3A7-424B089B8FA7}"/>
                </a:ext>
              </a:extLst>
            </p:cNvPr>
            <p:cNvSpPr txBox="1"/>
            <p:nvPr/>
          </p:nvSpPr>
          <p:spPr>
            <a:xfrm>
              <a:off x="3940338" y="3941266"/>
              <a:ext cx="619347" cy="181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Citrix VDA</a:t>
              </a:r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729D5887-F046-47F8-AA95-1FF5D9880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281" y="3363808"/>
              <a:ext cx="458108" cy="458108"/>
            </a:xfrm>
            <a:custGeom>
              <a:avLst/>
              <a:gdLst>
                <a:gd name="T0" fmla="*/ 5332 w 5333"/>
                <a:gd name="T1" fmla="*/ 2652 h 5333"/>
                <a:gd name="T2" fmla="*/ 5332 w 5333"/>
                <a:gd name="T3" fmla="*/ 2652 h 5333"/>
                <a:gd name="T4" fmla="*/ 2652 w 5333"/>
                <a:gd name="T5" fmla="*/ 5332 h 5333"/>
                <a:gd name="T6" fmla="*/ 0 w 5333"/>
                <a:gd name="T7" fmla="*/ 2652 h 5333"/>
                <a:gd name="T8" fmla="*/ 2652 w 5333"/>
                <a:gd name="T9" fmla="*/ 0 h 5333"/>
                <a:gd name="T10" fmla="*/ 5332 w 5333"/>
                <a:gd name="T11" fmla="*/ 2652 h 5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3" h="5333">
                  <a:moveTo>
                    <a:pt x="5332" y="2652"/>
                  </a:moveTo>
                  <a:lnTo>
                    <a:pt x="5332" y="2652"/>
                  </a:lnTo>
                  <a:cubicBezTo>
                    <a:pt x="5332" y="4144"/>
                    <a:pt x="4144" y="5332"/>
                    <a:pt x="2652" y="5332"/>
                  </a:cubicBezTo>
                  <a:cubicBezTo>
                    <a:pt x="1188" y="5332"/>
                    <a:pt x="0" y="4144"/>
                    <a:pt x="0" y="2652"/>
                  </a:cubicBezTo>
                  <a:cubicBezTo>
                    <a:pt x="0" y="1187"/>
                    <a:pt x="1188" y="0"/>
                    <a:pt x="2652" y="0"/>
                  </a:cubicBezTo>
                  <a:cubicBezTo>
                    <a:pt x="4144" y="0"/>
                    <a:pt x="5332" y="1187"/>
                    <a:pt x="5332" y="2652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A47C498A-315E-4BCF-8019-1A935A4E4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554" y="3499080"/>
              <a:ext cx="187563" cy="187563"/>
            </a:xfrm>
            <a:custGeom>
              <a:avLst/>
              <a:gdLst>
                <a:gd name="T0" fmla="*/ 2183 w 2184"/>
                <a:gd name="T1" fmla="*/ 1077 h 2184"/>
                <a:gd name="T2" fmla="*/ 2183 w 2184"/>
                <a:gd name="T3" fmla="*/ 1077 h 2184"/>
                <a:gd name="T4" fmla="*/ 1078 w 2184"/>
                <a:gd name="T5" fmla="*/ 2183 h 2184"/>
                <a:gd name="T6" fmla="*/ 0 w 2184"/>
                <a:gd name="T7" fmla="*/ 1077 h 2184"/>
                <a:gd name="T8" fmla="*/ 1078 w 2184"/>
                <a:gd name="T9" fmla="*/ 0 h 2184"/>
                <a:gd name="T10" fmla="*/ 2183 w 2184"/>
                <a:gd name="T11" fmla="*/ 107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2184">
                  <a:moveTo>
                    <a:pt x="2183" y="1077"/>
                  </a:moveTo>
                  <a:lnTo>
                    <a:pt x="2183" y="1077"/>
                  </a:lnTo>
                  <a:cubicBezTo>
                    <a:pt x="2183" y="1685"/>
                    <a:pt x="1686" y="2183"/>
                    <a:pt x="1078" y="2183"/>
                  </a:cubicBezTo>
                  <a:cubicBezTo>
                    <a:pt x="471" y="2183"/>
                    <a:pt x="0" y="1685"/>
                    <a:pt x="0" y="1077"/>
                  </a:cubicBezTo>
                  <a:cubicBezTo>
                    <a:pt x="0" y="469"/>
                    <a:pt x="471" y="0"/>
                    <a:pt x="1078" y="0"/>
                  </a:cubicBezTo>
                  <a:cubicBezTo>
                    <a:pt x="1686" y="0"/>
                    <a:pt x="2183" y="469"/>
                    <a:pt x="2183" y="1077"/>
                  </a:cubicBezTo>
                </a:path>
              </a:pathLst>
            </a:custGeom>
            <a:no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DDF5DF43-B900-4E5D-AA44-1124B0BA5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226" y="3772278"/>
              <a:ext cx="50017" cy="99654"/>
            </a:xfrm>
            <a:custGeom>
              <a:avLst/>
              <a:gdLst>
                <a:gd name="T0" fmla="*/ 27 w 582"/>
                <a:gd name="T1" fmla="*/ 0 h 1161"/>
                <a:gd name="T2" fmla="*/ 581 w 582"/>
                <a:gd name="T3" fmla="*/ 608 h 1161"/>
                <a:gd name="T4" fmla="*/ 0 w 582"/>
                <a:gd name="T5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2" h="1161">
                  <a:moveTo>
                    <a:pt x="27" y="0"/>
                  </a:moveTo>
                  <a:lnTo>
                    <a:pt x="581" y="608"/>
                  </a:lnTo>
                  <a:lnTo>
                    <a:pt x="0" y="116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7">
              <a:extLst>
                <a:ext uri="{FF2B5EF4-FFF2-40B4-BE49-F238E27FC236}">
                  <a16:creationId xmlns:a16="http://schemas.microsoft.com/office/drawing/2014/main" id="{DE20DA71-631D-4AA0-A614-7979D3037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408" y="3821915"/>
              <a:ext cx="31563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5A1D4FD1-187F-492A-9E84-48CFBB8F0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775" y="3313791"/>
              <a:ext cx="50017" cy="97381"/>
            </a:xfrm>
            <a:custGeom>
              <a:avLst/>
              <a:gdLst>
                <a:gd name="T0" fmla="*/ 553 w 581"/>
                <a:gd name="T1" fmla="*/ 1134 h 1135"/>
                <a:gd name="T2" fmla="*/ 0 w 581"/>
                <a:gd name="T3" fmla="*/ 553 h 1135"/>
                <a:gd name="T4" fmla="*/ 580 w 581"/>
                <a:gd name="T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1" h="1135">
                  <a:moveTo>
                    <a:pt x="553" y="1134"/>
                  </a:moveTo>
                  <a:lnTo>
                    <a:pt x="0" y="553"/>
                  </a:lnTo>
                  <a:lnTo>
                    <a:pt x="580" y="0"/>
                  </a:lnTo>
                </a:path>
              </a:pathLst>
            </a:cu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31606FB6-D5B7-4C39-BBF5-843D2758C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7322" y="3363808"/>
              <a:ext cx="319046" cy="379"/>
            </a:xfrm>
            <a:prstGeom prst="line">
              <a:avLst/>
            </a:prstGeom>
            <a:noFill/>
            <a:ln w="3175" cap="rnd">
              <a:solidFill>
                <a:srgbClr val="231F2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3C21C07-7C1F-49E6-BF8E-6C73ECDBDA9F}"/>
              </a:ext>
            </a:extLst>
          </p:cNvPr>
          <p:cNvSpPr/>
          <p:nvPr/>
        </p:nvSpPr>
        <p:spPr>
          <a:xfrm>
            <a:off x="7712363" y="3313791"/>
            <a:ext cx="801468" cy="5581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383F631-62D2-4B8D-ACF4-F1375EA75065}"/>
              </a:ext>
            </a:extLst>
          </p:cNvPr>
          <p:cNvGrpSpPr/>
          <p:nvPr/>
        </p:nvGrpSpPr>
        <p:grpSpPr>
          <a:xfrm>
            <a:off x="9716339" y="5026207"/>
            <a:ext cx="600510" cy="720253"/>
            <a:chOff x="3912775" y="3313791"/>
            <a:chExt cx="674468" cy="80895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9A25D7E-3DC5-43D4-A19E-65E4961BC838}"/>
                </a:ext>
              </a:extLst>
            </p:cNvPr>
            <p:cNvSpPr txBox="1"/>
            <p:nvPr/>
          </p:nvSpPr>
          <p:spPr>
            <a:xfrm>
              <a:off x="3940337" y="3941266"/>
              <a:ext cx="619347" cy="18148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Citrix VDA</a:t>
              </a:r>
            </a:p>
          </p:txBody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5DC2E127-46E2-4120-B425-41F5C7762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281" y="3363808"/>
              <a:ext cx="458108" cy="458108"/>
            </a:xfrm>
            <a:custGeom>
              <a:avLst/>
              <a:gdLst>
                <a:gd name="T0" fmla="*/ 5332 w 5333"/>
                <a:gd name="T1" fmla="*/ 2652 h 5333"/>
                <a:gd name="T2" fmla="*/ 5332 w 5333"/>
                <a:gd name="T3" fmla="*/ 2652 h 5333"/>
                <a:gd name="T4" fmla="*/ 2652 w 5333"/>
                <a:gd name="T5" fmla="*/ 5332 h 5333"/>
                <a:gd name="T6" fmla="*/ 0 w 5333"/>
                <a:gd name="T7" fmla="*/ 2652 h 5333"/>
                <a:gd name="T8" fmla="*/ 2652 w 5333"/>
                <a:gd name="T9" fmla="*/ 0 h 5333"/>
                <a:gd name="T10" fmla="*/ 5332 w 5333"/>
                <a:gd name="T11" fmla="*/ 2652 h 5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3" h="5333">
                  <a:moveTo>
                    <a:pt x="5332" y="2652"/>
                  </a:moveTo>
                  <a:lnTo>
                    <a:pt x="5332" y="2652"/>
                  </a:lnTo>
                  <a:cubicBezTo>
                    <a:pt x="5332" y="4144"/>
                    <a:pt x="4144" y="5332"/>
                    <a:pt x="2652" y="5332"/>
                  </a:cubicBezTo>
                  <a:cubicBezTo>
                    <a:pt x="1188" y="5332"/>
                    <a:pt x="0" y="4144"/>
                    <a:pt x="0" y="2652"/>
                  </a:cubicBezTo>
                  <a:cubicBezTo>
                    <a:pt x="0" y="1187"/>
                    <a:pt x="1188" y="0"/>
                    <a:pt x="2652" y="0"/>
                  </a:cubicBezTo>
                  <a:cubicBezTo>
                    <a:pt x="4144" y="0"/>
                    <a:pt x="5332" y="1187"/>
                    <a:pt x="5332" y="2652"/>
                  </a:cubicBez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92751866-BE69-4D27-803F-D205B3778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7554" y="3499080"/>
              <a:ext cx="187563" cy="187563"/>
            </a:xfrm>
            <a:custGeom>
              <a:avLst/>
              <a:gdLst>
                <a:gd name="T0" fmla="*/ 2183 w 2184"/>
                <a:gd name="T1" fmla="*/ 1077 h 2184"/>
                <a:gd name="T2" fmla="*/ 2183 w 2184"/>
                <a:gd name="T3" fmla="*/ 1077 h 2184"/>
                <a:gd name="T4" fmla="*/ 1078 w 2184"/>
                <a:gd name="T5" fmla="*/ 2183 h 2184"/>
                <a:gd name="T6" fmla="*/ 0 w 2184"/>
                <a:gd name="T7" fmla="*/ 1077 h 2184"/>
                <a:gd name="T8" fmla="*/ 1078 w 2184"/>
                <a:gd name="T9" fmla="*/ 0 h 2184"/>
                <a:gd name="T10" fmla="*/ 2183 w 2184"/>
                <a:gd name="T11" fmla="*/ 107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4" h="2184">
                  <a:moveTo>
                    <a:pt x="2183" y="1077"/>
                  </a:moveTo>
                  <a:lnTo>
                    <a:pt x="2183" y="1077"/>
                  </a:lnTo>
                  <a:cubicBezTo>
                    <a:pt x="2183" y="1685"/>
                    <a:pt x="1686" y="2183"/>
                    <a:pt x="1078" y="2183"/>
                  </a:cubicBezTo>
                  <a:cubicBezTo>
                    <a:pt x="471" y="2183"/>
                    <a:pt x="0" y="1685"/>
                    <a:pt x="0" y="1077"/>
                  </a:cubicBezTo>
                  <a:cubicBezTo>
                    <a:pt x="0" y="469"/>
                    <a:pt x="471" y="0"/>
                    <a:pt x="1078" y="0"/>
                  </a:cubicBezTo>
                  <a:cubicBezTo>
                    <a:pt x="1686" y="0"/>
                    <a:pt x="2183" y="469"/>
                    <a:pt x="2183" y="1077"/>
                  </a:cubicBez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EBC4ECEF-3E81-4756-B17D-375769C7F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226" y="3772278"/>
              <a:ext cx="50017" cy="99654"/>
            </a:xfrm>
            <a:custGeom>
              <a:avLst/>
              <a:gdLst>
                <a:gd name="T0" fmla="*/ 27 w 582"/>
                <a:gd name="T1" fmla="*/ 0 h 1161"/>
                <a:gd name="T2" fmla="*/ 581 w 582"/>
                <a:gd name="T3" fmla="*/ 608 h 1161"/>
                <a:gd name="T4" fmla="*/ 0 w 582"/>
                <a:gd name="T5" fmla="*/ 1160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2" h="1161">
                  <a:moveTo>
                    <a:pt x="27" y="0"/>
                  </a:moveTo>
                  <a:lnTo>
                    <a:pt x="581" y="608"/>
                  </a:lnTo>
                  <a:lnTo>
                    <a:pt x="0" y="1160"/>
                  </a:ln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7">
              <a:extLst>
                <a:ext uri="{FF2B5EF4-FFF2-40B4-BE49-F238E27FC236}">
                  <a16:creationId xmlns:a16="http://schemas.microsoft.com/office/drawing/2014/main" id="{8934AC0D-22A1-45E9-958A-E38323808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408" y="3821915"/>
              <a:ext cx="315636" cy="379"/>
            </a:xfrm>
            <a:prstGeom prst="line">
              <a:avLst/>
            </a:pr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00BA648A-92AB-461E-BD10-929B9F0A3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775" y="3313791"/>
              <a:ext cx="50017" cy="97381"/>
            </a:xfrm>
            <a:custGeom>
              <a:avLst/>
              <a:gdLst>
                <a:gd name="T0" fmla="*/ 553 w 581"/>
                <a:gd name="T1" fmla="*/ 1134 h 1135"/>
                <a:gd name="T2" fmla="*/ 0 w 581"/>
                <a:gd name="T3" fmla="*/ 553 h 1135"/>
                <a:gd name="T4" fmla="*/ 580 w 581"/>
                <a:gd name="T5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1" h="1135">
                  <a:moveTo>
                    <a:pt x="553" y="1134"/>
                  </a:moveTo>
                  <a:lnTo>
                    <a:pt x="0" y="553"/>
                  </a:lnTo>
                  <a:lnTo>
                    <a:pt x="58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9">
              <a:extLst>
                <a:ext uri="{FF2B5EF4-FFF2-40B4-BE49-F238E27FC236}">
                  <a16:creationId xmlns:a16="http://schemas.microsoft.com/office/drawing/2014/main" id="{93DBCBA3-FB03-4579-8A85-5CCC62F2C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7322" y="3363808"/>
              <a:ext cx="319046" cy="379"/>
            </a:xfrm>
            <a:prstGeom prst="line">
              <a:avLst/>
            </a:prstGeom>
            <a:noFill/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4A7CE68-E0F7-4095-812D-0C16CF801605}"/>
              </a:ext>
            </a:extLst>
          </p:cNvPr>
          <p:cNvSpPr txBox="1"/>
          <p:nvPr/>
        </p:nvSpPr>
        <p:spPr>
          <a:xfrm>
            <a:off x="5922525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10.0.3.0/24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6E5760F-13BB-482B-AB5A-3FAE2B2032F2}"/>
              </a:ext>
            </a:extLst>
          </p:cNvPr>
          <p:cNvSpPr txBox="1"/>
          <p:nvPr/>
        </p:nvSpPr>
        <p:spPr>
          <a:xfrm>
            <a:off x="9656560" y="5880990"/>
            <a:ext cx="7200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10.0.4.0/24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3DB22AA-8880-491A-A9CE-1773CCD6FE5A}"/>
              </a:ext>
            </a:extLst>
          </p:cNvPr>
          <p:cNvGrpSpPr/>
          <p:nvPr/>
        </p:nvGrpSpPr>
        <p:grpSpPr>
          <a:xfrm>
            <a:off x="11164833" y="3225322"/>
            <a:ext cx="122113" cy="149995"/>
            <a:chOff x="8818322" y="3394621"/>
            <a:chExt cx="107501" cy="132047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A95AAE-B78B-42EB-88C8-D421E411F836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3511813-5717-41E4-A75E-80576BB9D311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B5DAE1-E7B9-4BED-9B3C-B345C35B55B9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30FCE4-7935-4CE6-89CD-7DE5CCF5313E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14519E5-A208-4C3E-8E0D-4EB6683D4752}"/>
              </a:ext>
            </a:extLst>
          </p:cNvPr>
          <p:cNvGrpSpPr/>
          <p:nvPr/>
        </p:nvGrpSpPr>
        <p:grpSpPr>
          <a:xfrm>
            <a:off x="11156246" y="4628274"/>
            <a:ext cx="122113" cy="149995"/>
            <a:chOff x="8818322" y="3394621"/>
            <a:chExt cx="107501" cy="132047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37A6691-01A5-4666-8DDE-7137A9BDAFC4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52FCD6D-0E52-4927-9CC5-41854DF32FB9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0BD6E42-E544-42D7-B820-B32AECF252B1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E93FEDA-791E-4BB4-B3CF-D538C1BCF418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D96506A-978F-45AF-87DD-552143D300AA}"/>
              </a:ext>
            </a:extLst>
          </p:cNvPr>
          <p:cNvGrpSpPr/>
          <p:nvPr/>
        </p:nvGrpSpPr>
        <p:grpSpPr>
          <a:xfrm>
            <a:off x="7417015" y="3225322"/>
            <a:ext cx="122113" cy="149995"/>
            <a:chOff x="8818322" y="3394621"/>
            <a:chExt cx="107501" cy="132047"/>
          </a:xfrm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9EAF570-9BDB-4C95-9D68-BBA15E063465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9ED1BBD-5206-436A-8C9D-922083F5B466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C3E0358-436E-4438-B670-55E21409D1F6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02B73D5-2B8D-4AD9-A7D2-58EBA704F87B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DAD0671-9FEB-4C1C-A476-B67A2329B268}"/>
              </a:ext>
            </a:extLst>
          </p:cNvPr>
          <p:cNvGrpSpPr/>
          <p:nvPr/>
        </p:nvGrpSpPr>
        <p:grpSpPr>
          <a:xfrm>
            <a:off x="7411691" y="4625574"/>
            <a:ext cx="122113" cy="149995"/>
            <a:chOff x="8818322" y="3394621"/>
            <a:chExt cx="107501" cy="132047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854E101-70C6-4B82-B918-FAA1624CBC77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E810F30-406F-4A06-B161-7F255FE6ED00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78DFACE-CEA5-45A5-878E-9C999E3C6F17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19FED26-AEAE-4B45-A711-7FDD1BBB205D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solidFill>
              <a:srgbClr val="0070C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3E74E4B-1B86-45C1-8A18-A2192A37E03B}"/>
              </a:ext>
            </a:extLst>
          </p:cNvPr>
          <p:cNvGrpSpPr/>
          <p:nvPr/>
        </p:nvGrpSpPr>
        <p:grpSpPr>
          <a:xfrm>
            <a:off x="11154615" y="1369564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0FBFF42-6FB3-4F1F-B115-D637418F10C8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54EDBED-B46F-40BA-AB47-2A929543F09C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7EBA0A-2DD8-40C8-B68D-7DB09D6ADA4F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382547C-71C6-4763-87A6-782B8B81DCAC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FB11A27-B029-491F-B90A-B7F973BDCC9C}"/>
              </a:ext>
            </a:extLst>
          </p:cNvPr>
          <p:cNvGrpSpPr/>
          <p:nvPr/>
        </p:nvGrpSpPr>
        <p:grpSpPr>
          <a:xfrm>
            <a:off x="7413202" y="1369310"/>
            <a:ext cx="122113" cy="149995"/>
            <a:chOff x="8818322" y="3394621"/>
            <a:chExt cx="107501" cy="132047"/>
          </a:xfrm>
          <a:solidFill>
            <a:srgbClr val="00B050"/>
          </a:solidFill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5C46258-CDA6-4CCF-9E49-1BED9B5A225B}"/>
                </a:ext>
              </a:extLst>
            </p:cNvPr>
            <p:cNvSpPr/>
            <p:nvPr/>
          </p:nvSpPr>
          <p:spPr>
            <a:xfrm>
              <a:off x="8818322" y="3441563"/>
              <a:ext cx="107501" cy="85105"/>
            </a:xfrm>
            <a:custGeom>
              <a:avLst/>
              <a:gdLst>
                <a:gd name="connsiteX0" fmla="*/ 210092 w 225552"/>
                <a:gd name="connsiteY0" fmla="*/ 175508 h 178562"/>
                <a:gd name="connsiteX1" fmla="*/ 16306 w 225552"/>
                <a:gd name="connsiteY1" fmla="*/ 175508 h 178562"/>
                <a:gd name="connsiteX2" fmla="*/ 6908 w 225552"/>
                <a:gd name="connsiteY2" fmla="*/ 166110 h 178562"/>
                <a:gd name="connsiteX3" fmla="*/ 6908 w 225552"/>
                <a:gd name="connsiteY3" fmla="*/ 16306 h 178562"/>
                <a:gd name="connsiteX4" fmla="*/ 16306 w 225552"/>
                <a:gd name="connsiteY4" fmla="*/ 6908 h 178562"/>
                <a:gd name="connsiteX5" fmla="*/ 210092 w 225552"/>
                <a:gd name="connsiteY5" fmla="*/ 6908 h 178562"/>
                <a:gd name="connsiteX6" fmla="*/ 219490 w 225552"/>
                <a:gd name="connsiteY6" fmla="*/ 16306 h 178562"/>
                <a:gd name="connsiteX7" fmla="*/ 219490 w 225552"/>
                <a:gd name="connsiteY7" fmla="*/ 166110 h 178562"/>
                <a:gd name="connsiteX8" fmla="*/ 210092 w 225552"/>
                <a:gd name="connsiteY8" fmla="*/ 175508 h 178562"/>
                <a:gd name="connsiteX9" fmla="*/ 25704 w 225552"/>
                <a:gd name="connsiteY9" fmla="*/ 156712 h 178562"/>
                <a:gd name="connsiteX10" fmla="*/ 200694 w 225552"/>
                <a:gd name="connsiteY10" fmla="*/ 156712 h 178562"/>
                <a:gd name="connsiteX11" fmla="*/ 200694 w 225552"/>
                <a:gd name="connsiteY11" fmla="*/ 25798 h 178562"/>
                <a:gd name="connsiteX12" fmla="*/ 25704 w 225552"/>
                <a:gd name="connsiteY12" fmla="*/ 25798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552" h="178562">
                  <a:moveTo>
                    <a:pt x="210092" y="175508"/>
                  </a:moveTo>
                  <a:lnTo>
                    <a:pt x="16306" y="175508"/>
                  </a:lnTo>
                  <a:cubicBezTo>
                    <a:pt x="11115" y="175508"/>
                    <a:pt x="6908" y="171300"/>
                    <a:pt x="6908" y="166110"/>
                  </a:cubicBezTo>
                  <a:lnTo>
                    <a:pt x="6908" y="16306"/>
                  </a:lnTo>
                  <a:cubicBezTo>
                    <a:pt x="6908" y="11115"/>
                    <a:pt x="11115" y="6908"/>
                    <a:pt x="16306" y="6908"/>
                  </a:cubicBezTo>
                  <a:lnTo>
                    <a:pt x="210092" y="6908"/>
                  </a:lnTo>
                  <a:cubicBezTo>
                    <a:pt x="215283" y="6908"/>
                    <a:pt x="219490" y="11115"/>
                    <a:pt x="219490" y="16306"/>
                  </a:cubicBezTo>
                  <a:lnTo>
                    <a:pt x="219490" y="166110"/>
                  </a:lnTo>
                  <a:cubicBezTo>
                    <a:pt x="219490" y="171300"/>
                    <a:pt x="215283" y="175508"/>
                    <a:pt x="210092" y="175508"/>
                  </a:cubicBezTo>
                  <a:close/>
                  <a:moveTo>
                    <a:pt x="25704" y="156712"/>
                  </a:moveTo>
                  <a:lnTo>
                    <a:pt x="200694" y="156712"/>
                  </a:lnTo>
                  <a:lnTo>
                    <a:pt x="200694" y="25798"/>
                  </a:lnTo>
                  <a:lnTo>
                    <a:pt x="25704" y="25798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CEF15A6-C3C3-49D6-AF49-B3A61663E86B}"/>
                </a:ext>
              </a:extLst>
            </p:cNvPr>
            <p:cNvSpPr/>
            <p:nvPr/>
          </p:nvSpPr>
          <p:spPr>
            <a:xfrm>
              <a:off x="8864502" y="3481966"/>
              <a:ext cx="13438" cy="26875"/>
            </a:xfrm>
            <a:custGeom>
              <a:avLst/>
              <a:gdLst>
                <a:gd name="connsiteX0" fmla="*/ 6908 w 28194"/>
                <a:gd name="connsiteY0" fmla="*/ 6908 h 56388"/>
                <a:gd name="connsiteX1" fmla="*/ 25704 w 28194"/>
                <a:gd name="connsiteY1" fmla="*/ 6908 h 56388"/>
                <a:gd name="connsiteX2" fmla="*/ 25704 w 28194"/>
                <a:gd name="connsiteY2" fmla="*/ 54273 h 56388"/>
                <a:gd name="connsiteX3" fmla="*/ 6908 w 28194"/>
                <a:gd name="connsiteY3" fmla="*/ 54273 h 5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4" h="56388">
                  <a:moveTo>
                    <a:pt x="6908" y="6908"/>
                  </a:moveTo>
                  <a:lnTo>
                    <a:pt x="25704" y="6908"/>
                  </a:lnTo>
                  <a:lnTo>
                    <a:pt x="25704" y="54273"/>
                  </a:lnTo>
                  <a:lnTo>
                    <a:pt x="6908" y="54273"/>
                  </a:ln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4329824-95F4-4790-B249-FB9004DCA58A}"/>
                </a:ext>
              </a:extLst>
            </p:cNvPr>
            <p:cNvSpPr/>
            <p:nvPr/>
          </p:nvSpPr>
          <p:spPr>
            <a:xfrm>
              <a:off x="8839283" y="3394621"/>
              <a:ext cx="62709" cy="53751"/>
            </a:xfrm>
            <a:custGeom>
              <a:avLst/>
              <a:gdLst>
                <a:gd name="connsiteX0" fmla="*/ 131340 w 131572"/>
                <a:gd name="connsiteY0" fmla="*/ 112917 h 112776"/>
                <a:gd name="connsiteX1" fmla="*/ 112544 w 131572"/>
                <a:gd name="connsiteY1" fmla="*/ 112917 h 112776"/>
                <a:gd name="connsiteX2" fmla="*/ 112544 w 131572"/>
                <a:gd name="connsiteY2" fmla="*/ 71002 h 112776"/>
                <a:gd name="connsiteX3" fmla="*/ 99856 w 131572"/>
                <a:gd name="connsiteY3" fmla="*/ 38861 h 112776"/>
                <a:gd name="connsiteX4" fmla="*/ 69219 w 131572"/>
                <a:gd name="connsiteY4" fmla="*/ 25704 h 112776"/>
                <a:gd name="connsiteX5" fmla="*/ 69219 w 131572"/>
                <a:gd name="connsiteY5" fmla="*/ 25704 h 112776"/>
                <a:gd name="connsiteX6" fmla="*/ 25706 w 131572"/>
                <a:gd name="connsiteY6" fmla="*/ 70438 h 112776"/>
                <a:gd name="connsiteX7" fmla="*/ 25706 w 131572"/>
                <a:gd name="connsiteY7" fmla="*/ 112823 h 112776"/>
                <a:gd name="connsiteX8" fmla="*/ 6910 w 131572"/>
                <a:gd name="connsiteY8" fmla="*/ 112823 h 112776"/>
                <a:gd name="connsiteX9" fmla="*/ 6910 w 131572"/>
                <a:gd name="connsiteY9" fmla="*/ 70438 h 112776"/>
                <a:gd name="connsiteX10" fmla="*/ 69219 w 131572"/>
                <a:gd name="connsiteY10" fmla="*/ 6908 h 112776"/>
                <a:gd name="connsiteX11" fmla="*/ 69219 w 131572"/>
                <a:gd name="connsiteY11" fmla="*/ 6908 h 112776"/>
                <a:gd name="connsiteX12" fmla="*/ 113202 w 131572"/>
                <a:gd name="connsiteY12" fmla="*/ 25704 h 112776"/>
                <a:gd name="connsiteX13" fmla="*/ 131058 w 131572"/>
                <a:gd name="connsiteY13" fmla="*/ 70814 h 11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572" h="112776">
                  <a:moveTo>
                    <a:pt x="131340" y="112917"/>
                  </a:moveTo>
                  <a:lnTo>
                    <a:pt x="112544" y="112917"/>
                  </a:lnTo>
                  <a:lnTo>
                    <a:pt x="112544" y="71002"/>
                  </a:lnTo>
                  <a:cubicBezTo>
                    <a:pt x="112550" y="59066"/>
                    <a:pt x="108014" y="47574"/>
                    <a:pt x="99856" y="38861"/>
                  </a:cubicBezTo>
                  <a:cubicBezTo>
                    <a:pt x="91909" y="30418"/>
                    <a:pt x="80814" y="25653"/>
                    <a:pt x="69219" y="25704"/>
                  </a:cubicBezTo>
                  <a:lnTo>
                    <a:pt x="69219" y="25704"/>
                  </a:lnTo>
                  <a:cubicBezTo>
                    <a:pt x="44882" y="26116"/>
                    <a:pt x="25444" y="46099"/>
                    <a:pt x="25706" y="70438"/>
                  </a:cubicBezTo>
                  <a:lnTo>
                    <a:pt x="25706" y="112823"/>
                  </a:lnTo>
                  <a:lnTo>
                    <a:pt x="6910" y="112823"/>
                  </a:lnTo>
                  <a:lnTo>
                    <a:pt x="6910" y="70438"/>
                  </a:lnTo>
                  <a:cubicBezTo>
                    <a:pt x="6597" y="35698"/>
                    <a:pt x="34480" y="7269"/>
                    <a:pt x="69219" y="6908"/>
                  </a:cubicBezTo>
                  <a:lnTo>
                    <a:pt x="69219" y="6908"/>
                  </a:lnTo>
                  <a:cubicBezTo>
                    <a:pt x="85836" y="6879"/>
                    <a:pt x="101737" y="13674"/>
                    <a:pt x="113202" y="25704"/>
                  </a:cubicBezTo>
                  <a:cubicBezTo>
                    <a:pt x="124766" y="37864"/>
                    <a:pt x="131167" y="54033"/>
                    <a:pt x="131058" y="70814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3345759-A974-4AC9-88A3-94BA419A6F6D}"/>
                </a:ext>
              </a:extLst>
            </p:cNvPr>
            <p:cNvSpPr/>
            <p:nvPr/>
          </p:nvSpPr>
          <p:spPr>
            <a:xfrm>
              <a:off x="8853931" y="3460421"/>
              <a:ext cx="35834" cy="35834"/>
            </a:xfrm>
            <a:custGeom>
              <a:avLst/>
              <a:gdLst>
                <a:gd name="connsiteX0" fmla="*/ 38485 w 75184"/>
                <a:gd name="connsiteY0" fmla="*/ 69874 h 75184"/>
                <a:gd name="connsiteX1" fmla="*/ 6908 w 75184"/>
                <a:gd name="connsiteY1" fmla="*/ 38485 h 75184"/>
                <a:gd name="connsiteX2" fmla="*/ 38297 w 75184"/>
                <a:gd name="connsiteY2" fmla="*/ 6908 h 75184"/>
                <a:gd name="connsiteX3" fmla="*/ 69874 w 75184"/>
                <a:gd name="connsiteY3" fmla="*/ 38297 h 75184"/>
                <a:gd name="connsiteX4" fmla="*/ 69874 w 75184"/>
                <a:gd name="connsiteY4" fmla="*/ 38391 h 75184"/>
                <a:gd name="connsiteX5" fmla="*/ 38485 w 75184"/>
                <a:gd name="connsiteY5" fmla="*/ 69874 h 75184"/>
                <a:gd name="connsiteX6" fmla="*/ 38485 w 75184"/>
                <a:gd name="connsiteY6" fmla="*/ 25797 h 75184"/>
                <a:gd name="connsiteX7" fmla="*/ 25704 w 75184"/>
                <a:gd name="connsiteY7" fmla="*/ 38391 h 75184"/>
                <a:gd name="connsiteX8" fmla="*/ 38298 w 75184"/>
                <a:gd name="connsiteY8" fmla="*/ 51171 h 75184"/>
                <a:gd name="connsiteX9" fmla="*/ 51078 w 75184"/>
                <a:gd name="connsiteY9" fmla="*/ 38578 h 75184"/>
                <a:gd name="connsiteX10" fmla="*/ 51078 w 75184"/>
                <a:gd name="connsiteY10" fmla="*/ 38391 h 75184"/>
                <a:gd name="connsiteX11" fmla="*/ 38485 w 75184"/>
                <a:gd name="connsiteY11" fmla="*/ 25797 h 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84" h="75184">
                  <a:moveTo>
                    <a:pt x="38485" y="69874"/>
                  </a:moveTo>
                  <a:cubicBezTo>
                    <a:pt x="21097" y="69926"/>
                    <a:pt x="6960" y="55872"/>
                    <a:pt x="6908" y="38485"/>
                  </a:cubicBezTo>
                  <a:cubicBezTo>
                    <a:pt x="6856" y="21097"/>
                    <a:pt x="20909" y="6960"/>
                    <a:pt x="38297" y="6908"/>
                  </a:cubicBezTo>
                  <a:cubicBezTo>
                    <a:pt x="55685" y="6856"/>
                    <a:pt x="69822" y="20909"/>
                    <a:pt x="69874" y="38297"/>
                  </a:cubicBezTo>
                  <a:cubicBezTo>
                    <a:pt x="69874" y="38328"/>
                    <a:pt x="69874" y="38359"/>
                    <a:pt x="69874" y="38391"/>
                  </a:cubicBezTo>
                  <a:cubicBezTo>
                    <a:pt x="69874" y="55742"/>
                    <a:pt x="55836" y="69822"/>
                    <a:pt x="38485" y="69874"/>
                  </a:cubicBezTo>
                  <a:close/>
                  <a:moveTo>
                    <a:pt x="38485" y="25797"/>
                  </a:moveTo>
                  <a:cubicBezTo>
                    <a:pt x="31478" y="25746"/>
                    <a:pt x="25756" y="31384"/>
                    <a:pt x="25704" y="38391"/>
                  </a:cubicBezTo>
                  <a:cubicBezTo>
                    <a:pt x="25653" y="45397"/>
                    <a:pt x="31291" y="51120"/>
                    <a:pt x="38298" y="51171"/>
                  </a:cubicBezTo>
                  <a:cubicBezTo>
                    <a:pt x="45304" y="51223"/>
                    <a:pt x="51026" y="45585"/>
                    <a:pt x="51078" y="38578"/>
                  </a:cubicBezTo>
                  <a:cubicBezTo>
                    <a:pt x="51079" y="38516"/>
                    <a:pt x="51079" y="38453"/>
                    <a:pt x="51078" y="38391"/>
                  </a:cubicBezTo>
                  <a:cubicBezTo>
                    <a:pt x="51078" y="31436"/>
                    <a:pt x="45440" y="25797"/>
                    <a:pt x="38485" y="25797"/>
                  </a:cubicBezTo>
                  <a:close/>
                </a:path>
              </a:pathLst>
            </a:custGeom>
            <a:grpFill/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1E4F297E-29BC-423C-85CA-C60D4AD54BB2}"/>
              </a:ext>
            </a:extLst>
          </p:cNvPr>
          <p:cNvSpPr txBox="1"/>
          <p:nvPr/>
        </p:nvSpPr>
        <p:spPr>
          <a:xfrm>
            <a:off x="7801491" y="5885999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VPC CIDR:</a:t>
            </a:r>
            <a:br>
              <a:rPr lang="en-US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10.0.0.0/16</a:t>
            </a:r>
          </a:p>
        </p:txBody>
      </p:sp>
    </p:spTree>
    <p:extLst>
      <p:ext uri="{BB962C8B-B14F-4D97-AF65-F5344CB8AC3E}">
        <p14:creationId xmlns:p14="http://schemas.microsoft.com/office/powerpoint/2010/main" val="2625993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Diagrams and Icons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dirty="0"/>
              <a:t>Daniel Feller</a:t>
            </a:r>
            <a:br>
              <a:rPr lang="en-US" dirty="0"/>
            </a:br>
            <a:r>
              <a:rPr lang="en-US" dirty="0"/>
              <a:t>Lead Workspace Architect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fld id="{1EFBCD84-3B83-48EA-8749-A1B9F4545BB1}" type="datetime4">
              <a:rPr lang="en-US" smtClean="0"/>
              <a:pPr/>
              <a:t>January 23, 2020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 |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87427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75674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286"/>
          <p:cNvGrpSpPr/>
          <p:nvPr/>
        </p:nvGrpSpPr>
        <p:grpSpPr>
          <a:xfrm>
            <a:off x="10514754" y="1325836"/>
            <a:ext cx="743370" cy="824317"/>
            <a:chOff x="4774614" y="0"/>
            <a:chExt cx="669065" cy="741921"/>
          </a:xfrm>
        </p:grpSpPr>
        <p:grpSp>
          <p:nvGrpSpPr>
            <p:cNvPr id="288" name="Group 287"/>
            <p:cNvGrpSpPr/>
            <p:nvPr/>
          </p:nvGrpSpPr>
          <p:grpSpPr>
            <a:xfrm>
              <a:off x="4838114" y="0"/>
              <a:ext cx="542065" cy="741921"/>
              <a:chOff x="9676227" y="3193325"/>
              <a:chExt cx="542065" cy="741921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9676227" y="3193325"/>
                <a:ext cx="542065" cy="487921"/>
                <a:chOff x="4292600" y="1473200"/>
                <a:chExt cx="1382713" cy="1244600"/>
              </a:xfrm>
            </p:grpSpPr>
            <p:sp>
              <p:nvSpPr>
                <p:cNvPr id="292" name="Freeform 1"/>
                <p:cNvSpPr>
                  <a:spLocks noChangeArrowheads="1"/>
                </p:cNvSpPr>
                <p:nvPr/>
              </p:nvSpPr>
              <p:spPr bwMode="auto">
                <a:xfrm>
                  <a:off x="4421188" y="1620838"/>
                  <a:ext cx="425450" cy="88900"/>
                </a:xfrm>
                <a:custGeom>
                  <a:avLst/>
                  <a:gdLst>
                    <a:gd name="T0" fmla="*/ 1125 w 1181"/>
                    <a:gd name="T1" fmla="*/ 247 h 248"/>
                    <a:gd name="T2" fmla="*/ 1125 w 1181"/>
                    <a:gd name="T3" fmla="*/ 247 h 248"/>
                    <a:gd name="T4" fmla="*/ 55 w 1181"/>
                    <a:gd name="T5" fmla="*/ 247 h 248"/>
                    <a:gd name="T6" fmla="*/ 0 w 1181"/>
                    <a:gd name="T7" fmla="*/ 192 h 248"/>
                    <a:gd name="T8" fmla="*/ 0 w 1181"/>
                    <a:gd name="T9" fmla="*/ 55 h 248"/>
                    <a:gd name="T10" fmla="*/ 55 w 1181"/>
                    <a:gd name="T11" fmla="*/ 0 h 248"/>
                    <a:gd name="T12" fmla="*/ 1125 w 1181"/>
                    <a:gd name="T13" fmla="*/ 0 h 248"/>
                    <a:gd name="T14" fmla="*/ 1180 w 1181"/>
                    <a:gd name="T15" fmla="*/ 55 h 248"/>
                    <a:gd name="T16" fmla="*/ 1180 w 1181"/>
                    <a:gd name="T17" fmla="*/ 192 h 248"/>
                    <a:gd name="T18" fmla="*/ 1125 w 1181"/>
                    <a:gd name="T19" fmla="*/ 247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48">
                      <a:moveTo>
                        <a:pt x="1125" y="247"/>
                      </a:moveTo>
                      <a:lnTo>
                        <a:pt x="1125" y="247"/>
                      </a:lnTo>
                      <a:cubicBezTo>
                        <a:pt x="55" y="247"/>
                        <a:pt x="55" y="247"/>
                        <a:pt x="55" y="247"/>
                      </a:cubicBezTo>
                      <a:cubicBezTo>
                        <a:pt x="27" y="247"/>
                        <a:pt x="0" y="220"/>
                        <a:pt x="0" y="192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7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7"/>
                        <a:pt x="1180" y="55"/>
                      </a:cubicBezTo>
                      <a:cubicBezTo>
                        <a:pt x="1180" y="192"/>
                        <a:pt x="1180" y="192"/>
                        <a:pt x="1180" y="192"/>
                      </a:cubicBezTo>
                      <a:cubicBezTo>
                        <a:pt x="1180" y="220"/>
                        <a:pt x="1153" y="247"/>
                        <a:pt x="1125" y="24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Freeform 2"/>
                <p:cNvSpPr>
                  <a:spLocks noChangeArrowheads="1"/>
                </p:cNvSpPr>
                <p:nvPr/>
              </p:nvSpPr>
              <p:spPr bwMode="auto">
                <a:xfrm>
                  <a:off x="4292600" y="1473200"/>
                  <a:ext cx="1382713" cy="385763"/>
                </a:xfrm>
                <a:custGeom>
                  <a:avLst/>
                  <a:gdLst>
                    <a:gd name="T0" fmla="*/ 3676 w 3842"/>
                    <a:gd name="T1" fmla="*/ 1071 h 1072"/>
                    <a:gd name="T2" fmla="*/ 3676 w 3842"/>
                    <a:gd name="T3" fmla="*/ 1071 h 1072"/>
                    <a:gd name="T4" fmla="*/ 164 w 3842"/>
                    <a:gd name="T5" fmla="*/ 1071 h 1072"/>
                    <a:gd name="T6" fmla="*/ 0 w 3842"/>
                    <a:gd name="T7" fmla="*/ 906 h 1072"/>
                    <a:gd name="T8" fmla="*/ 0 w 3842"/>
                    <a:gd name="T9" fmla="*/ 193 h 1072"/>
                    <a:gd name="T10" fmla="*/ 164 w 3842"/>
                    <a:gd name="T11" fmla="*/ 0 h 1072"/>
                    <a:gd name="T12" fmla="*/ 3676 w 3842"/>
                    <a:gd name="T13" fmla="*/ 0 h 1072"/>
                    <a:gd name="T14" fmla="*/ 3841 w 3842"/>
                    <a:gd name="T15" fmla="*/ 193 h 1072"/>
                    <a:gd name="T16" fmla="*/ 3841 w 3842"/>
                    <a:gd name="T17" fmla="*/ 906 h 1072"/>
                    <a:gd name="T18" fmla="*/ 3676 w 3842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2">
                      <a:moveTo>
                        <a:pt x="3676" y="1071"/>
                      </a:moveTo>
                      <a:lnTo>
                        <a:pt x="3676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3"/>
                        <a:pt x="3841" y="193"/>
                      </a:cubicBezTo>
                      <a:cubicBezTo>
                        <a:pt x="3841" y="906"/>
                        <a:pt x="3841" y="906"/>
                        <a:pt x="3841" y="906"/>
                      </a:cubicBezTo>
                      <a:cubicBezTo>
                        <a:pt x="3841" y="988"/>
                        <a:pt x="3785" y="1071"/>
                        <a:pt x="3676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4" name="Freeform 3"/>
                <p:cNvSpPr>
                  <a:spLocks noChangeArrowheads="1"/>
                </p:cNvSpPr>
                <p:nvPr/>
              </p:nvSpPr>
              <p:spPr bwMode="auto">
                <a:xfrm>
                  <a:off x="4421188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Freeform 4"/>
                <p:cNvSpPr>
                  <a:spLocks noChangeArrowheads="1"/>
                </p:cNvSpPr>
                <p:nvPr/>
              </p:nvSpPr>
              <p:spPr bwMode="auto">
                <a:xfrm>
                  <a:off x="4292600" y="1897063"/>
                  <a:ext cx="1382713" cy="385762"/>
                </a:xfrm>
                <a:custGeom>
                  <a:avLst/>
                  <a:gdLst>
                    <a:gd name="T0" fmla="*/ 3676 w 3842"/>
                    <a:gd name="T1" fmla="*/ 1071 h 1072"/>
                    <a:gd name="T2" fmla="*/ 3676 w 3842"/>
                    <a:gd name="T3" fmla="*/ 1071 h 1072"/>
                    <a:gd name="T4" fmla="*/ 164 w 3842"/>
                    <a:gd name="T5" fmla="*/ 1071 h 1072"/>
                    <a:gd name="T6" fmla="*/ 0 w 3842"/>
                    <a:gd name="T7" fmla="*/ 906 h 1072"/>
                    <a:gd name="T8" fmla="*/ 0 w 3842"/>
                    <a:gd name="T9" fmla="*/ 193 h 1072"/>
                    <a:gd name="T10" fmla="*/ 164 w 3842"/>
                    <a:gd name="T11" fmla="*/ 0 h 1072"/>
                    <a:gd name="T12" fmla="*/ 3676 w 3842"/>
                    <a:gd name="T13" fmla="*/ 0 h 1072"/>
                    <a:gd name="T14" fmla="*/ 3841 w 3842"/>
                    <a:gd name="T15" fmla="*/ 193 h 1072"/>
                    <a:gd name="T16" fmla="*/ 3841 w 3842"/>
                    <a:gd name="T17" fmla="*/ 906 h 1072"/>
                    <a:gd name="T18" fmla="*/ 3676 w 3842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2">
                      <a:moveTo>
                        <a:pt x="3676" y="1071"/>
                      </a:moveTo>
                      <a:lnTo>
                        <a:pt x="3676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3"/>
                        <a:pt x="3841" y="193"/>
                      </a:cubicBezTo>
                      <a:cubicBezTo>
                        <a:pt x="3841" y="906"/>
                        <a:pt x="3841" y="906"/>
                        <a:pt x="3841" y="906"/>
                      </a:cubicBezTo>
                      <a:cubicBezTo>
                        <a:pt x="3841" y="988"/>
                        <a:pt x="3785" y="1071"/>
                        <a:pt x="3676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6" name="Freeform 5"/>
                <p:cNvSpPr>
                  <a:spLocks noChangeArrowheads="1"/>
                </p:cNvSpPr>
                <p:nvPr/>
              </p:nvSpPr>
              <p:spPr bwMode="auto">
                <a:xfrm>
                  <a:off x="4421188" y="2479675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5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5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8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5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7" name="Freeform 6"/>
                <p:cNvSpPr>
                  <a:spLocks noChangeArrowheads="1"/>
                </p:cNvSpPr>
                <p:nvPr/>
              </p:nvSpPr>
              <p:spPr bwMode="auto">
                <a:xfrm>
                  <a:off x="4292600" y="2332038"/>
                  <a:ext cx="1382713" cy="385762"/>
                </a:xfrm>
                <a:custGeom>
                  <a:avLst/>
                  <a:gdLst>
                    <a:gd name="T0" fmla="*/ 3676 w 3842"/>
                    <a:gd name="T1" fmla="*/ 1070 h 1071"/>
                    <a:gd name="T2" fmla="*/ 3676 w 3842"/>
                    <a:gd name="T3" fmla="*/ 1070 h 1071"/>
                    <a:gd name="T4" fmla="*/ 164 w 3842"/>
                    <a:gd name="T5" fmla="*/ 1070 h 1071"/>
                    <a:gd name="T6" fmla="*/ 0 w 3842"/>
                    <a:gd name="T7" fmla="*/ 878 h 1071"/>
                    <a:gd name="T8" fmla="*/ 0 w 3842"/>
                    <a:gd name="T9" fmla="*/ 165 h 1071"/>
                    <a:gd name="T10" fmla="*/ 164 w 3842"/>
                    <a:gd name="T11" fmla="*/ 0 h 1071"/>
                    <a:gd name="T12" fmla="*/ 3676 w 3842"/>
                    <a:gd name="T13" fmla="*/ 0 h 1071"/>
                    <a:gd name="T14" fmla="*/ 3841 w 3842"/>
                    <a:gd name="T15" fmla="*/ 165 h 1071"/>
                    <a:gd name="T16" fmla="*/ 3841 w 3842"/>
                    <a:gd name="T17" fmla="*/ 878 h 1071"/>
                    <a:gd name="T18" fmla="*/ 3676 w 3842"/>
                    <a:gd name="T19" fmla="*/ 107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1">
                      <a:moveTo>
                        <a:pt x="3676" y="1070"/>
                      </a:moveTo>
                      <a:lnTo>
                        <a:pt x="3676" y="1070"/>
                      </a:lnTo>
                      <a:cubicBezTo>
                        <a:pt x="164" y="1070"/>
                        <a:pt x="164" y="1070"/>
                        <a:pt x="164" y="1070"/>
                      </a:cubicBezTo>
                      <a:cubicBezTo>
                        <a:pt x="83" y="1070"/>
                        <a:pt x="0" y="987"/>
                        <a:pt x="0" y="878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82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2"/>
                        <a:pt x="3841" y="165"/>
                      </a:cubicBezTo>
                      <a:cubicBezTo>
                        <a:pt x="3841" y="878"/>
                        <a:pt x="3841" y="878"/>
                        <a:pt x="3841" y="878"/>
                      </a:cubicBezTo>
                      <a:cubicBezTo>
                        <a:pt x="3841" y="987"/>
                        <a:pt x="3785" y="1070"/>
                        <a:pt x="3676" y="10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91" name="TextBox 290"/>
              <p:cNvSpPr txBox="1"/>
              <p:nvPr/>
            </p:nvSpPr>
            <p:spPr>
              <a:xfrm>
                <a:off x="9718575" y="3750580"/>
                <a:ext cx="4573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Servers</a:t>
                </a:r>
              </a:p>
            </p:txBody>
          </p:sp>
        </p:grpSp>
        <p:sp>
          <p:nvSpPr>
            <p:cNvPr id="289" name="Rectangle 288"/>
            <p:cNvSpPr/>
            <p:nvPr/>
          </p:nvSpPr>
          <p:spPr>
            <a:xfrm>
              <a:off x="4774614" y="0"/>
              <a:ext cx="669065" cy="4879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78346" y="1314608"/>
            <a:ext cx="744666" cy="815944"/>
            <a:chOff x="90363" y="0"/>
            <a:chExt cx="744666" cy="815944"/>
          </a:xfrm>
        </p:grpSpPr>
        <p:grpSp>
          <p:nvGrpSpPr>
            <p:cNvPr id="132" name="Group 131"/>
            <p:cNvGrpSpPr/>
            <p:nvPr/>
          </p:nvGrpSpPr>
          <p:grpSpPr>
            <a:xfrm>
              <a:off x="153863" y="0"/>
              <a:ext cx="617666" cy="815944"/>
              <a:chOff x="307726" y="190500"/>
              <a:chExt cx="617666" cy="81594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07726" y="190500"/>
                <a:ext cx="617666" cy="561944"/>
                <a:chOff x="341313" y="1581150"/>
                <a:chExt cx="1654175" cy="1504950"/>
              </a:xfrm>
            </p:grpSpPr>
            <p:sp>
              <p:nvSpPr>
                <p:cNvPr id="26" name="Freeform 1"/>
                <p:cNvSpPr>
                  <a:spLocks noChangeArrowheads="1"/>
                </p:cNvSpPr>
                <p:nvPr/>
              </p:nvSpPr>
              <p:spPr bwMode="auto">
                <a:xfrm>
                  <a:off x="341313" y="1581150"/>
                  <a:ext cx="1654175" cy="1128713"/>
                </a:xfrm>
                <a:custGeom>
                  <a:avLst/>
                  <a:gdLst>
                    <a:gd name="T0" fmla="*/ 4456 w 4595"/>
                    <a:gd name="T1" fmla="*/ 3135 h 3136"/>
                    <a:gd name="T2" fmla="*/ 4456 w 4595"/>
                    <a:gd name="T3" fmla="*/ 3135 h 3136"/>
                    <a:gd name="T4" fmla="*/ 166 w 4595"/>
                    <a:gd name="T5" fmla="*/ 3135 h 3136"/>
                    <a:gd name="T6" fmla="*/ 0 w 4595"/>
                    <a:gd name="T7" fmla="*/ 2998 h 3136"/>
                    <a:gd name="T8" fmla="*/ 0 w 4595"/>
                    <a:gd name="T9" fmla="*/ 165 h 3136"/>
                    <a:gd name="T10" fmla="*/ 166 w 4595"/>
                    <a:gd name="T11" fmla="*/ 0 h 3136"/>
                    <a:gd name="T12" fmla="*/ 4456 w 4595"/>
                    <a:gd name="T13" fmla="*/ 0 h 3136"/>
                    <a:gd name="T14" fmla="*/ 4594 w 4595"/>
                    <a:gd name="T15" fmla="*/ 165 h 3136"/>
                    <a:gd name="T16" fmla="*/ 4594 w 4595"/>
                    <a:gd name="T17" fmla="*/ 2998 h 3136"/>
                    <a:gd name="T18" fmla="*/ 4456 w 4595"/>
                    <a:gd name="T19" fmla="*/ 3135 h 3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95" h="3136">
                      <a:moveTo>
                        <a:pt x="4456" y="3135"/>
                      </a:moveTo>
                      <a:lnTo>
                        <a:pt x="4456" y="3135"/>
                      </a:lnTo>
                      <a:cubicBezTo>
                        <a:pt x="166" y="3135"/>
                        <a:pt x="166" y="3135"/>
                        <a:pt x="166" y="3135"/>
                      </a:cubicBezTo>
                      <a:cubicBezTo>
                        <a:pt x="83" y="3135"/>
                        <a:pt x="0" y="3081"/>
                        <a:pt x="0" y="2998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82"/>
                        <a:pt x="83" y="0"/>
                        <a:pt x="166" y="0"/>
                      </a:cubicBezTo>
                      <a:cubicBezTo>
                        <a:pt x="4456" y="0"/>
                        <a:pt x="4456" y="0"/>
                        <a:pt x="4456" y="0"/>
                      </a:cubicBezTo>
                      <a:cubicBezTo>
                        <a:pt x="4538" y="0"/>
                        <a:pt x="4594" y="82"/>
                        <a:pt x="4594" y="165"/>
                      </a:cubicBezTo>
                      <a:cubicBezTo>
                        <a:pt x="4594" y="2998"/>
                        <a:pt x="4594" y="2998"/>
                        <a:pt x="4594" y="2998"/>
                      </a:cubicBezTo>
                      <a:cubicBezTo>
                        <a:pt x="4594" y="3081"/>
                        <a:pt x="4538" y="3135"/>
                        <a:pt x="4456" y="3135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" name="Freeform 2"/>
                <p:cNvSpPr>
                  <a:spLocks noChangeArrowheads="1"/>
                </p:cNvSpPr>
                <p:nvPr/>
              </p:nvSpPr>
              <p:spPr bwMode="auto">
                <a:xfrm>
                  <a:off x="441325" y="1670050"/>
                  <a:ext cx="1465263" cy="950913"/>
                </a:xfrm>
                <a:custGeom>
                  <a:avLst/>
                  <a:gdLst>
                    <a:gd name="T0" fmla="*/ 0 w 4071"/>
                    <a:gd name="T1" fmla="*/ 2641 h 2642"/>
                    <a:gd name="T2" fmla="*/ 0 w 4071"/>
                    <a:gd name="T3" fmla="*/ 0 h 2642"/>
                    <a:gd name="T4" fmla="*/ 4070 w 4071"/>
                    <a:gd name="T5" fmla="*/ 0 h 2642"/>
                    <a:gd name="T6" fmla="*/ 4070 w 4071"/>
                    <a:gd name="T7" fmla="*/ 2641 h 2642"/>
                    <a:gd name="T8" fmla="*/ 0 w 4071"/>
                    <a:gd name="T9" fmla="*/ 2641 h 2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71" h="2642">
                      <a:moveTo>
                        <a:pt x="0" y="2641"/>
                      </a:moveTo>
                      <a:lnTo>
                        <a:pt x="0" y="0"/>
                      </a:lnTo>
                      <a:lnTo>
                        <a:pt x="4070" y="0"/>
                      </a:lnTo>
                      <a:lnTo>
                        <a:pt x="4070" y="2641"/>
                      </a:lnTo>
                      <a:lnTo>
                        <a:pt x="0" y="2641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" name="Freeform 3"/>
                <p:cNvSpPr>
                  <a:spLocks noChangeArrowheads="1"/>
                </p:cNvSpPr>
                <p:nvPr/>
              </p:nvSpPr>
              <p:spPr bwMode="auto">
                <a:xfrm>
                  <a:off x="974725" y="2708275"/>
                  <a:ext cx="396875" cy="317500"/>
                </a:xfrm>
                <a:custGeom>
                  <a:avLst/>
                  <a:gdLst>
                    <a:gd name="T0" fmla="*/ 1100 w 1101"/>
                    <a:gd name="T1" fmla="*/ 880 h 881"/>
                    <a:gd name="T2" fmla="*/ 0 w 1101"/>
                    <a:gd name="T3" fmla="*/ 880 h 881"/>
                    <a:gd name="T4" fmla="*/ 137 w 1101"/>
                    <a:gd name="T5" fmla="*/ 0 h 881"/>
                    <a:gd name="T6" fmla="*/ 962 w 1101"/>
                    <a:gd name="T7" fmla="*/ 0 h 881"/>
                    <a:gd name="T8" fmla="*/ 1100 w 1101"/>
                    <a:gd name="T9" fmla="*/ 880 h 8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1" h="881">
                      <a:moveTo>
                        <a:pt x="1100" y="880"/>
                      </a:moveTo>
                      <a:lnTo>
                        <a:pt x="0" y="880"/>
                      </a:lnTo>
                      <a:lnTo>
                        <a:pt x="137" y="0"/>
                      </a:lnTo>
                      <a:lnTo>
                        <a:pt x="962" y="0"/>
                      </a:lnTo>
                      <a:lnTo>
                        <a:pt x="1100" y="88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 4"/>
                <p:cNvSpPr>
                  <a:spLocks noChangeArrowheads="1"/>
                </p:cNvSpPr>
                <p:nvPr/>
              </p:nvSpPr>
              <p:spPr bwMode="auto">
                <a:xfrm>
                  <a:off x="846138" y="3025775"/>
                  <a:ext cx="654050" cy="60325"/>
                </a:xfrm>
                <a:custGeom>
                  <a:avLst/>
                  <a:gdLst>
                    <a:gd name="T0" fmla="*/ 1733 w 1816"/>
                    <a:gd name="T1" fmla="*/ 166 h 167"/>
                    <a:gd name="T2" fmla="*/ 1733 w 1816"/>
                    <a:gd name="T3" fmla="*/ 166 h 167"/>
                    <a:gd name="T4" fmla="*/ 83 w 1816"/>
                    <a:gd name="T5" fmla="*/ 166 h 167"/>
                    <a:gd name="T6" fmla="*/ 0 w 1816"/>
                    <a:gd name="T7" fmla="*/ 83 h 167"/>
                    <a:gd name="T8" fmla="*/ 0 w 1816"/>
                    <a:gd name="T9" fmla="*/ 83 h 167"/>
                    <a:gd name="T10" fmla="*/ 83 w 1816"/>
                    <a:gd name="T11" fmla="*/ 0 h 167"/>
                    <a:gd name="T12" fmla="*/ 1733 w 1816"/>
                    <a:gd name="T13" fmla="*/ 0 h 167"/>
                    <a:gd name="T14" fmla="*/ 1815 w 1816"/>
                    <a:gd name="T15" fmla="*/ 83 h 167"/>
                    <a:gd name="T16" fmla="*/ 1815 w 1816"/>
                    <a:gd name="T17" fmla="*/ 83 h 167"/>
                    <a:gd name="T18" fmla="*/ 1733 w 1816"/>
                    <a:gd name="T19" fmla="*/ 166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6" h="167">
                      <a:moveTo>
                        <a:pt x="1733" y="166"/>
                      </a:moveTo>
                      <a:lnTo>
                        <a:pt x="1733" y="166"/>
                      </a:lnTo>
                      <a:cubicBezTo>
                        <a:pt x="83" y="166"/>
                        <a:pt x="83" y="166"/>
                        <a:pt x="83" y="166"/>
                      </a:cubicBezTo>
                      <a:cubicBezTo>
                        <a:pt x="28" y="166"/>
                        <a:pt x="0" y="138"/>
                        <a:pt x="0" y="83"/>
                      </a:cubicBezTo>
                      <a:lnTo>
                        <a:pt x="0" y="83"/>
                      </a:lnTo>
                      <a:cubicBezTo>
                        <a:pt x="0" y="56"/>
                        <a:pt x="28" y="0"/>
                        <a:pt x="83" y="0"/>
                      </a:cubicBezTo>
                      <a:cubicBezTo>
                        <a:pt x="1733" y="0"/>
                        <a:pt x="1733" y="0"/>
                        <a:pt x="1733" y="0"/>
                      </a:cubicBezTo>
                      <a:cubicBezTo>
                        <a:pt x="1761" y="0"/>
                        <a:pt x="1815" y="56"/>
                        <a:pt x="1815" y="83"/>
                      </a:cubicBezTo>
                      <a:lnTo>
                        <a:pt x="1815" y="83"/>
                      </a:lnTo>
                      <a:cubicBezTo>
                        <a:pt x="1815" y="138"/>
                        <a:pt x="1761" y="166"/>
                        <a:pt x="1733" y="16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02" name="TextBox 201"/>
              <p:cNvSpPr txBox="1"/>
              <p:nvPr/>
            </p:nvSpPr>
            <p:spPr>
              <a:xfrm>
                <a:off x="360015" y="821778"/>
                <a:ext cx="51308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Monitor</a:t>
                </a:r>
              </a:p>
            </p:txBody>
          </p:sp>
        </p:grpSp>
        <p:sp>
          <p:nvSpPr>
            <p:cNvPr id="133" name="Rectangle 132"/>
            <p:cNvSpPr/>
            <p:nvPr/>
          </p:nvSpPr>
          <p:spPr>
            <a:xfrm>
              <a:off x="90363" y="0"/>
              <a:ext cx="744666" cy="56194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489187" y="1412307"/>
            <a:ext cx="491621" cy="718245"/>
            <a:chOff x="877183" y="0"/>
            <a:chExt cx="491621" cy="718245"/>
          </a:xfrm>
        </p:grpSpPr>
        <p:grpSp>
          <p:nvGrpSpPr>
            <p:cNvPr id="135" name="Group 134"/>
            <p:cNvGrpSpPr/>
            <p:nvPr/>
          </p:nvGrpSpPr>
          <p:grpSpPr>
            <a:xfrm>
              <a:off x="933069" y="0"/>
              <a:ext cx="379848" cy="718245"/>
              <a:chOff x="1866139" y="190500"/>
              <a:chExt cx="379848" cy="718245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73753" y="190500"/>
                <a:ext cx="364621" cy="464245"/>
                <a:chOff x="7866063" y="1789113"/>
                <a:chExt cx="871537" cy="1109662"/>
              </a:xfrm>
            </p:grpSpPr>
            <p:sp>
              <p:nvSpPr>
                <p:cNvPr id="44" name="Freeform 9"/>
                <p:cNvSpPr>
                  <a:spLocks noChangeArrowheads="1"/>
                </p:cNvSpPr>
                <p:nvPr/>
              </p:nvSpPr>
              <p:spPr bwMode="auto">
                <a:xfrm>
                  <a:off x="7866063" y="1789113"/>
                  <a:ext cx="871537" cy="1109662"/>
                </a:xfrm>
                <a:custGeom>
                  <a:avLst/>
                  <a:gdLst>
                    <a:gd name="T0" fmla="*/ 2255 w 2421"/>
                    <a:gd name="T1" fmla="*/ 3080 h 3081"/>
                    <a:gd name="T2" fmla="*/ 2255 w 2421"/>
                    <a:gd name="T3" fmla="*/ 3080 h 3081"/>
                    <a:gd name="T4" fmla="*/ 165 w 2421"/>
                    <a:gd name="T5" fmla="*/ 3080 h 3081"/>
                    <a:gd name="T6" fmla="*/ 0 w 2421"/>
                    <a:gd name="T7" fmla="*/ 2943 h 3081"/>
                    <a:gd name="T8" fmla="*/ 0 w 2421"/>
                    <a:gd name="T9" fmla="*/ 137 h 3081"/>
                    <a:gd name="T10" fmla="*/ 165 w 2421"/>
                    <a:gd name="T11" fmla="*/ 0 h 3081"/>
                    <a:gd name="T12" fmla="*/ 2255 w 2421"/>
                    <a:gd name="T13" fmla="*/ 0 h 3081"/>
                    <a:gd name="T14" fmla="*/ 2420 w 2421"/>
                    <a:gd name="T15" fmla="*/ 137 h 3081"/>
                    <a:gd name="T16" fmla="*/ 2420 w 2421"/>
                    <a:gd name="T17" fmla="*/ 2943 h 3081"/>
                    <a:gd name="T18" fmla="*/ 2255 w 2421"/>
                    <a:gd name="T19" fmla="*/ 3080 h 3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21" h="3081">
                      <a:moveTo>
                        <a:pt x="2255" y="3080"/>
                      </a:moveTo>
                      <a:lnTo>
                        <a:pt x="2255" y="3080"/>
                      </a:lnTo>
                      <a:cubicBezTo>
                        <a:pt x="165" y="3080"/>
                        <a:pt x="165" y="3080"/>
                        <a:pt x="165" y="3080"/>
                      </a:cubicBezTo>
                      <a:cubicBezTo>
                        <a:pt x="55" y="3080"/>
                        <a:pt x="0" y="3024"/>
                        <a:pt x="0" y="294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5" y="0"/>
                        <a:pt x="165" y="0"/>
                      </a:cubicBezTo>
                      <a:cubicBezTo>
                        <a:pt x="2255" y="0"/>
                        <a:pt x="2255" y="0"/>
                        <a:pt x="2255" y="0"/>
                      </a:cubicBezTo>
                      <a:cubicBezTo>
                        <a:pt x="2366" y="0"/>
                        <a:pt x="2420" y="54"/>
                        <a:pt x="2420" y="137"/>
                      </a:cubicBezTo>
                      <a:cubicBezTo>
                        <a:pt x="2420" y="2943"/>
                        <a:pt x="2420" y="2943"/>
                        <a:pt x="2420" y="2943"/>
                      </a:cubicBezTo>
                      <a:cubicBezTo>
                        <a:pt x="2420" y="3024"/>
                        <a:pt x="2366" y="3080"/>
                        <a:pt x="2255" y="30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 10"/>
                <p:cNvSpPr>
                  <a:spLocks noChangeArrowheads="1"/>
                </p:cNvSpPr>
                <p:nvPr/>
              </p:nvSpPr>
              <p:spPr bwMode="auto">
                <a:xfrm>
                  <a:off x="7954963" y="1878013"/>
                  <a:ext cx="693737" cy="852487"/>
                </a:xfrm>
                <a:custGeom>
                  <a:avLst/>
                  <a:gdLst>
                    <a:gd name="T0" fmla="*/ 0 w 1927"/>
                    <a:gd name="T1" fmla="*/ 0 h 2367"/>
                    <a:gd name="T2" fmla="*/ 1926 w 1927"/>
                    <a:gd name="T3" fmla="*/ 0 h 2367"/>
                    <a:gd name="T4" fmla="*/ 1926 w 1927"/>
                    <a:gd name="T5" fmla="*/ 2366 h 2367"/>
                    <a:gd name="T6" fmla="*/ 0 w 1927"/>
                    <a:gd name="T7" fmla="*/ 2366 h 2367"/>
                    <a:gd name="T8" fmla="*/ 0 w 1927"/>
                    <a:gd name="T9" fmla="*/ 0 h 2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7" h="2367">
                      <a:moveTo>
                        <a:pt x="0" y="0"/>
                      </a:moveTo>
                      <a:lnTo>
                        <a:pt x="1926" y="0"/>
                      </a:lnTo>
                      <a:lnTo>
                        <a:pt x="1926" y="2366"/>
                      </a:lnTo>
                      <a:lnTo>
                        <a:pt x="0" y="2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" name="Oval 45"/>
                <p:cNvSpPr/>
                <p:nvPr/>
              </p:nvSpPr>
              <p:spPr bwMode="auto">
                <a:xfrm>
                  <a:off x="8281986" y="2786063"/>
                  <a:ext cx="45718" cy="6556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204" name="TextBox 203"/>
              <p:cNvSpPr txBox="1"/>
              <p:nvPr/>
            </p:nvSpPr>
            <p:spPr>
              <a:xfrm>
                <a:off x="1866139" y="724079"/>
                <a:ext cx="37984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Tablet</a:t>
                </a:r>
              </a:p>
            </p:txBody>
          </p:sp>
        </p:grpSp>
        <p:sp>
          <p:nvSpPr>
            <p:cNvPr id="136" name="Rectangle 135"/>
            <p:cNvSpPr/>
            <p:nvPr/>
          </p:nvSpPr>
          <p:spPr>
            <a:xfrm>
              <a:off x="877183" y="0"/>
              <a:ext cx="491621" cy="46424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895560" y="1416292"/>
            <a:ext cx="814401" cy="714260"/>
            <a:chOff x="456333" y="0"/>
            <a:chExt cx="814401" cy="714260"/>
          </a:xfrm>
        </p:grpSpPr>
        <p:grpSp>
          <p:nvGrpSpPr>
            <p:cNvPr id="138" name="Group 137"/>
            <p:cNvGrpSpPr/>
            <p:nvPr/>
          </p:nvGrpSpPr>
          <p:grpSpPr>
            <a:xfrm>
              <a:off x="519833" y="0"/>
              <a:ext cx="687401" cy="714260"/>
              <a:chOff x="1039665" y="190500"/>
              <a:chExt cx="687401" cy="71426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039665" y="190500"/>
                <a:ext cx="687401" cy="460260"/>
                <a:chOff x="3916363" y="1857375"/>
                <a:chExt cx="1643062" cy="1100138"/>
              </a:xfrm>
            </p:grpSpPr>
            <p:sp>
              <p:nvSpPr>
                <p:cNvPr id="31" name="Freeform 5"/>
                <p:cNvSpPr>
                  <a:spLocks noChangeArrowheads="1"/>
                </p:cNvSpPr>
                <p:nvPr/>
              </p:nvSpPr>
              <p:spPr bwMode="auto">
                <a:xfrm>
                  <a:off x="4073525" y="1857375"/>
                  <a:ext cx="1327150" cy="950913"/>
                </a:xfrm>
                <a:custGeom>
                  <a:avLst/>
                  <a:gdLst>
                    <a:gd name="T0" fmla="*/ 0 w 3686"/>
                    <a:gd name="T1" fmla="*/ 2641 h 2642"/>
                    <a:gd name="T2" fmla="*/ 0 w 3686"/>
                    <a:gd name="T3" fmla="*/ 2641 h 2642"/>
                    <a:gd name="T4" fmla="*/ 0 w 3686"/>
                    <a:gd name="T5" fmla="*/ 192 h 2642"/>
                    <a:gd name="T6" fmla="*/ 220 w 3686"/>
                    <a:gd name="T7" fmla="*/ 0 h 2642"/>
                    <a:gd name="T8" fmla="*/ 3466 w 3686"/>
                    <a:gd name="T9" fmla="*/ 0 h 2642"/>
                    <a:gd name="T10" fmla="*/ 3685 w 3686"/>
                    <a:gd name="T11" fmla="*/ 192 h 2642"/>
                    <a:gd name="T12" fmla="*/ 3685 w 3686"/>
                    <a:gd name="T13" fmla="*/ 2641 h 2642"/>
                    <a:gd name="T14" fmla="*/ 0 w 3686"/>
                    <a:gd name="T15" fmla="*/ 2641 h 2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86" h="2642">
                      <a:moveTo>
                        <a:pt x="0" y="2641"/>
                      </a:moveTo>
                      <a:lnTo>
                        <a:pt x="0" y="2641"/>
                      </a:ln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82"/>
                        <a:pt x="110" y="0"/>
                        <a:pt x="220" y="0"/>
                      </a:cubicBezTo>
                      <a:cubicBezTo>
                        <a:pt x="3466" y="0"/>
                        <a:pt x="3466" y="0"/>
                        <a:pt x="3466" y="0"/>
                      </a:cubicBezTo>
                      <a:cubicBezTo>
                        <a:pt x="3576" y="0"/>
                        <a:pt x="3685" y="82"/>
                        <a:pt x="3685" y="192"/>
                      </a:cubicBezTo>
                      <a:cubicBezTo>
                        <a:pt x="3685" y="2641"/>
                        <a:pt x="3685" y="2641"/>
                        <a:pt x="3685" y="2641"/>
                      </a:cubicBezTo>
                      <a:lnTo>
                        <a:pt x="0" y="2641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" name="Freeform 6"/>
                <p:cNvSpPr>
                  <a:spLocks noChangeArrowheads="1"/>
                </p:cNvSpPr>
                <p:nvPr/>
              </p:nvSpPr>
              <p:spPr bwMode="auto">
                <a:xfrm>
                  <a:off x="4173538" y="1957388"/>
                  <a:ext cx="1128712" cy="752475"/>
                </a:xfrm>
                <a:custGeom>
                  <a:avLst/>
                  <a:gdLst>
                    <a:gd name="T0" fmla="*/ 0 w 3136"/>
                    <a:gd name="T1" fmla="*/ 2090 h 2091"/>
                    <a:gd name="T2" fmla="*/ 0 w 3136"/>
                    <a:gd name="T3" fmla="*/ 0 h 2091"/>
                    <a:gd name="T4" fmla="*/ 3135 w 3136"/>
                    <a:gd name="T5" fmla="*/ 0 h 2091"/>
                    <a:gd name="T6" fmla="*/ 3135 w 3136"/>
                    <a:gd name="T7" fmla="*/ 2090 h 2091"/>
                    <a:gd name="T8" fmla="*/ 0 w 3136"/>
                    <a:gd name="T9" fmla="*/ 2090 h 20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36" h="2091">
                      <a:moveTo>
                        <a:pt x="0" y="2090"/>
                      </a:moveTo>
                      <a:lnTo>
                        <a:pt x="0" y="0"/>
                      </a:lnTo>
                      <a:lnTo>
                        <a:pt x="3135" y="0"/>
                      </a:lnTo>
                      <a:lnTo>
                        <a:pt x="3135" y="2090"/>
                      </a:lnTo>
                      <a:lnTo>
                        <a:pt x="0" y="209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" name="Freeform 7"/>
                <p:cNvSpPr>
                  <a:spLocks noChangeArrowheads="1"/>
                </p:cNvSpPr>
                <p:nvPr/>
              </p:nvSpPr>
              <p:spPr bwMode="auto">
                <a:xfrm>
                  <a:off x="3916363" y="2808288"/>
                  <a:ext cx="1643062" cy="149225"/>
                </a:xfrm>
                <a:custGeom>
                  <a:avLst/>
                  <a:gdLst>
                    <a:gd name="T0" fmla="*/ 4428 w 4566"/>
                    <a:gd name="T1" fmla="*/ 0 h 413"/>
                    <a:gd name="T2" fmla="*/ 4428 w 4566"/>
                    <a:gd name="T3" fmla="*/ 0 h 413"/>
                    <a:gd name="T4" fmla="*/ 2806 w 4566"/>
                    <a:gd name="T5" fmla="*/ 0 h 413"/>
                    <a:gd name="T6" fmla="*/ 2669 w 4566"/>
                    <a:gd name="T7" fmla="*/ 110 h 413"/>
                    <a:gd name="T8" fmla="*/ 1899 w 4566"/>
                    <a:gd name="T9" fmla="*/ 110 h 413"/>
                    <a:gd name="T10" fmla="*/ 1760 w 4566"/>
                    <a:gd name="T11" fmla="*/ 0 h 413"/>
                    <a:gd name="T12" fmla="*/ 138 w 4566"/>
                    <a:gd name="T13" fmla="*/ 0 h 413"/>
                    <a:gd name="T14" fmla="*/ 0 w 4566"/>
                    <a:gd name="T15" fmla="*/ 137 h 413"/>
                    <a:gd name="T16" fmla="*/ 0 w 4566"/>
                    <a:gd name="T17" fmla="*/ 247 h 413"/>
                    <a:gd name="T18" fmla="*/ 138 w 4566"/>
                    <a:gd name="T19" fmla="*/ 412 h 413"/>
                    <a:gd name="T20" fmla="*/ 4428 w 4566"/>
                    <a:gd name="T21" fmla="*/ 412 h 413"/>
                    <a:gd name="T22" fmla="*/ 4565 w 4566"/>
                    <a:gd name="T23" fmla="*/ 247 h 413"/>
                    <a:gd name="T24" fmla="*/ 4565 w 4566"/>
                    <a:gd name="T25" fmla="*/ 137 h 413"/>
                    <a:gd name="T26" fmla="*/ 4428 w 4566"/>
                    <a:gd name="T27" fmla="*/ 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566" h="413">
                      <a:moveTo>
                        <a:pt x="4428" y="0"/>
                      </a:moveTo>
                      <a:lnTo>
                        <a:pt x="4428" y="0"/>
                      </a:lnTo>
                      <a:cubicBezTo>
                        <a:pt x="2806" y="0"/>
                        <a:pt x="2806" y="0"/>
                        <a:pt x="2806" y="0"/>
                      </a:cubicBezTo>
                      <a:cubicBezTo>
                        <a:pt x="2806" y="54"/>
                        <a:pt x="2723" y="110"/>
                        <a:pt x="2669" y="110"/>
                      </a:cubicBezTo>
                      <a:cubicBezTo>
                        <a:pt x="1899" y="110"/>
                        <a:pt x="1899" y="110"/>
                        <a:pt x="1899" y="110"/>
                      </a:cubicBezTo>
                      <a:cubicBezTo>
                        <a:pt x="1816" y="110"/>
                        <a:pt x="1760" y="54"/>
                        <a:pt x="176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4"/>
                        <a:pt x="0" y="137"/>
                      </a:cubicBezTo>
                      <a:cubicBezTo>
                        <a:pt x="0" y="247"/>
                        <a:pt x="0" y="247"/>
                        <a:pt x="0" y="247"/>
                      </a:cubicBezTo>
                      <a:cubicBezTo>
                        <a:pt x="0" y="329"/>
                        <a:pt x="56" y="412"/>
                        <a:pt x="138" y="412"/>
                      </a:cubicBezTo>
                      <a:cubicBezTo>
                        <a:pt x="4428" y="412"/>
                        <a:pt x="4428" y="412"/>
                        <a:pt x="4428" y="412"/>
                      </a:cubicBezTo>
                      <a:cubicBezTo>
                        <a:pt x="4510" y="412"/>
                        <a:pt x="4565" y="329"/>
                        <a:pt x="4565" y="247"/>
                      </a:cubicBezTo>
                      <a:cubicBezTo>
                        <a:pt x="4565" y="137"/>
                        <a:pt x="4565" y="137"/>
                        <a:pt x="4565" y="137"/>
                      </a:cubicBezTo>
                      <a:cubicBezTo>
                        <a:pt x="4565" y="54"/>
                        <a:pt x="4510" y="0"/>
                        <a:pt x="4428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03" name="TextBox 202"/>
              <p:cNvSpPr txBox="1"/>
              <p:nvPr/>
            </p:nvSpPr>
            <p:spPr>
              <a:xfrm>
                <a:off x="1168851" y="720094"/>
                <a:ext cx="42902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Laptop</a:t>
                </a:r>
              </a:p>
            </p:txBody>
          </p:sp>
        </p:grpSp>
        <p:sp>
          <p:nvSpPr>
            <p:cNvPr id="139" name="Rectangle 138"/>
            <p:cNvSpPr/>
            <p:nvPr/>
          </p:nvSpPr>
          <p:spPr>
            <a:xfrm>
              <a:off x="456333" y="0"/>
              <a:ext cx="814401" cy="4602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5539155" y="1449500"/>
            <a:ext cx="819049" cy="681052"/>
            <a:chOff x="225631" y="0"/>
            <a:chExt cx="819049" cy="681052"/>
          </a:xfrm>
        </p:grpSpPr>
        <p:grpSp>
          <p:nvGrpSpPr>
            <p:cNvPr id="141" name="Group 140"/>
            <p:cNvGrpSpPr/>
            <p:nvPr/>
          </p:nvGrpSpPr>
          <p:grpSpPr>
            <a:xfrm>
              <a:off x="289131" y="0"/>
              <a:ext cx="692049" cy="681052"/>
              <a:chOff x="578261" y="3254194"/>
              <a:chExt cx="692049" cy="68105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578261" y="3254194"/>
                <a:ext cx="692049" cy="427052"/>
                <a:chOff x="7697788" y="4956175"/>
                <a:chExt cx="1654175" cy="1020763"/>
              </a:xfrm>
            </p:grpSpPr>
            <p:sp>
              <p:nvSpPr>
                <p:cNvPr id="36" name="Freeform 23"/>
                <p:cNvSpPr>
                  <a:spLocks noChangeArrowheads="1"/>
                </p:cNvSpPr>
                <p:nvPr/>
              </p:nvSpPr>
              <p:spPr bwMode="auto">
                <a:xfrm>
                  <a:off x="7697788" y="4956175"/>
                  <a:ext cx="1100137" cy="762000"/>
                </a:xfrm>
                <a:custGeom>
                  <a:avLst/>
                  <a:gdLst>
                    <a:gd name="T0" fmla="*/ 2944 w 3055"/>
                    <a:gd name="T1" fmla="*/ 2117 h 2118"/>
                    <a:gd name="T2" fmla="*/ 2944 w 3055"/>
                    <a:gd name="T3" fmla="*/ 2117 h 2118"/>
                    <a:gd name="T4" fmla="*/ 110 w 3055"/>
                    <a:gd name="T5" fmla="*/ 2117 h 2118"/>
                    <a:gd name="T6" fmla="*/ 0 w 3055"/>
                    <a:gd name="T7" fmla="*/ 2007 h 2118"/>
                    <a:gd name="T8" fmla="*/ 0 w 3055"/>
                    <a:gd name="T9" fmla="*/ 82 h 2118"/>
                    <a:gd name="T10" fmla="*/ 110 w 3055"/>
                    <a:gd name="T11" fmla="*/ 0 h 2118"/>
                    <a:gd name="T12" fmla="*/ 2944 w 3055"/>
                    <a:gd name="T13" fmla="*/ 0 h 2118"/>
                    <a:gd name="T14" fmla="*/ 3054 w 3055"/>
                    <a:gd name="T15" fmla="*/ 82 h 2118"/>
                    <a:gd name="T16" fmla="*/ 3054 w 3055"/>
                    <a:gd name="T17" fmla="*/ 2007 h 2118"/>
                    <a:gd name="T18" fmla="*/ 2944 w 3055"/>
                    <a:gd name="T19" fmla="*/ 2117 h 2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55" h="2118">
                      <a:moveTo>
                        <a:pt x="2944" y="2117"/>
                      </a:moveTo>
                      <a:lnTo>
                        <a:pt x="2944" y="2117"/>
                      </a:lnTo>
                      <a:cubicBezTo>
                        <a:pt x="110" y="2117"/>
                        <a:pt x="110" y="2117"/>
                        <a:pt x="110" y="2117"/>
                      </a:cubicBezTo>
                      <a:cubicBezTo>
                        <a:pt x="55" y="2117"/>
                        <a:pt x="0" y="2063"/>
                        <a:pt x="0" y="2007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27"/>
                        <a:pt x="55" y="0"/>
                        <a:pt x="110" y="0"/>
                      </a:cubicBezTo>
                      <a:cubicBezTo>
                        <a:pt x="2944" y="0"/>
                        <a:pt x="2944" y="0"/>
                        <a:pt x="2944" y="0"/>
                      </a:cubicBezTo>
                      <a:cubicBezTo>
                        <a:pt x="2998" y="0"/>
                        <a:pt x="3054" y="27"/>
                        <a:pt x="3054" y="82"/>
                      </a:cubicBezTo>
                      <a:cubicBezTo>
                        <a:pt x="3054" y="2007"/>
                        <a:pt x="3054" y="2007"/>
                        <a:pt x="3054" y="2007"/>
                      </a:cubicBezTo>
                      <a:cubicBezTo>
                        <a:pt x="3054" y="2063"/>
                        <a:pt x="2998" y="2117"/>
                        <a:pt x="2944" y="211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Freeform 24"/>
                <p:cNvSpPr>
                  <a:spLocks noChangeArrowheads="1"/>
                </p:cNvSpPr>
                <p:nvPr/>
              </p:nvSpPr>
              <p:spPr bwMode="auto">
                <a:xfrm>
                  <a:off x="7777163" y="5026025"/>
                  <a:ext cx="941387" cy="614363"/>
                </a:xfrm>
                <a:custGeom>
                  <a:avLst/>
                  <a:gdLst>
                    <a:gd name="T0" fmla="*/ 0 w 2615"/>
                    <a:gd name="T1" fmla="*/ 1705 h 1706"/>
                    <a:gd name="T2" fmla="*/ 0 w 2615"/>
                    <a:gd name="T3" fmla="*/ 0 h 1706"/>
                    <a:gd name="T4" fmla="*/ 2614 w 2615"/>
                    <a:gd name="T5" fmla="*/ 0 h 1706"/>
                    <a:gd name="T6" fmla="*/ 2614 w 2615"/>
                    <a:gd name="T7" fmla="*/ 1705 h 1706"/>
                    <a:gd name="T8" fmla="*/ 0 w 2615"/>
                    <a:gd name="T9" fmla="*/ 1705 h 1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15" h="1706">
                      <a:moveTo>
                        <a:pt x="0" y="1705"/>
                      </a:moveTo>
                      <a:lnTo>
                        <a:pt x="0" y="0"/>
                      </a:lnTo>
                      <a:lnTo>
                        <a:pt x="2614" y="0"/>
                      </a:lnTo>
                      <a:lnTo>
                        <a:pt x="2614" y="1705"/>
                      </a:lnTo>
                      <a:lnTo>
                        <a:pt x="0" y="1705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 25"/>
                <p:cNvSpPr>
                  <a:spLocks noChangeArrowheads="1"/>
                </p:cNvSpPr>
                <p:nvPr/>
              </p:nvSpPr>
              <p:spPr bwMode="auto">
                <a:xfrm>
                  <a:off x="8113713" y="5718175"/>
                  <a:ext cx="277812" cy="198438"/>
                </a:xfrm>
                <a:custGeom>
                  <a:avLst/>
                  <a:gdLst>
                    <a:gd name="T0" fmla="*/ 0 w 771"/>
                    <a:gd name="T1" fmla="*/ 550 h 551"/>
                    <a:gd name="T2" fmla="*/ 83 w 771"/>
                    <a:gd name="T3" fmla="*/ 0 h 551"/>
                    <a:gd name="T4" fmla="*/ 660 w 771"/>
                    <a:gd name="T5" fmla="*/ 0 h 551"/>
                    <a:gd name="T6" fmla="*/ 770 w 771"/>
                    <a:gd name="T7" fmla="*/ 55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1" h="551">
                      <a:moveTo>
                        <a:pt x="0" y="550"/>
                      </a:moveTo>
                      <a:lnTo>
                        <a:pt x="83" y="0"/>
                      </a:lnTo>
                      <a:lnTo>
                        <a:pt x="660" y="0"/>
                      </a:lnTo>
                      <a:lnTo>
                        <a:pt x="770" y="55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" name="Freeform 26"/>
                <p:cNvSpPr>
                  <a:spLocks noChangeArrowheads="1"/>
                </p:cNvSpPr>
                <p:nvPr/>
              </p:nvSpPr>
              <p:spPr bwMode="auto">
                <a:xfrm>
                  <a:off x="8886825" y="5213350"/>
                  <a:ext cx="465138" cy="763588"/>
                </a:xfrm>
                <a:custGeom>
                  <a:avLst/>
                  <a:gdLst>
                    <a:gd name="T0" fmla="*/ 110 w 1294"/>
                    <a:gd name="T1" fmla="*/ 2119 h 2120"/>
                    <a:gd name="T2" fmla="*/ 110 w 1294"/>
                    <a:gd name="T3" fmla="*/ 2119 h 2120"/>
                    <a:gd name="T4" fmla="*/ 1183 w 1294"/>
                    <a:gd name="T5" fmla="*/ 2119 h 2120"/>
                    <a:gd name="T6" fmla="*/ 1293 w 1294"/>
                    <a:gd name="T7" fmla="*/ 2009 h 2120"/>
                    <a:gd name="T8" fmla="*/ 1293 w 1294"/>
                    <a:gd name="T9" fmla="*/ 110 h 2120"/>
                    <a:gd name="T10" fmla="*/ 1183 w 1294"/>
                    <a:gd name="T11" fmla="*/ 0 h 2120"/>
                    <a:gd name="T12" fmla="*/ 110 w 1294"/>
                    <a:gd name="T13" fmla="*/ 0 h 2120"/>
                    <a:gd name="T14" fmla="*/ 0 w 1294"/>
                    <a:gd name="T15" fmla="*/ 110 h 2120"/>
                    <a:gd name="T16" fmla="*/ 0 w 1294"/>
                    <a:gd name="T17" fmla="*/ 2009 h 2120"/>
                    <a:gd name="T18" fmla="*/ 110 w 1294"/>
                    <a:gd name="T19" fmla="*/ 2119 h 2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94" h="2120">
                      <a:moveTo>
                        <a:pt x="110" y="2119"/>
                      </a:moveTo>
                      <a:lnTo>
                        <a:pt x="110" y="2119"/>
                      </a:lnTo>
                      <a:cubicBezTo>
                        <a:pt x="1183" y="2119"/>
                        <a:pt x="1183" y="2119"/>
                        <a:pt x="1183" y="2119"/>
                      </a:cubicBezTo>
                      <a:cubicBezTo>
                        <a:pt x="1237" y="2119"/>
                        <a:pt x="1293" y="2063"/>
                        <a:pt x="1293" y="2009"/>
                      </a:cubicBezTo>
                      <a:cubicBezTo>
                        <a:pt x="1293" y="110"/>
                        <a:pt x="1293" y="110"/>
                        <a:pt x="1293" y="110"/>
                      </a:cubicBezTo>
                      <a:cubicBezTo>
                        <a:pt x="1293" y="56"/>
                        <a:pt x="1237" y="0"/>
                        <a:pt x="1183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54" y="0"/>
                        <a:pt x="0" y="56"/>
                        <a:pt x="0" y="110"/>
                      </a:cubicBezTo>
                      <a:cubicBezTo>
                        <a:pt x="0" y="2009"/>
                        <a:pt x="0" y="2009"/>
                        <a:pt x="0" y="2009"/>
                      </a:cubicBezTo>
                      <a:cubicBezTo>
                        <a:pt x="0" y="2063"/>
                        <a:pt x="54" y="2119"/>
                        <a:pt x="110" y="21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 27"/>
                <p:cNvSpPr>
                  <a:spLocks noChangeArrowheads="1"/>
                </p:cNvSpPr>
                <p:nvPr/>
              </p:nvSpPr>
              <p:spPr bwMode="auto">
                <a:xfrm>
                  <a:off x="8975725" y="5303838"/>
                  <a:ext cx="287338" cy="39687"/>
                </a:xfrm>
                <a:custGeom>
                  <a:avLst/>
                  <a:gdLst>
                    <a:gd name="T0" fmla="*/ 743 w 799"/>
                    <a:gd name="T1" fmla="*/ 110 h 111"/>
                    <a:gd name="T2" fmla="*/ 743 w 799"/>
                    <a:gd name="T3" fmla="*/ 110 h 111"/>
                    <a:gd name="T4" fmla="*/ 56 w 799"/>
                    <a:gd name="T5" fmla="*/ 110 h 111"/>
                    <a:gd name="T6" fmla="*/ 0 w 799"/>
                    <a:gd name="T7" fmla="*/ 54 h 111"/>
                    <a:gd name="T8" fmla="*/ 0 w 799"/>
                    <a:gd name="T9" fmla="*/ 54 h 111"/>
                    <a:gd name="T10" fmla="*/ 56 w 799"/>
                    <a:gd name="T11" fmla="*/ 0 h 111"/>
                    <a:gd name="T12" fmla="*/ 743 w 799"/>
                    <a:gd name="T13" fmla="*/ 0 h 111"/>
                    <a:gd name="T14" fmla="*/ 798 w 799"/>
                    <a:gd name="T15" fmla="*/ 54 h 111"/>
                    <a:gd name="T16" fmla="*/ 798 w 799"/>
                    <a:gd name="T17" fmla="*/ 54 h 111"/>
                    <a:gd name="T18" fmla="*/ 743 w 799"/>
                    <a:gd name="T19" fmla="*/ 11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9" h="111">
                      <a:moveTo>
                        <a:pt x="743" y="110"/>
                      </a:moveTo>
                      <a:lnTo>
                        <a:pt x="743" y="110"/>
                      </a:lnTo>
                      <a:cubicBezTo>
                        <a:pt x="56" y="110"/>
                        <a:pt x="56" y="110"/>
                        <a:pt x="56" y="110"/>
                      </a:cubicBezTo>
                      <a:cubicBezTo>
                        <a:pt x="27" y="110"/>
                        <a:pt x="0" y="81"/>
                        <a:pt x="0" y="54"/>
                      </a:cubicBezTo>
                      <a:lnTo>
                        <a:pt x="0" y="54"/>
                      </a:lnTo>
                      <a:cubicBezTo>
                        <a:pt x="0" y="27"/>
                        <a:pt x="27" y="0"/>
                        <a:pt x="56" y="0"/>
                      </a:cubicBezTo>
                      <a:cubicBezTo>
                        <a:pt x="743" y="0"/>
                        <a:pt x="743" y="0"/>
                        <a:pt x="743" y="0"/>
                      </a:cubicBezTo>
                      <a:cubicBezTo>
                        <a:pt x="770" y="0"/>
                        <a:pt x="798" y="27"/>
                        <a:pt x="798" y="54"/>
                      </a:cubicBezTo>
                      <a:lnTo>
                        <a:pt x="798" y="54"/>
                      </a:lnTo>
                      <a:cubicBezTo>
                        <a:pt x="798" y="81"/>
                        <a:pt x="770" y="110"/>
                        <a:pt x="743" y="1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 29"/>
                <p:cNvSpPr>
                  <a:spLocks noChangeArrowheads="1"/>
                </p:cNvSpPr>
                <p:nvPr/>
              </p:nvSpPr>
              <p:spPr bwMode="auto">
                <a:xfrm>
                  <a:off x="7994650" y="5916613"/>
                  <a:ext cx="515938" cy="60325"/>
                </a:xfrm>
                <a:custGeom>
                  <a:avLst/>
                  <a:gdLst>
                    <a:gd name="T0" fmla="*/ 1348 w 1431"/>
                    <a:gd name="T1" fmla="*/ 166 h 167"/>
                    <a:gd name="T2" fmla="*/ 1348 w 1431"/>
                    <a:gd name="T3" fmla="*/ 166 h 167"/>
                    <a:gd name="T4" fmla="*/ 83 w 1431"/>
                    <a:gd name="T5" fmla="*/ 166 h 167"/>
                    <a:gd name="T6" fmla="*/ 0 w 1431"/>
                    <a:gd name="T7" fmla="*/ 83 h 167"/>
                    <a:gd name="T8" fmla="*/ 83 w 1431"/>
                    <a:gd name="T9" fmla="*/ 0 h 167"/>
                    <a:gd name="T10" fmla="*/ 1348 w 1431"/>
                    <a:gd name="T11" fmla="*/ 0 h 167"/>
                    <a:gd name="T12" fmla="*/ 1430 w 1431"/>
                    <a:gd name="T13" fmla="*/ 110 h 167"/>
                    <a:gd name="T14" fmla="*/ 1348 w 1431"/>
                    <a:gd name="T15" fmla="*/ 166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31" h="167">
                      <a:moveTo>
                        <a:pt x="1348" y="166"/>
                      </a:moveTo>
                      <a:lnTo>
                        <a:pt x="1348" y="166"/>
                      </a:lnTo>
                      <a:cubicBezTo>
                        <a:pt x="358" y="166"/>
                        <a:pt x="83" y="166"/>
                        <a:pt x="83" y="166"/>
                      </a:cubicBezTo>
                      <a:cubicBezTo>
                        <a:pt x="55" y="166"/>
                        <a:pt x="0" y="166"/>
                        <a:pt x="0" y="83"/>
                      </a:cubicBezTo>
                      <a:cubicBezTo>
                        <a:pt x="0" y="0"/>
                        <a:pt x="55" y="0"/>
                        <a:pt x="83" y="0"/>
                      </a:cubicBezTo>
                      <a:cubicBezTo>
                        <a:pt x="1073" y="0"/>
                        <a:pt x="1348" y="0"/>
                        <a:pt x="1348" y="0"/>
                      </a:cubicBezTo>
                      <a:cubicBezTo>
                        <a:pt x="1376" y="0"/>
                        <a:pt x="1430" y="28"/>
                        <a:pt x="1430" y="110"/>
                      </a:cubicBezTo>
                      <a:cubicBezTo>
                        <a:pt x="1430" y="166"/>
                        <a:pt x="1376" y="166"/>
                        <a:pt x="1348" y="16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" name="Oval 41"/>
                <p:cNvSpPr/>
                <p:nvPr/>
              </p:nvSpPr>
              <p:spPr bwMode="auto">
                <a:xfrm>
                  <a:off x="9088437" y="5837237"/>
                  <a:ext cx="60325" cy="65569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209" name="TextBox 208"/>
              <p:cNvSpPr txBox="1"/>
              <p:nvPr/>
            </p:nvSpPr>
            <p:spPr>
              <a:xfrm>
                <a:off x="667324" y="3750580"/>
                <a:ext cx="51392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Desktop</a:t>
                </a:r>
              </a:p>
            </p:txBody>
          </p:sp>
        </p:grpSp>
        <p:sp>
          <p:nvSpPr>
            <p:cNvPr id="142" name="Rectangle 141"/>
            <p:cNvSpPr/>
            <p:nvPr/>
          </p:nvSpPr>
          <p:spPr>
            <a:xfrm>
              <a:off x="225631" y="0"/>
              <a:ext cx="819049" cy="42705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150247" y="1379548"/>
            <a:ext cx="888705" cy="751004"/>
            <a:chOff x="989339" y="0"/>
            <a:chExt cx="888705" cy="751004"/>
          </a:xfrm>
        </p:grpSpPr>
        <p:grpSp>
          <p:nvGrpSpPr>
            <p:cNvPr id="144" name="Group 143"/>
            <p:cNvGrpSpPr/>
            <p:nvPr/>
          </p:nvGrpSpPr>
          <p:grpSpPr>
            <a:xfrm>
              <a:off x="989339" y="0"/>
              <a:ext cx="888705" cy="751004"/>
              <a:chOff x="1978678" y="3184242"/>
              <a:chExt cx="888705" cy="751004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060839" y="3184242"/>
                <a:ext cx="724383" cy="497004"/>
                <a:chOff x="2137289" y="2658063"/>
                <a:chExt cx="3423533" cy="2348911"/>
              </a:xfrm>
            </p:grpSpPr>
            <p:sp>
              <p:nvSpPr>
                <p:cNvPr id="151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3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4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5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3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6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7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8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9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0" name="Oval 159"/>
                <p:cNvSpPr/>
                <p:nvPr/>
              </p:nvSpPr>
              <p:spPr bwMode="auto">
                <a:xfrm>
                  <a:off x="5122090" y="4562499"/>
                  <a:ext cx="93436" cy="0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210" name="TextBox 209"/>
              <p:cNvSpPr txBox="1"/>
              <p:nvPr/>
            </p:nvSpPr>
            <p:spPr>
              <a:xfrm>
                <a:off x="1978678" y="3750580"/>
                <a:ext cx="88870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 Cluster</a:t>
                </a:r>
              </a:p>
            </p:txBody>
          </p:sp>
        </p:grpSp>
        <p:sp>
          <p:nvSpPr>
            <p:cNvPr id="145" name="Rectangle 144"/>
            <p:cNvSpPr/>
            <p:nvPr/>
          </p:nvSpPr>
          <p:spPr>
            <a:xfrm>
              <a:off x="1008000" y="0"/>
              <a:ext cx="851383" cy="4970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9040947" y="1432158"/>
            <a:ext cx="399147" cy="698394"/>
            <a:chOff x="2621200" y="0"/>
            <a:chExt cx="399147" cy="698394"/>
          </a:xfrm>
        </p:grpSpPr>
        <p:grpSp>
          <p:nvGrpSpPr>
            <p:cNvPr id="147" name="Group 146"/>
            <p:cNvGrpSpPr/>
            <p:nvPr/>
          </p:nvGrpSpPr>
          <p:grpSpPr>
            <a:xfrm>
              <a:off x="2621200" y="0"/>
              <a:ext cx="399147" cy="698394"/>
              <a:chOff x="5242400" y="1978703"/>
              <a:chExt cx="399147" cy="698394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5314274" y="1978703"/>
                <a:ext cx="255398" cy="444394"/>
                <a:chOff x="5121275" y="1276349"/>
                <a:chExt cx="1406525" cy="2447355"/>
              </a:xfrm>
            </p:grpSpPr>
            <p:sp>
              <p:nvSpPr>
                <p:cNvPr id="64" name="Freeform 9"/>
                <p:cNvSpPr>
                  <a:spLocks noChangeArrowheads="1"/>
                </p:cNvSpPr>
                <p:nvPr/>
              </p:nvSpPr>
              <p:spPr bwMode="auto">
                <a:xfrm>
                  <a:off x="5121275" y="1276349"/>
                  <a:ext cx="1406525" cy="2447355"/>
                </a:xfrm>
                <a:custGeom>
                  <a:avLst/>
                  <a:gdLst>
                    <a:gd name="T0" fmla="*/ 2255 w 2421"/>
                    <a:gd name="T1" fmla="*/ 3080 h 3081"/>
                    <a:gd name="T2" fmla="*/ 2255 w 2421"/>
                    <a:gd name="T3" fmla="*/ 3080 h 3081"/>
                    <a:gd name="T4" fmla="*/ 165 w 2421"/>
                    <a:gd name="T5" fmla="*/ 3080 h 3081"/>
                    <a:gd name="T6" fmla="*/ 0 w 2421"/>
                    <a:gd name="T7" fmla="*/ 2943 h 3081"/>
                    <a:gd name="T8" fmla="*/ 0 w 2421"/>
                    <a:gd name="T9" fmla="*/ 137 h 3081"/>
                    <a:gd name="T10" fmla="*/ 165 w 2421"/>
                    <a:gd name="T11" fmla="*/ 0 h 3081"/>
                    <a:gd name="T12" fmla="*/ 2255 w 2421"/>
                    <a:gd name="T13" fmla="*/ 0 h 3081"/>
                    <a:gd name="T14" fmla="*/ 2420 w 2421"/>
                    <a:gd name="T15" fmla="*/ 137 h 3081"/>
                    <a:gd name="T16" fmla="*/ 2420 w 2421"/>
                    <a:gd name="T17" fmla="*/ 2943 h 3081"/>
                    <a:gd name="T18" fmla="*/ 2255 w 2421"/>
                    <a:gd name="T19" fmla="*/ 3080 h 3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21" h="3081">
                      <a:moveTo>
                        <a:pt x="2255" y="3080"/>
                      </a:moveTo>
                      <a:lnTo>
                        <a:pt x="2255" y="3080"/>
                      </a:lnTo>
                      <a:cubicBezTo>
                        <a:pt x="165" y="3080"/>
                        <a:pt x="165" y="3080"/>
                        <a:pt x="165" y="3080"/>
                      </a:cubicBezTo>
                      <a:cubicBezTo>
                        <a:pt x="55" y="3080"/>
                        <a:pt x="0" y="3024"/>
                        <a:pt x="0" y="2943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5" y="0"/>
                        <a:pt x="165" y="0"/>
                      </a:cubicBezTo>
                      <a:cubicBezTo>
                        <a:pt x="2255" y="0"/>
                        <a:pt x="2255" y="0"/>
                        <a:pt x="2255" y="0"/>
                      </a:cubicBezTo>
                      <a:cubicBezTo>
                        <a:pt x="2366" y="0"/>
                        <a:pt x="2420" y="54"/>
                        <a:pt x="2420" y="137"/>
                      </a:cubicBezTo>
                      <a:cubicBezTo>
                        <a:pt x="2420" y="2943"/>
                        <a:pt x="2420" y="2943"/>
                        <a:pt x="2420" y="2943"/>
                      </a:cubicBezTo>
                      <a:cubicBezTo>
                        <a:pt x="2420" y="3024"/>
                        <a:pt x="2366" y="3080"/>
                        <a:pt x="2255" y="30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" name="Freeform 10"/>
                <p:cNvSpPr>
                  <a:spLocks noChangeArrowheads="1"/>
                </p:cNvSpPr>
                <p:nvPr/>
              </p:nvSpPr>
              <p:spPr bwMode="auto">
                <a:xfrm>
                  <a:off x="5264745" y="1406324"/>
                  <a:ext cx="1119586" cy="1974234"/>
                </a:xfrm>
                <a:custGeom>
                  <a:avLst/>
                  <a:gdLst>
                    <a:gd name="T0" fmla="*/ 0 w 1927"/>
                    <a:gd name="T1" fmla="*/ 0 h 2367"/>
                    <a:gd name="T2" fmla="*/ 1926 w 1927"/>
                    <a:gd name="T3" fmla="*/ 0 h 2367"/>
                    <a:gd name="T4" fmla="*/ 1926 w 1927"/>
                    <a:gd name="T5" fmla="*/ 2366 h 2367"/>
                    <a:gd name="T6" fmla="*/ 0 w 1927"/>
                    <a:gd name="T7" fmla="*/ 2366 h 2367"/>
                    <a:gd name="T8" fmla="*/ 0 w 1927"/>
                    <a:gd name="T9" fmla="*/ 0 h 2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7" h="2367">
                      <a:moveTo>
                        <a:pt x="0" y="0"/>
                      </a:moveTo>
                      <a:lnTo>
                        <a:pt x="1926" y="0"/>
                      </a:lnTo>
                      <a:lnTo>
                        <a:pt x="1926" y="2366"/>
                      </a:lnTo>
                      <a:lnTo>
                        <a:pt x="0" y="2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" name="Oval 65"/>
                <p:cNvSpPr/>
                <p:nvPr/>
              </p:nvSpPr>
              <p:spPr bwMode="auto">
                <a:xfrm>
                  <a:off x="5742144" y="3453924"/>
                  <a:ext cx="163354" cy="151073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205" name="TextBox 204"/>
              <p:cNvSpPr txBox="1"/>
              <p:nvPr/>
            </p:nvSpPr>
            <p:spPr>
              <a:xfrm>
                <a:off x="5242400" y="2492431"/>
                <a:ext cx="3991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Phone</a:t>
                </a:r>
              </a:p>
            </p:txBody>
          </p:sp>
        </p:grpSp>
        <p:sp>
          <p:nvSpPr>
            <p:cNvPr id="148" name="Rectangle 147"/>
            <p:cNvSpPr/>
            <p:nvPr/>
          </p:nvSpPr>
          <p:spPr>
            <a:xfrm>
              <a:off x="2629574" y="0"/>
              <a:ext cx="382398" cy="4443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35" name="Group 234"/>
          <p:cNvGrpSpPr>
            <a:grpSpLocks noChangeAspect="1"/>
          </p:cNvGrpSpPr>
          <p:nvPr/>
        </p:nvGrpSpPr>
        <p:grpSpPr>
          <a:xfrm>
            <a:off x="657487" y="2941474"/>
            <a:ext cx="786384" cy="476287"/>
            <a:chOff x="4774613" y="0"/>
            <a:chExt cx="669064" cy="405230"/>
          </a:xfrm>
        </p:grpSpPr>
        <p:grpSp>
          <p:nvGrpSpPr>
            <p:cNvPr id="233" name="Group 232"/>
            <p:cNvGrpSpPr/>
            <p:nvPr/>
          </p:nvGrpSpPr>
          <p:grpSpPr>
            <a:xfrm>
              <a:off x="4838113" y="0"/>
              <a:ext cx="542064" cy="405230"/>
              <a:chOff x="9676227" y="2271867"/>
              <a:chExt cx="542064" cy="405230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9676227" y="2271867"/>
                <a:ext cx="542064" cy="151230"/>
                <a:chOff x="192088" y="1897063"/>
                <a:chExt cx="1382712" cy="385762"/>
              </a:xfrm>
            </p:grpSpPr>
            <p:sp>
              <p:nvSpPr>
                <p:cNvPr id="177" name="Freeform 7"/>
                <p:cNvSpPr>
                  <a:spLocks noChangeArrowheads="1"/>
                </p:cNvSpPr>
                <p:nvPr/>
              </p:nvSpPr>
              <p:spPr bwMode="auto">
                <a:xfrm>
                  <a:off x="320675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8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8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8" name="Freeform 8"/>
                <p:cNvSpPr>
                  <a:spLocks noChangeArrowheads="1"/>
                </p:cNvSpPr>
                <p:nvPr/>
              </p:nvSpPr>
              <p:spPr bwMode="auto">
                <a:xfrm>
                  <a:off x="192088" y="1897063"/>
                  <a:ext cx="1382712" cy="385762"/>
                </a:xfrm>
                <a:custGeom>
                  <a:avLst/>
                  <a:gdLst>
                    <a:gd name="T0" fmla="*/ 3677 w 3843"/>
                    <a:gd name="T1" fmla="*/ 1071 h 1072"/>
                    <a:gd name="T2" fmla="*/ 3677 w 3843"/>
                    <a:gd name="T3" fmla="*/ 1071 h 1072"/>
                    <a:gd name="T4" fmla="*/ 165 w 3843"/>
                    <a:gd name="T5" fmla="*/ 1071 h 1072"/>
                    <a:gd name="T6" fmla="*/ 0 w 3843"/>
                    <a:gd name="T7" fmla="*/ 906 h 1072"/>
                    <a:gd name="T8" fmla="*/ 0 w 3843"/>
                    <a:gd name="T9" fmla="*/ 193 h 1072"/>
                    <a:gd name="T10" fmla="*/ 165 w 3843"/>
                    <a:gd name="T11" fmla="*/ 0 h 1072"/>
                    <a:gd name="T12" fmla="*/ 3677 w 3843"/>
                    <a:gd name="T13" fmla="*/ 0 h 1072"/>
                    <a:gd name="T14" fmla="*/ 3842 w 3843"/>
                    <a:gd name="T15" fmla="*/ 193 h 1072"/>
                    <a:gd name="T16" fmla="*/ 3842 w 3843"/>
                    <a:gd name="T17" fmla="*/ 906 h 1072"/>
                    <a:gd name="T18" fmla="*/ 3677 w 3843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3" h="1072">
                      <a:moveTo>
                        <a:pt x="3677" y="1071"/>
                      </a:moveTo>
                      <a:lnTo>
                        <a:pt x="3677" y="1071"/>
                      </a:lnTo>
                      <a:cubicBezTo>
                        <a:pt x="165" y="1071"/>
                        <a:pt x="165" y="1071"/>
                        <a:pt x="165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5" y="0"/>
                      </a:cubicBezTo>
                      <a:cubicBezTo>
                        <a:pt x="3677" y="0"/>
                        <a:pt x="3677" y="0"/>
                        <a:pt x="3677" y="0"/>
                      </a:cubicBezTo>
                      <a:cubicBezTo>
                        <a:pt x="3759" y="0"/>
                        <a:pt x="3842" y="83"/>
                        <a:pt x="3842" y="193"/>
                      </a:cubicBezTo>
                      <a:cubicBezTo>
                        <a:pt x="3842" y="906"/>
                        <a:pt x="3842" y="906"/>
                        <a:pt x="3842" y="906"/>
                      </a:cubicBezTo>
                      <a:cubicBezTo>
                        <a:pt x="3842" y="988"/>
                        <a:pt x="3759" y="1071"/>
                        <a:pt x="3677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08" name="TextBox 207"/>
              <p:cNvSpPr txBox="1"/>
              <p:nvPr/>
            </p:nvSpPr>
            <p:spPr>
              <a:xfrm>
                <a:off x="9747717" y="2492431"/>
                <a:ext cx="39908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Server</a:t>
                </a:r>
              </a:p>
            </p:txBody>
          </p:sp>
        </p:grpSp>
        <p:sp>
          <p:nvSpPr>
            <p:cNvPr id="234" name="Rectangle 233"/>
            <p:cNvSpPr/>
            <p:nvPr/>
          </p:nvSpPr>
          <p:spPr>
            <a:xfrm>
              <a:off x="4774613" y="0"/>
              <a:ext cx="669064" cy="1512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41" name="Group 240"/>
          <p:cNvGrpSpPr>
            <a:grpSpLocks noChangeAspect="1"/>
          </p:cNvGrpSpPr>
          <p:nvPr/>
        </p:nvGrpSpPr>
        <p:grpSpPr>
          <a:xfrm>
            <a:off x="2232077" y="2941474"/>
            <a:ext cx="1005840" cy="479791"/>
            <a:chOff x="5513661" y="0"/>
            <a:chExt cx="849527" cy="405230"/>
          </a:xfrm>
        </p:grpSpPr>
        <p:grpSp>
          <p:nvGrpSpPr>
            <p:cNvPr id="239" name="Group 238"/>
            <p:cNvGrpSpPr/>
            <p:nvPr/>
          </p:nvGrpSpPr>
          <p:grpSpPr>
            <a:xfrm>
              <a:off x="5513661" y="0"/>
              <a:ext cx="849527" cy="405230"/>
              <a:chOff x="11027321" y="2448923"/>
              <a:chExt cx="849527" cy="405230"/>
            </a:xfrm>
          </p:grpSpPr>
          <p:sp>
            <p:nvSpPr>
              <p:cNvPr id="34" name="Freeform 28"/>
              <p:cNvSpPr>
                <a:spLocks noChangeArrowheads="1"/>
              </p:cNvSpPr>
              <p:nvPr/>
            </p:nvSpPr>
            <p:spPr bwMode="auto">
              <a:xfrm>
                <a:off x="11451660" y="2599304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11179185" y="2448923"/>
                <a:ext cx="545798" cy="151230"/>
                <a:chOff x="8391525" y="1897063"/>
                <a:chExt cx="1392238" cy="385762"/>
              </a:xfrm>
            </p:grpSpPr>
            <p:sp>
              <p:nvSpPr>
                <p:cNvPr id="198" name="Freeform 27"/>
                <p:cNvSpPr>
                  <a:spLocks noChangeArrowheads="1"/>
                </p:cNvSpPr>
                <p:nvPr/>
              </p:nvSpPr>
              <p:spPr bwMode="auto">
                <a:xfrm>
                  <a:off x="8520113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4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4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4" y="220"/>
                        <a:pt x="54" y="220"/>
                        <a:pt x="54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7" y="0"/>
                        <a:pt x="54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2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2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9" name="Freeform 28"/>
                <p:cNvSpPr>
                  <a:spLocks noChangeArrowheads="1"/>
                </p:cNvSpPr>
                <p:nvPr/>
              </p:nvSpPr>
              <p:spPr bwMode="auto">
                <a:xfrm>
                  <a:off x="9042400" y="1897063"/>
                  <a:ext cx="741363" cy="385762"/>
                </a:xfrm>
                <a:custGeom>
                  <a:avLst/>
                  <a:gdLst>
                    <a:gd name="T0" fmla="*/ 247 w 2059"/>
                    <a:gd name="T1" fmla="*/ 0 h 1072"/>
                    <a:gd name="T2" fmla="*/ 247 w 2059"/>
                    <a:gd name="T3" fmla="*/ 0 h 1072"/>
                    <a:gd name="T4" fmla="*/ 1866 w 2059"/>
                    <a:gd name="T5" fmla="*/ 0 h 1072"/>
                    <a:gd name="T6" fmla="*/ 2058 w 2059"/>
                    <a:gd name="T7" fmla="*/ 193 h 1072"/>
                    <a:gd name="T8" fmla="*/ 2058 w 2059"/>
                    <a:gd name="T9" fmla="*/ 906 h 1072"/>
                    <a:gd name="T10" fmla="*/ 1866 w 2059"/>
                    <a:gd name="T11" fmla="*/ 1071 h 1072"/>
                    <a:gd name="T12" fmla="*/ 0 w 2059"/>
                    <a:gd name="T13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9" h="1072">
                      <a:moveTo>
                        <a:pt x="247" y="0"/>
                      </a:moveTo>
                      <a:lnTo>
                        <a:pt x="247" y="0"/>
                      </a:lnTo>
                      <a:cubicBezTo>
                        <a:pt x="1866" y="0"/>
                        <a:pt x="1866" y="0"/>
                        <a:pt x="1866" y="0"/>
                      </a:cubicBezTo>
                      <a:cubicBezTo>
                        <a:pt x="1975" y="0"/>
                        <a:pt x="2058" y="83"/>
                        <a:pt x="2058" y="193"/>
                      </a:cubicBezTo>
                      <a:cubicBezTo>
                        <a:pt x="2058" y="906"/>
                        <a:pt x="2058" y="906"/>
                        <a:pt x="2058" y="906"/>
                      </a:cubicBezTo>
                      <a:cubicBezTo>
                        <a:pt x="2058" y="988"/>
                        <a:pt x="1975" y="1071"/>
                        <a:pt x="1866" y="1071"/>
                      </a:cubicBezTo>
                      <a:cubicBezTo>
                        <a:pt x="0" y="1071"/>
                        <a:pt x="0" y="1071"/>
                        <a:pt x="0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0" name="Freeform 29"/>
                <p:cNvSpPr>
                  <a:spLocks noChangeArrowheads="1"/>
                </p:cNvSpPr>
                <p:nvPr/>
              </p:nvSpPr>
              <p:spPr bwMode="auto">
                <a:xfrm>
                  <a:off x="8391525" y="1897063"/>
                  <a:ext cx="741363" cy="385762"/>
                </a:xfrm>
                <a:custGeom>
                  <a:avLst/>
                  <a:gdLst>
                    <a:gd name="T0" fmla="*/ 1811 w 2059"/>
                    <a:gd name="T1" fmla="*/ 1071 h 1072"/>
                    <a:gd name="T2" fmla="*/ 1811 w 2059"/>
                    <a:gd name="T3" fmla="*/ 1071 h 1072"/>
                    <a:gd name="T4" fmla="*/ 192 w 2059"/>
                    <a:gd name="T5" fmla="*/ 1071 h 1072"/>
                    <a:gd name="T6" fmla="*/ 0 w 2059"/>
                    <a:gd name="T7" fmla="*/ 906 h 1072"/>
                    <a:gd name="T8" fmla="*/ 0 w 2059"/>
                    <a:gd name="T9" fmla="*/ 193 h 1072"/>
                    <a:gd name="T10" fmla="*/ 192 w 2059"/>
                    <a:gd name="T11" fmla="*/ 0 h 1072"/>
                    <a:gd name="T12" fmla="*/ 2058 w 2059"/>
                    <a:gd name="T13" fmla="*/ 0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9" h="1072">
                      <a:moveTo>
                        <a:pt x="1811" y="1071"/>
                      </a:moveTo>
                      <a:lnTo>
                        <a:pt x="1811" y="1071"/>
                      </a:lnTo>
                      <a:cubicBezTo>
                        <a:pt x="192" y="1071"/>
                        <a:pt x="192" y="1071"/>
                        <a:pt x="192" y="1071"/>
                      </a:cubicBezTo>
                      <a:cubicBezTo>
                        <a:pt x="82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2" y="0"/>
                        <a:pt x="192" y="0"/>
                      </a:cubicBezTo>
                      <a:cubicBezTo>
                        <a:pt x="2058" y="0"/>
                        <a:pt x="2058" y="0"/>
                        <a:pt x="2058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1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9032875" y="1897063"/>
                  <a:ext cx="111125" cy="385762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31" name="TextBox 230"/>
              <p:cNvSpPr txBox="1"/>
              <p:nvPr/>
            </p:nvSpPr>
            <p:spPr>
              <a:xfrm>
                <a:off x="11027321" y="2669487"/>
                <a:ext cx="8495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Virtual Server</a:t>
                </a:r>
              </a:p>
            </p:txBody>
          </p:sp>
        </p:grpSp>
        <p:sp>
          <p:nvSpPr>
            <p:cNvPr id="240" name="Rectangle 239"/>
            <p:cNvSpPr/>
            <p:nvPr/>
          </p:nvSpPr>
          <p:spPr>
            <a:xfrm>
              <a:off x="5602025" y="0"/>
              <a:ext cx="672798" cy="1512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5522936" y="2643999"/>
            <a:ext cx="851488" cy="702705"/>
            <a:chOff x="2694471" y="0"/>
            <a:chExt cx="851488" cy="702705"/>
          </a:xfrm>
        </p:grpSpPr>
        <p:grpSp>
          <p:nvGrpSpPr>
            <p:cNvPr id="260" name="Group 259"/>
            <p:cNvGrpSpPr/>
            <p:nvPr/>
          </p:nvGrpSpPr>
          <p:grpSpPr>
            <a:xfrm>
              <a:off x="2752227" y="0"/>
              <a:ext cx="735971" cy="702705"/>
              <a:chOff x="5073986" y="5716500"/>
              <a:chExt cx="735971" cy="702705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5073986" y="6234539"/>
                <a:ext cx="73597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 Thin Client</a:t>
                </a:r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>
                <a:off x="5079729" y="5716500"/>
                <a:ext cx="724488" cy="448705"/>
                <a:chOff x="4556066" y="830515"/>
                <a:chExt cx="914142" cy="566166"/>
              </a:xfrm>
            </p:grpSpPr>
            <p:grpSp>
              <p:nvGrpSpPr>
                <p:cNvPr id="271" name="Group 270"/>
                <p:cNvGrpSpPr/>
                <p:nvPr/>
              </p:nvGrpSpPr>
              <p:grpSpPr>
                <a:xfrm>
                  <a:off x="4556066" y="830515"/>
                  <a:ext cx="617666" cy="561944"/>
                  <a:chOff x="341313" y="1581150"/>
                  <a:chExt cx="1654175" cy="1504950"/>
                </a:xfrm>
              </p:grpSpPr>
              <p:sp>
                <p:nvSpPr>
                  <p:cNvPr id="275" name="Freeform 1"/>
                  <p:cNvSpPr>
                    <a:spLocks noChangeArrowheads="1"/>
                  </p:cNvSpPr>
                  <p:nvPr/>
                </p:nvSpPr>
                <p:spPr bwMode="auto">
                  <a:xfrm>
                    <a:off x="341313" y="1581150"/>
                    <a:ext cx="1654175" cy="1128713"/>
                  </a:xfrm>
                  <a:custGeom>
                    <a:avLst/>
                    <a:gdLst>
                      <a:gd name="T0" fmla="*/ 4456 w 4595"/>
                      <a:gd name="T1" fmla="*/ 3135 h 3136"/>
                      <a:gd name="T2" fmla="*/ 4456 w 4595"/>
                      <a:gd name="T3" fmla="*/ 3135 h 3136"/>
                      <a:gd name="T4" fmla="*/ 166 w 4595"/>
                      <a:gd name="T5" fmla="*/ 3135 h 3136"/>
                      <a:gd name="T6" fmla="*/ 0 w 4595"/>
                      <a:gd name="T7" fmla="*/ 2998 h 3136"/>
                      <a:gd name="T8" fmla="*/ 0 w 4595"/>
                      <a:gd name="T9" fmla="*/ 165 h 3136"/>
                      <a:gd name="T10" fmla="*/ 166 w 4595"/>
                      <a:gd name="T11" fmla="*/ 0 h 3136"/>
                      <a:gd name="T12" fmla="*/ 4456 w 4595"/>
                      <a:gd name="T13" fmla="*/ 0 h 3136"/>
                      <a:gd name="T14" fmla="*/ 4594 w 4595"/>
                      <a:gd name="T15" fmla="*/ 165 h 3136"/>
                      <a:gd name="T16" fmla="*/ 4594 w 4595"/>
                      <a:gd name="T17" fmla="*/ 2998 h 3136"/>
                      <a:gd name="T18" fmla="*/ 4456 w 4595"/>
                      <a:gd name="T19" fmla="*/ 3135 h 3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595" h="3136">
                        <a:moveTo>
                          <a:pt x="4456" y="3135"/>
                        </a:moveTo>
                        <a:lnTo>
                          <a:pt x="4456" y="3135"/>
                        </a:lnTo>
                        <a:cubicBezTo>
                          <a:pt x="166" y="3135"/>
                          <a:pt x="166" y="3135"/>
                          <a:pt x="166" y="3135"/>
                        </a:cubicBezTo>
                        <a:cubicBezTo>
                          <a:pt x="83" y="3135"/>
                          <a:pt x="0" y="3081"/>
                          <a:pt x="0" y="2998"/>
                        </a:cubicBezTo>
                        <a:cubicBezTo>
                          <a:pt x="0" y="165"/>
                          <a:pt x="0" y="165"/>
                          <a:pt x="0" y="165"/>
                        </a:cubicBezTo>
                        <a:cubicBezTo>
                          <a:pt x="0" y="82"/>
                          <a:pt x="83" y="0"/>
                          <a:pt x="166" y="0"/>
                        </a:cubicBezTo>
                        <a:cubicBezTo>
                          <a:pt x="4456" y="0"/>
                          <a:pt x="4456" y="0"/>
                          <a:pt x="4456" y="0"/>
                        </a:cubicBezTo>
                        <a:cubicBezTo>
                          <a:pt x="4538" y="0"/>
                          <a:pt x="4594" y="82"/>
                          <a:pt x="4594" y="165"/>
                        </a:cubicBezTo>
                        <a:cubicBezTo>
                          <a:pt x="4594" y="2998"/>
                          <a:pt x="4594" y="2998"/>
                          <a:pt x="4594" y="2998"/>
                        </a:cubicBezTo>
                        <a:cubicBezTo>
                          <a:pt x="4594" y="3081"/>
                          <a:pt x="4538" y="3135"/>
                          <a:pt x="4456" y="3135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6" name="Freeform 2"/>
                  <p:cNvSpPr>
                    <a:spLocks noChangeArrowheads="1"/>
                  </p:cNvSpPr>
                  <p:nvPr/>
                </p:nvSpPr>
                <p:spPr bwMode="auto">
                  <a:xfrm>
                    <a:off x="441325" y="1670050"/>
                    <a:ext cx="1465263" cy="950913"/>
                  </a:xfrm>
                  <a:custGeom>
                    <a:avLst/>
                    <a:gdLst>
                      <a:gd name="T0" fmla="*/ 0 w 4071"/>
                      <a:gd name="T1" fmla="*/ 2641 h 2642"/>
                      <a:gd name="T2" fmla="*/ 0 w 4071"/>
                      <a:gd name="T3" fmla="*/ 0 h 2642"/>
                      <a:gd name="T4" fmla="*/ 4070 w 4071"/>
                      <a:gd name="T5" fmla="*/ 0 h 2642"/>
                      <a:gd name="T6" fmla="*/ 4070 w 4071"/>
                      <a:gd name="T7" fmla="*/ 2641 h 2642"/>
                      <a:gd name="T8" fmla="*/ 0 w 4071"/>
                      <a:gd name="T9" fmla="*/ 2641 h 26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071" h="2642">
                        <a:moveTo>
                          <a:pt x="0" y="2641"/>
                        </a:moveTo>
                        <a:lnTo>
                          <a:pt x="0" y="0"/>
                        </a:lnTo>
                        <a:lnTo>
                          <a:pt x="4070" y="0"/>
                        </a:lnTo>
                        <a:lnTo>
                          <a:pt x="4070" y="2641"/>
                        </a:lnTo>
                        <a:lnTo>
                          <a:pt x="0" y="2641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7" name="Freeform 3"/>
                  <p:cNvSpPr>
                    <a:spLocks noChangeArrowheads="1"/>
                  </p:cNvSpPr>
                  <p:nvPr/>
                </p:nvSpPr>
                <p:spPr bwMode="auto">
                  <a:xfrm>
                    <a:off x="974725" y="2708275"/>
                    <a:ext cx="396875" cy="317500"/>
                  </a:xfrm>
                  <a:custGeom>
                    <a:avLst/>
                    <a:gdLst>
                      <a:gd name="T0" fmla="*/ 1100 w 1101"/>
                      <a:gd name="T1" fmla="*/ 880 h 881"/>
                      <a:gd name="T2" fmla="*/ 0 w 1101"/>
                      <a:gd name="T3" fmla="*/ 880 h 881"/>
                      <a:gd name="T4" fmla="*/ 137 w 1101"/>
                      <a:gd name="T5" fmla="*/ 0 h 881"/>
                      <a:gd name="T6" fmla="*/ 962 w 1101"/>
                      <a:gd name="T7" fmla="*/ 0 h 881"/>
                      <a:gd name="T8" fmla="*/ 1100 w 1101"/>
                      <a:gd name="T9" fmla="*/ 880 h 8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01" h="881">
                        <a:moveTo>
                          <a:pt x="1100" y="880"/>
                        </a:moveTo>
                        <a:lnTo>
                          <a:pt x="0" y="880"/>
                        </a:lnTo>
                        <a:lnTo>
                          <a:pt x="137" y="0"/>
                        </a:lnTo>
                        <a:lnTo>
                          <a:pt x="962" y="0"/>
                        </a:lnTo>
                        <a:lnTo>
                          <a:pt x="1100" y="88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8" name="Freeform 4"/>
                  <p:cNvSpPr>
                    <a:spLocks noChangeArrowheads="1"/>
                  </p:cNvSpPr>
                  <p:nvPr/>
                </p:nvSpPr>
                <p:spPr bwMode="auto">
                  <a:xfrm>
                    <a:off x="846138" y="3025775"/>
                    <a:ext cx="654050" cy="60325"/>
                  </a:xfrm>
                  <a:custGeom>
                    <a:avLst/>
                    <a:gdLst>
                      <a:gd name="T0" fmla="*/ 1733 w 1816"/>
                      <a:gd name="T1" fmla="*/ 166 h 167"/>
                      <a:gd name="T2" fmla="*/ 1733 w 1816"/>
                      <a:gd name="T3" fmla="*/ 166 h 167"/>
                      <a:gd name="T4" fmla="*/ 83 w 1816"/>
                      <a:gd name="T5" fmla="*/ 166 h 167"/>
                      <a:gd name="T6" fmla="*/ 0 w 1816"/>
                      <a:gd name="T7" fmla="*/ 83 h 167"/>
                      <a:gd name="T8" fmla="*/ 0 w 1816"/>
                      <a:gd name="T9" fmla="*/ 83 h 167"/>
                      <a:gd name="T10" fmla="*/ 83 w 1816"/>
                      <a:gd name="T11" fmla="*/ 0 h 167"/>
                      <a:gd name="T12" fmla="*/ 1733 w 1816"/>
                      <a:gd name="T13" fmla="*/ 0 h 167"/>
                      <a:gd name="T14" fmla="*/ 1815 w 1816"/>
                      <a:gd name="T15" fmla="*/ 83 h 167"/>
                      <a:gd name="T16" fmla="*/ 1815 w 1816"/>
                      <a:gd name="T17" fmla="*/ 83 h 167"/>
                      <a:gd name="T18" fmla="*/ 1733 w 1816"/>
                      <a:gd name="T19" fmla="*/ 166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16" h="167">
                        <a:moveTo>
                          <a:pt x="1733" y="166"/>
                        </a:moveTo>
                        <a:lnTo>
                          <a:pt x="1733" y="166"/>
                        </a:lnTo>
                        <a:cubicBezTo>
                          <a:pt x="83" y="166"/>
                          <a:pt x="83" y="166"/>
                          <a:pt x="83" y="166"/>
                        </a:cubicBezTo>
                        <a:cubicBezTo>
                          <a:pt x="28" y="166"/>
                          <a:pt x="0" y="138"/>
                          <a:pt x="0" y="83"/>
                        </a:cubicBezTo>
                        <a:lnTo>
                          <a:pt x="0" y="83"/>
                        </a:lnTo>
                        <a:cubicBezTo>
                          <a:pt x="0" y="56"/>
                          <a:pt x="28" y="0"/>
                          <a:pt x="83" y="0"/>
                        </a:cubicBezTo>
                        <a:cubicBezTo>
                          <a:pt x="1733" y="0"/>
                          <a:pt x="1733" y="0"/>
                          <a:pt x="1733" y="0"/>
                        </a:cubicBezTo>
                        <a:cubicBezTo>
                          <a:pt x="1761" y="0"/>
                          <a:pt x="1815" y="56"/>
                          <a:pt x="1815" y="83"/>
                        </a:cubicBezTo>
                        <a:lnTo>
                          <a:pt x="1815" y="83"/>
                        </a:lnTo>
                        <a:cubicBezTo>
                          <a:pt x="1815" y="138"/>
                          <a:pt x="1761" y="166"/>
                          <a:pt x="1733" y="166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2" name="Group 271"/>
                <p:cNvGrpSpPr/>
                <p:nvPr/>
              </p:nvGrpSpPr>
              <p:grpSpPr>
                <a:xfrm>
                  <a:off x="5250137" y="833831"/>
                  <a:ext cx="220071" cy="562850"/>
                  <a:chOff x="0" y="7938"/>
                  <a:chExt cx="2949575" cy="7543800"/>
                </a:xfrm>
              </p:grpSpPr>
              <p:sp>
                <p:nvSpPr>
                  <p:cNvPr id="273" name="Freeform 1"/>
                  <p:cNvSpPr>
                    <a:spLocks noChangeArrowheads="1"/>
                  </p:cNvSpPr>
                  <p:nvPr/>
                </p:nvSpPr>
                <p:spPr bwMode="auto">
                  <a:xfrm>
                    <a:off x="1152525" y="4997450"/>
                    <a:ext cx="644525" cy="636588"/>
                  </a:xfrm>
                  <a:custGeom>
                    <a:avLst/>
                    <a:gdLst>
                      <a:gd name="T0" fmla="*/ 1791 w 1792"/>
                      <a:gd name="T1" fmla="*/ 874 h 1770"/>
                      <a:gd name="T2" fmla="*/ 1791 w 1792"/>
                      <a:gd name="T3" fmla="*/ 874 h 1770"/>
                      <a:gd name="T4" fmla="*/ 896 w 1792"/>
                      <a:gd name="T5" fmla="*/ 1769 h 1770"/>
                      <a:gd name="T6" fmla="*/ 0 w 1792"/>
                      <a:gd name="T7" fmla="*/ 874 h 1770"/>
                      <a:gd name="T8" fmla="*/ 896 w 1792"/>
                      <a:gd name="T9" fmla="*/ 0 h 1770"/>
                      <a:gd name="T10" fmla="*/ 1791 w 1792"/>
                      <a:gd name="T11" fmla="*/ 874 h 17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92" h="1770">
                        <a:moveTo>
                          <a:pt x="1791" y="874"/>
                        </a:moveTo>
                        <a:lnTo>
                          <a:pt x="1791" y="874"/>
                        </a:lnTo>
                        <a:cubicBezTo>
                          <a:pt x="1791" y="1366"/>
                          <a:pt x="1388" y="1769"/>
                          <a:pt x="896" y="1769"/>
                        </a:cubicBezTo>
                        <a:cubicBezTo>
                          <a:pt x="404" y="1769"/>
                          <a:pt x="0" y="1366"/>
                          <a:pt x="0" y="874"/>
                        </a:cubicBezTo>
                        <a:cubicBezTo>
                          <a:pt x="0" y="403"/>
                          <a:pt x="404" y="0"/>
                          <a:pt x="896" y="0"/>
                        </a:cubicBezTo>
                        <a:cubicBezTo>
                          <a:pt x="1388" y="0"/>
                          <a:pt x="1791" y="403"/>
                          <a:pt x="1791" y="874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4" name="Freeform 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7938"/>
                    <a:ext cx="2949575" cy="7543800"/>
                  </a:xfrm>
                  <a:custGeom>
                    <a:avLst/>
                    <a:gdLst>
                      <a:gd name="T0" fmla="*/ 7141 w 8194"/>
                      <a:gd name="T1" fmla="*/ 20955 h 20956"/>
                      <a:gd name="T2" fmla="*/ 7141 w 8194"/>
                      <a:gd name="T3" fmla="*/ 20955 h 20956"/>
                      <a:gd name="T4" fmla="*/ 1052 w 8194"/>
                      <a:gd name="T5" fmla="*/ 20955 h 20956"/>
                      <a:gd name="T6" fmla="*/ 0 w 8194"/>
                      <a:gd name="T7" fmla="*/ 19926 h 20956"/>
                      <a:gd name="T8" fmla="*/ 0 w 8194"/>
                      <a:gd name="T9" fmla="*/ 1030 h 20956"/>
                      <a:gd name="T10" fmla="*/ 1052 w 8194"/>
                      <a:gd name="T11" fmla="*/ 0 h 20956"/>
                      <a:gd name="T12" fmla="*/ 7141 w 8194"/>
                      <a:gd name="T13" fmla="*/ 0 h 20956"/>
                      <a:gd name="T14" fmla="*/ 8193 w 8194"/>
                      <a:gd name="T15" fmla="*/ 1030 h 20956"/>
                      <a:gd name="T16" fmla="*/ 8193 w 8194"/>
                      <a:gd name="T17" fmla="*/ 19926 h 20956"/>
                      <a:gd name="T18" fmla="*/ 7141 w 8194"/>
                      <a:gd name="T19" fmla="*/ 20955 h 209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194" h="20956">
                        <a:moveTo>
                          <a:pt x="7141" y="20955"/>
                        </a:moveTo>
                        <a:lnTo>
                          <a:pt x="7141" y="20955"/>
                        </a:lnTo>
                        <a:cubicBezTo>
                          <a:pt x="1052" y="20955"/>
                          <a:pt x="1052" y="20955"/>
                          <a:pt x="1052" y="20955"/>
                        </a:cubicBezTo>
                        <a:cubicBezTo>
                          <a:pt x="471" y="20955"/>
                          <a:pt x="0" y="20507"/>
                          <a:pt x="0" y="19926"/>
                        </a:cubicBezTo>
                        <a:cubicBezTo>
                          <a:pt x="0" y="1030"/>
                          <a:pt x="0" y="1030"/>
                          <a:pt x="0" y="1030"/>
                        </a:cubicBezTo>
                        <a:cubicBezTo>
                          <a:pt x="0" y="448"/>
                          <a:pt x="471" y="0"/>
                          <a:pt x="1052" y="0"/>
                        </a:cubicBezTo>
                        <a:cubicBezTo>
                          <a:pt x="7141" y="0"/>
                          <a:pt x="7141" y="0"/>
                          <a:pt x="7141" y="0"/>
                        </a:cubicBezTo>
                        <a:cubicBezTo>
                          <a:pt x="7723" y="0"/>
                          <a:pt x="8193" y="448"/>
                          <a:pt x="8193" y="1030"/>
                        </a:cubicBezTo>
                        <a:cubicBezTo>
                          <a:pt x="8193" y="19926"/>
                          <a:pt x="8193" y="19926"/>
                          <a:pt x="8193" y="19926"/>
                        </a:cubicBezTo>
                        <a:cubicBezTo>
                          <a:pt x="8193" y="20507"/>
                          <a:pt x="7723" y="20955"/>
                          <a:pt x="7141" y="2095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261" name="Rectangle 260"/>
            <p:cNvSpPr/>
            <p:nvPr/>
          </p:nvSpPr>
          <p:spPr>
            <a:xfrm>
              <a:off x="2694471" y="0"/>
              <a:ext cx="851488" cy="4487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69" name="Title 2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Servers, Endpoints and Hardware</a:t>
            </a:r>
          </a:p>
        </p:txBody>
      </p:sp>
      <p:grpSp>
        <p:nvGrpSpPr>
          <p:cNvPr id="387" name="Group 386"/>
          <p:cNvGrpSpPr/>
          <p:nvPr/>
        </p:nvGrpSpPr>
        <p:grpSpPr>
          <a:xfrm>
            <a:off x="7256463" y="2789497"/>
            <a:ext cx="676275" cy="557207"/>
            <a:chOff x="1042447" y="0"/>
            <a:chExt cx="676275" cy="557207"/>
          </a:xfrm>
        </p:grpSpPr>
        <p:grpSp>
          <p:nvGrpSpPr>
            <p:cNvPr id="388" name="Group 387"/>
            <p:cNvGrpSpPr/>
            <p:nvPr/>
          </p:nvGrpSpPr>
          <p:grpSpPr>
            <a:xfrm>
              <a:off x="1042447" y="0"/>
              <a:ext cx="676275" cy="557207"/>
              <a:chOff x="2084893" y="5861998"/>
              <a:chExt cx="676275" cy="557207"/>
            </a:xfrm>
          </p:grpSpPr>
          <p:sp>
            <p:nvSpPr>
              <p:cNvPr id="390" name="TextBox 389"/>
              <p:cNvSpPr txBox="1"/>
              <p:nvPr/>
            </p:nvSpPr>
            <p:spPr>
              <a:xfrm>
                <a:off x="2084893" y="6234539"/>
                <a:ext cx="67627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Hypervisor</a:t>
                </a:r>
              </a:p>
            </p:txBody>
          </p:sp>
          <p:grpSp>
            <p:nvGrpSpPr>
              <p:cNvPr id="391" name="Group 390"/>
              <p:cNvGrpSpPr/>
              <p:nvPr/>
            </p:nvGrpSpPr>
            <p:grpSpPr>
              <a:xfrm>
                <a:off x="2168188" y="5861998"/>
                <a:ext cx="509685" cy="303207"/>
                <a:chOff x="4197350" y="4587875"/>
                <a:chExt cx="1304925" cy="776288"/>
              </a:xfrm>
            </p:grpSpPr>
            <p:sp>
              <p:nvSpPr>
                <p:cNvPr id="392" name="Freeform 3"/>
                <p:cNvSpPr>
                  <a:spLocks noChangeArrowheads="1"/>
                </p:cNvSpPr>
                <p:nvPr/>
              </p:nvSpPr>
              <p:spPr bwMode="auto">
                <a:xfrm>
                  <a:off x="4197350" y="4970463"/>
                  <a:ext cx="1303338" cy="393700"/>
                </a:xfrm>
                <a:custGeom>
                  <a:avLst/>
                  <a:gdLst>
                    <a:gd name="T0" fmla="*/ 3448 w 3622"/>
                    <a:gd name="T1" fmla="*/ 1093 h 1094"/>
                    <a:gd name="T2" fmla="*/ 3448 w 3622"/>
                    <a:gd name="T3" fmla="*/ 1093 h 1094"/>
                    <a:gd name="T4" fmla="*/ 201 w 3622"/>
                    <a:gd name="T5" fmla="*/ 1093 h 1094"/>
                    <a:gd name="T6" fmla="*/ 0 w 3622"/>
                    <a:gd name="T7" fmla="*/ 921 h 1094"/>
                    <a:gd name="T8" fmla="*/ 0 w 3622"/>
                    <a:gd name="T9" fmla="*/ 58 h 1094"/>
                    <a:gd name="T10" fmla="*/ 58 w 3622"/>
                    <a:gd name="T11" fmla="*/ 0 h 1094"/>
                    <a:gd name="T12" fmla="*/ 3563 w 3622"/>
                    <a:gd name="T13" fmla="*/ 0 h 1094"/>
                    <a:gd name="T14" fmla="*/ 3621 w 3622"/>
                    <a:gd name="T15" fmla="*/ 58 h 1094"/>
                    <a:gd name="T16" fmla="*/ 3621 w 3622"/>
                    <a:gd name="T17" fmla="*/ 921 h 1094"/>
                    <a:gd name="T18" fmla="*/ 3448 w 3622"/>
                    <a:gd name="T19" fmla="*/ 1093 h 10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22" h="1094">
                      <a:moveTo>
                        <a:pt x="3448" y="1093"/>
                      </a:moveTo>
                      <a:lnTo>
                        <a:pt x="3448" y="1093"/>
                      </a:lnTo>
                      <a:cubicBezTo>
                        <a:pt x="201" y="1093"/>
                        <a:pt x="201" y="1093"/>
                        <a:pt x="201" y="1093"/>
                      </a:cubicBezTo>
                      <a:cubicBezTo>
                        <a:pt x="86" y="1093"/>
                        <a:pt x="0" y="1036"/>
                        <a:pt x="0" y="921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30"/>
                        <a:pt x="29" y="0"/>
                        <a:pt x="58" y="0"/>
                      </a:cubicBezTo>
                      <a:cubicBezTo>
                        <a:pt x="3563" y="0"/>
                        <a:pt x="3563" y="0"/>
                        <a:pt x="3563" y="0"/>
                      </a:cubicBezTo>
                      <a:cubicBezTo>
                        <a:pt x="3593" y="0"/>
                        <a:pt x="3621" y="30"/>
                        <a:pt x="3621" y="58"/>
                      </a:cubicBezTo>
                      <a:cubicBezTo>
                        <a:pt x="3621" y="921"/>
                        <a:pt x="3621" y="921"/>
                        <a:pt x="3621" y="921"/>
                      </a:cubicBezTo>
                      <a:cubicBezTo>
                        <a:pt x="3621" y="1036"/>
                        <a:pt x="3535" y="1093"/>
                        <a:pt x="3448" y="109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Freeform 4"/>
                <p:cNvSpPr>
                  <a:spLocks noChangeArrowheads="1"/>
                </p:cNvSpPr>
                <p:nvPr/>
              </p:nvSpPr>
              <p:spPr bwMode="auto">
                <a:xfrm>
                  <a:off x="4197350" y="4587875"/>
                  <a:ext cx="341313" cy="258763"/>
                </a:xfrm>
                <a:custGeom>
                  <a:avLst/>
                  <a:gdLst>
                    <a:gd name="T0" fmla="*/ 891 w 950"/>
                    <a:gd name="T1" fmla="*/ 0 h 720"/>
                    <a:gd name="T2" fmla="*/ 891 w 950"/>
                    <a:gd name="T3" fmla="*/ 0 h 720"/>
                    <a:gd name="T4" fmla="*/ 173 w 950"/>
                    <a:gd name="T5" fmla="*/ 0 h 720"/>
                    <a:gd name="T6" fmla="*/ 0 w 950"/>
                    <a:gd name="T7" fmla="*/ 173 h 720"/>
                    <a:gd name="T8" fmla="*/ 0 w 950"/>
                    <a:gd name="T9" fmla="*/ 661 h 720"/>
                    <a:gd name="T10" fmla="*/ 58 w 950"/>
                    <a:gd name="T11" fmla="*/ 719 h 720"/>
                    <a:gd name="T12" fmla="*/ 891 w 950"/>
                    <a:gd name="T13" fmla="*/ 719 h 720"/>
                    <a:gd name="T14" fmla="*/ 949 w 950"/>
                    <a:gd name="T15" fmla="*/ 661 h 720"/>
                    <a:gd name="T16" fmla="*/ 949 w 950"/>
                    <a:gd name="T17" fmla="*/ 58 h 720"/>
                    <a:gd name="T18" fmla="*/ 891 w 950"/>
                    <a:gd name="T1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50" h="720">
                      <a:moveTo>
                        <a:pt x="891" y="0"/>
                      </a:moveTo>
                      <a:lnTo>
                        <a:pt x="891" y="0"/>
                      </a:ln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86" y="0"/>
                        <a:pt x="0" y="86"/>
                        <a:pt x="0" y="173"/>
                      </a:cubicBezTo>
                      <a:cubicBezTo>
                        <a:pt x="0" y="661"/>
                        <a:pt x="0" y="661"/>
                        <a:pt x="0" y="661"/>
                      </a:cubicBezTo>
                      <a:cubicBezTo>
                        <a:pt x="0" y="690"/>
                        <a:pt x="29" y="719"/>
                        <a:pt x="58" y="719"/>
                      </a:cubicBezTo>
                      <a:cubicBezTo>
                        <a:pt x="891" y="719"/>
                        <a:pt x="891" y="719"/>
                        <a:pt x="891" y="719"/>
                      </a:cubicBezTo>
                      <a:cubicBezTo>
                        <a:pt x="919" y="719"/>
                        <a:pt x="949" y="690"/>
                        <a:pt x="949" y="661"/>
                      </a:cubicBezTo>
                      <a:cubicBezTo>
                        <a:pt x="949" y="58"/>
                        <a:pt x="949" y="58"/>
                        <a:pt x="949" y="58"/>
                      </a:cubicBezTo>
                      <a:cubicBezTo>
                        <a:pt x="949" y="28"/>
                        <a:pt x="919" y="0"/>
                        <a:pt x="89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5"/>
                <p:cNvSpPr>
                  <a:spLocks noChangeArrowheads="1"/>
                </p:cNvSpPr>
                <p:nvPr/>
              </p:nvSpPr>
              <p:spPr bwMode="auto">
                <a:xfrm>
                  <a:off x="4684713" y="4587875"/>
                  <a:ext cx="341312" cy="258763"/>
                </a:xfrm>
                <a:custGeom>
                  <a:avLst/>
                  <a:gdLst>
                    <a:gd name="T0" fmla="*/ 862 w 948"/>
                    <a:gd name="T1" fmla="*/ 0 h 720"/>
                    <a:gd name="T2" fmla="*/ 862 w 948"/>
                    <a:gd name="T3" fmla="*/ 0 h 720"/>
                    <a:gd name="T4" fmla="*/ 58 w 948"/>
                    <a:gd name="T5" fmla="*/ 0 h 720"/>
                    <a:gd name="T6" fmla="*/ 0 w 948"/>
                    <a:gd name="T7" fmla="*/ 58 h 720"/>
                    <a:gd name="T8" fmla="*/ 0 w 948"/>
                    <a:gd name="T9" fmla="*/ 661 h 720"/>
                    <a:gd name="T10" fmla="*/ 58 w 948"/>
                    <a:gd name="T11" fmla="*/ 719 h 720"/>
                    <a:gd name="T12" fmla="*/ 862 w 948"/>
                    <a:gd name="T13" fmla="*/ 719 h 720"/>
                    <a:gd name="T14" fmla="*/ 947 w 948"/>
                    <a:gd name="T15" fmla="*/ 661 h 720"/>
                    <a:gd name="T16" fmla="*/ 947 w 948"/>
                    <a:gd name="T17" fmla="*/ 58 h 720"/>
                    <a:gd name="T18" fmla="*/ 862 w 948"/>
                    <a:gd name="T1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48" h="720">
                      <a:moveTo>
                        <a:pt x="862" y="0"/>
                      </a:moveTo>
                      <a:lnTo>
                        <a:pt x="862" y="0"/>
                      </a:ln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8" y="0"/>
                        <a:pt x="0" y="28"/>
                        <a:pt x="0" y="58"/>
                      </a:cubicBezTo>
                      <a:cubicBezTo>
                        <a:pt x="0" y="661"/>
                        <a:pt x="0" y="661"/>
                        <a:pt x="0" y="661"/>
                      </a:cubicBezTo>
                      <a:cubicBezTo>
                        <a:pt x="0" y="690"/>
                        <a:pt x="28" y="719"/>
                        <a:pt x="58" y="719"/>
                      </a:cubicBezTo>
                      <a:cubicBezTo>
                        <a:pt x="862" y="719"/>
                        <a:pt x="862" y="719"/>
                        <a:pt x="862" y="719"/>
                      </a:cubicBezTo>
                      <a:cubicBezTo>
                        <a:pt x="919" y="719"/>
                        <a:pt x="947" y="690"/>
                        <a:pt x="947" y="661"/>
                      </a:cubicBezTo>
                      <a:cubicBezTo>
                        <a:pt x="947" y="58"/>
                        <a:pt x="947" y="58"/>
                        <a:pt x="947" y="58"/>
                      </a:cubicBezTo>
                      <a:cubicBezTo>
                        <a:pt x="947" y="28"/>
                        <a:pt x="919" y="0"/>
                        <a:pt x="86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Freeform 6"/>
                <p:cNvSpPr>
                  <a:spLocks noChangeArrowheads="1"/>
                </p:cNvSpPr>
                <p:nvPr/>
              </p:nvSpPr>
              <p:spPr bwMode="auto">
                <a:xfrm>
                  <a:off x="5170488" y="4587875"/>
                  <a:ext cx="331787" cy="258763"/>
                </a:xfrm>
                <a:custGeom>
                  <a:avLst/>
                  <a:gdLst>
                    <a:gd name="T0" fmla="*/ 747 w 921"/>
                    <a:gd name="T1" fmla="*/ 0 h 720"/>
                    <a:gd name="T2" fmla="*/ 747 w 921"/>
                    <a:gd name="T3" fmla="*/ 0 h 720"/>
                    <a:gd name="T4" fmla="*/ 57 w 921"/>
                    <a:gd name="T5" fmla="*/ 0 h 720"/>
                    <a:gd name="T6" fmla="*/ 0 w 921"/>
                    <a:gd name="T7" fmla="*/ 58 h 720"/>
                    <a:gd name="T8" fmla="*/ 0 w 921"/>
                    <a:gd name="T9" fmla="*/ 661 h 720"/>
                    <a:gd name="T10" fmla="*/ 57 w 921"/>
                    <a:gd name="T11" fmla="*/ 719 h 720"/>
                    <a:gd name="T12" fmla="*/ 862 w 921"/>
                    <a:gd name="T13" fmla="*/ 719 h 720"/>
                    <a:gd name="T14" fmla="*/ 920 w 921"/>
                    <a:gd name="T15" fmla="*/ 661 h 720"/>
                    <a:gd name="T16" fmla="*/ 920 w 921"/>
                    <a:gd name="T17" fmla="*/ 173 h 720"/>
                    <a:gd name="T18" fmla="*/ 747 w 921"/>
                    <a:gd name="T1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21" h="720">
                      <a:moveTo>
                        <a:pt x="747" y="0"/>
                      </a:moveTo>
                      <a:lnTo>
                        <a:pt x="747" y="0"/>
                      </a:ln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29" y="0"/>
                        <a:pt x="0" y="28"/>
                        <a:pt x="0" y="58"/>
                      </a:cubicBezTo>
                      <a:cubicBezTo>
                        <a:pt x="0" y="661"/>
                        <a:pt x="0" y="661"/>
                        <a:pt x="0" y="661"/>
                      </a:cubicBezTo>
                      <a:cubicBezTo>
                        <a:pt x="0" y="690"/>
                        <a:pt x="29" y="719"/>
                        <a:pt x="57" y="719"/>
                      </a:cubicBezTo>
                      <a:cubicBezTo>
                        <a:pt x="862" y="719"/>
                        <a:pt x="862" y="719"/>
                        <a:pt x="862" y="719"/>
                      </a:cubicBezTo>
                      <a:cubicBezTo>
                        <a:pt x="892" y="719"/>
                        <a:pt x="920" y="690"/>
                        <a:pt x="920" y="661"/>
                      </a:cubicBezTo>
                      <a:cubicBezTo>
                        <a:pt x="920" y="173"/>
                        <a:pt x="920" y="173"/>
                        <a:pt x="920" y="173"/>
                      </a:cubicBezTo>
                      <a:cubicBezTo>
                        <a:pt x="920" y="86"/>
                        <a:pt x="834" y="0"/>
                        <a:pt x="74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9" name="Rectangle 388"/>
            <p:cNvSpPr/>
            <p:nvPr/>
          </p:nvSpPr>
          <p:spPr>
            <a:xfrm>
              <a:off x="1062242" y="0"/>
              <a:ext cx="636685" cy="30320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8855991" y="2633899"/>
            <a:ext cx="769057" cy="712805"/>
            <a:chOff x="3282407" y="0"/>
            <a:chExt cx="769057" cy="712805"/>
          </a:xfrm>
        </p:grpSpPr>
        <p:grpSp>
          <p:nvGrpSpPr>
            <p:cNvPr id="397" name="Group 396"/>
            <p:cNvGrpSpPr/>
            <p:nvPr/>
          </p:nvGrpSpPr>
          <p:grpSpPr>
            <a:xfrm>
              <a:off x="3282407" y="0"/>
              <a:ext cx="769057" cy="712805"/>
              <a:chOff x="6564813" y="5706400"/>
              <a:chExt cx="769057" cy="712805"/>
            </a:xfrm>
          </p:grpSpPr>
          <p:sp>
            <p:nvSpPr>
              <p:cNvPr id="399" name="TextBox 398"/>
              <p:cNvSpPr txBox="1"/>
              <p:nvPr/>
            </p:nvSpPr>
            <p:spPr>
              <a:xfrm>
                <a:off x="6564813" y="6234539"/>
                <a:ext cx="76905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  Hard Drive</a:t>
                </a:r>
              </a:p>
            </p:txBody>
          </p:sp>
          <p:grpSp>
            <p:nvGrpSpPr>
              <p:cNvPr id="400" name="Group 399"/>
              <p:cNvGrpSpPr/>
              <p:nvPr/>
            </p:nvGrpSpPr>
            <p:grpSpPr>
              <a:xfrm>
                <a:off x="6745648" y="5706400"/>
                <a:ext cx="407387" cy="458805"/>
                <a:chOff x="4470400" y="39504"/>
                <a:chExt cx="2932112" cy="3302184"/>
              </a:xfrm>
            </p:grpSpPr>
            <p:sp>
              <p:nvSpPr>
                <p:cNvPr id="401" name="Freeform 21"/>
                <p:cNvSpPr>
                  <a:spLocks noChangeArrowheads="1"/>
                </p:cNvSpPr>
                <p:nvPr/>
              </p:nvSpPr>
              <p:spPr bwMode="auto">
                <a:xfrm>
                  <a:off x="4470400" y="39504"/>
                  <a:ext cx="2927369" cy="3302184"/>
                </a:xfrm>
                <a:custGeom>
                  <a:avLst/>
                  <a:gdLst>
                    <a:gd name="T0" fmla="*/ 2521 w 2723"/>
                    <a:gd name="T1" fmla="*/ 3067 h 3068"/>
                    <a:gd name="T2" fmla="*/ 2521 w 2723"/>
                    <a:gd name="T3" fmla="*/ 3067 h 3068"/>
                    <a:gd name="T4" fmla="*/ 172 w 2723"/>
                    <a:gd name="T5" fmla="*/ 3067 h 3068"/>
                    <a:gd name="T6" fmla="*/ 0 w 2723"/>
                    <a:gd name="T7" fmla="*/ 2894 h 3068"/>
                    <a:gd name="T8" fmla="*/ 0 w 2723"/>
                    <a:gd name="T9" fmla="*/ 201 h 3068"/>
                    <a:gd name="T10" fmla="*/ 172 w 2723"/>
                    <a:gd name="T11" fmla="*/ 0 h 3068"/>
                    <a:gd name="T12" fmla="*/ 2521 w 2723"/>
                    <a:gd name="T13" fmla="*/ 0 h 3068"/>
                    <a:gd name="T14" fmla="*/ 2722 w 2723"/>
                    <a:gd name="T15" fmla="*/ 201 h 3068"/>
                    <a:gd name="T16" fmla="*/ 2722 w 2723"/>
                    <a:gd name="T17" fmla="*/ 2894 h 3068"/>
                    <a:gd name="T18" fmla="*/ 2521 w 2723"/>
                    <a:gd name="T19" fmla="*/ 3067 h 30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23" h="3068">
                      <a:moveTo>
                        <a:pt x="2521" y="3067"/>
                      </a:moveTo>
                      <a:lnTo>
                        <a:pt x="2521" y="3067"/>
                      </a:lnTo>
                      <a:cubicBezTo>
                        <a:pt x="172" y="3067"/>
                        <a:pt x="172" y="3067"/>
                        <a:pt x="172" y="3067"/>
                      </a:cubicBezTo>
                      <a:cubicBezTo>
                        <a:pt x="86" y="3067"/>
                        <a:pt x="0" y="2981"/>
                        <a:pt x="0" y="2894"/>
                      </a:cubicBezTo>
                      <a:cubicBezTo>
                        <a:pt x="0" y="201"/>
                        <a:pt x="0" y="201"/>
                        <a:pt x="0" y="201"/>
                      </a:cubicBezTo>
                      <a:cubicBezTo>
                        <a:pt x="0" y="87"/>
                        <a:pt x="86" y="0"/>
                        <a:pt x="172" y="0"/>
                      </a:cubicBezTo>
                      <a:cubicBezTo>
                        <a:pt x="2521" y="0"/>
                        <a:pt x="2521" y="0"/>
                        <a:pt x="2521" y="0"/>
                      </a:cubicBezTo>
                      <a:cubicBezTo>
                        <a:pt x="2636" y="0"/>
                        <a:pt x="2722" y="87"/>
                        <a:pt x="2722" y="201"/>
                      </a:cubicBezTo>
                      <a:cubicBezTo>
                        <a:pt x="2722" y="2894"/>
                        <a:pt x="2722" y="2894"/>
                        <a:pt x="2722" y="2894"/>
                      </a:cubicBezTo>
                      <a:cubicBezTo>
                        <a:pt x="2722" y="2981"/>
                        <a:pt x="2636" y="3067"/>
                        <a:pt x="2521" y="306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2" name="Freeform 22"/>
                <p:cNvSpPr>
                  <a:spLocks noChangeArrowheads="1"/>
                </p:cNvSpPr>
                <p:nvPr/>
              </p:nvSpPr>
              <p:spPr bwMode="auto">
                <a:xfrm>
                  <a:off x="4868939" y="627824"/>
                  <a:ext cx="2125544" cy="2130287"/>
                </a:xfrm>
                <a:custGeom>
                  <a:avLst/>
                  <a:gdLst>
                    <a:gd name="T0" fmla="*/ 1976 w 1977"/>
                    <a:gd name="T1" fmla="*/ 1003 h 1978"/>
                    <a:gd name="T2" fmla="*/ 1976 w 1977"/>
                    <a:gd name="T3" fmla="*/ 1003 h 1978"/>
                    <a:gd name="T4" fmla="*/ 974 w 1977"/>
                    <a:gd name="T5" fmla="*/ 1977 h 1978"/>
                    <a:gd name="T6" fmla="*/ 0 w 1977"/>
                    <a:gd name="T7" fmla="*/ 1003 h 1978"/>
                    <a:gd name="T8" fmla="*/ 974 w 1977"/>
                    <a:gd name="T9" fmla="*/ 0 h 1978"/>
                    <a:gd name="T10" fmla="*/ 1976 w 1977"/>
                    <a:gd name="T11" fmla="*/ 1003 h 1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7" h="1978">
                      <a:moveTo>
                        <a:pt x="1976" y="1003"/>
                      </a:moveTo>
                      <a:lnTo>
                        <a:pt x="1976" y="1003"/>
                      </a:lnTo>
                      <a:cubicBezTo>
                        <a:pt x="1976" y="1547"/>
                        <a:pt x="1518" y="1977"/>
                        <a:pt x="974" y="1977"/>
                      </a:cubicBezTo>
                      <a:cubicBezTo>
                        <a:pt x="429" y="1977"/>
                        <a:pt x="0" y="1547"/>
                        <a:pt x="0" y="1003"/>
                      </a:cubicBezTo>
                      <a:cubicBezTo>
                        <a:pt x="0" y="459"/>
                        <a:pt x="429" y="0"/>
                        <a:pt x="974" y="0"/>
                      </a:cubicBezTo>
                      <a:cubicBezTo>
                        <a:pt x="1518" y="0"/>
                        <a:pt x="1976" y="459"/>
                        <a:pt x="1976" y="100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6282806" y="2259938"/>
                  <a:ext cx="1119706" cy="1077004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4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6164194" y="2098624"/>
                  <a:ext cx="839778" cy="872991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5" name="Freeform 22"/>
                <p:cNvSpPr>
                  <a:spLocks noChangeArrowheads="1"/>
                </p:cNvSpPr>
                <p:nvPr/>
              </p:nvSpPr>
              <p:spPr bwMode="auto">
                <a:xfrm>
                  <a:off x="5649912" y="1459967"/>
                  <a:ext cx="533400" cy="534590"/>
                </a:xfrm>
                <a:custGeom>
                  <a:avLst/>
                  <a:gdLst>
                    <a:gd name="T0" fmla="*/ 1976 w 1977"/>
                    <a:gd name="T1" fmla="*/ 1003 h 1978"/>
                    <a:gd name="T2" fmla="*/ 1976 w 1977"/>
                    <a:gd name="T3" fmla="*/ 1003 h 1978"/>
                    <a:gd name="T4" fmla="*/ 974 w 1977"/>
                    <a:gd name="T5" fmla="*/ 1977 h 1978"/>
                    <a:gd name="T6" fmla="*/ 0 w 1977"/>
                    <a:gd name="T7" fmla="*/ 1003 h 1978"/>
                    <a:gd name="T8" fmla="*/ 974 w 1977"/>
                    <a:gd name="T9" fmla="*/ 0 h 1978"/>
                    <a:gd name="T10" fmla="*/ 1976 w 1977"/>
                    <a:gd name="T11" fmla="*/ 1003 h 1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7" h="1978">
                      <a:moveTo>
                        <a:pt x="1976" y="1003"/>
                      </a:moveTo>
                      <a:lnTo>
                        <a:pt x="1976" y="1003"/>
                      </a:lnTo>
                      <a:cubicBezTo>
                        <a:pt x="1976" y="1547"/>
                        <a:pt x="1518" y="1977"/>
                        <a:pt x="974" y="1977"/>
                      </a:cubicBezTo>
                      <a:cubicBezTo>
                        <a:pt x="429" y="1977"/>
                        <a:pt x="0" y="1547"/>
                        <a:pt x="0" y="1003"/>
                      </a:cubicBezTo>
                      <a:cubicBezTo>
                        <a:pt x="0" y="459"/>
                        <a:pt x="429" y="0"/>
                        <a:pt x="974" y="0"/>
                      </a:cubicBezTo>
                      <a:cubicBezTo>
                        <a:pt x="1518" y="0"/>
                        <a:pt x="1976" y="459"/>
                        <a:pt x="1976" y="100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Freeform 22"/>
                <p:cNvSpPr>
                  <a:spLocks noChangeArrowheads="1"/>
                </p:cNvSpPr>
                <p:nvPr/>
              </p:nvSpPr>
              <p:spPr bwMode="auto">
                <a:xfrm>
                  <a:off x="4623406" y="162156"/>
                  <a:ext cx="247573" cy="248125"/>
                </a:xfrm>
                <a:custGeom>
                  <a:avLst/>
                  <a:gdLst>
                    <a:gd name="T0" fmla="*/ 1976 w 1977"/>
                    <a:gd name="T1" fmla="*/ 1003 h 1978"/>
                    <a:gd name="T2" fmla="*/ 1976 w 1977"/>
                    <a:gd name="T3" fmla="*/ 1003 h 1978"/>
                    <a:gd name="T4" fmla="*/ 974 w 1977"/>
                    <a:gd name="T5" fmla="*/ 1977 h 1978"/>
                    <a:gd name="T6" fmla="*/ 0 w 1977"/>
                    <a:gd name="T7" fmla="*/ 1003 h 1978"/>
                    <a:gd name="T8" fmla="*/ 974 w 1977"/>
                    <a:gd name="T9" fmla="*/ 0 h 1978"/>
                    <a:gd name="T10" fmla="*/ 1976 w 1977"/>
                    <a:gd name="T11" fmla="*/ 1003 h 1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7" h="1978">
                      <a:moveTo>
                        <a:pt x="1976" y="1003"/>
                      </a:moveTo>
                      <a:lnTo>
                        <a:pt x="1976" y="1003"/>
                      </a:lnTo>
                      <a:cubicBezTo>
                        <a:pt x="1976" y="1547"/>
                        <a:pt x="1518" y="1977"/>
                        <a:pt x="974" y="1977"/>
                      </a:cubicBezTo>
                      <a:cubicBezTo>
                        <a:pt x="429" y="1977"/>
                        <a:pt x="0" y="1547"/>
                        <a:pt x="0" y="1003"/>
                      </a:cubicBezTo>
                      <a:cubicBezTo>
                        <a:pt x="0" y="459"/>
                        <a:pt x="429" y="0"/>
                        <a:pt x="974" y="0"/>
                      </a:cubicBezTo>
                      <a:cubicBezTo>
                        <a:pt x="1518" y="0"/>
                        <a:pt x="1976" y="459"/>
                        <a:pt x="1976" y="100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Freeform 22"/>
                <p:cNvSpPr>
                  <a:spLocks noChangeArrowheads="1"/>
                </p:cNvSpPr>
                <p:nvPr/>
              </p:nvSpPr>
              <p:spPr bwMode="auto">
                <a:xfrm>
                  <a:off x="7021512" y="162156"/>
                  <a:ext cx="247573" cy="248125"/>
                </a:xfrm>
                <a:custGeom>
                  <a:avLst/>
                  <a:gdLst>
                    <a:gd name="T0" fmla="*/ 1976 w 1977"/>
                    <a:gd name="T1" fmla="*/ 1003 h 1978"/>
                    <a:gd name="T2" fmla="*/ 1976 w 1977"/>
                    <a:gd name="T3" fmla="*/ 1003 h 1978"/>
                    <a:gd name="T4" fmla="*/ 974 w 1977"/>
                    <a:gd name="T5" fmla="*/ 1977 h 1978"/>
                    <a:gd name="T6" fmla="*/ 0 w 1977"/>
                    <a:gd name="T7" fmla="*/ 1003 h 1978"/>
                    <a:gd name="T8" fmla="*/ 974 w 1977"/>
                    <a:gd name="T9" fmla="*/ 0 h 1978"/>
                    <a:gd name="T10" fmla="*/ 1976 w 1977"/>
                    <a:gd name="T11" fmla="*/ 1003 h 1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7" h="1978">
                      <a:moveTo>
                        <a:pt x="1976" y="1003"/>
                      </a:moveTo>
                      <a:lnTo>
                        <a:pt x="1976" y="1003"/>
                      </a:lnTo>
                      <a:cubicBezTo>
                        <a:pt x="1976" y="1547"/>
                        <a:pt x="1518" y="1977"/>
                        <a:pt x="974" y="1977"/>
                      </a:cubicBezTo>
                      <a:cubicBezTo>
                        <a:pt x="429" y="1977"/>
                        <a:pt x="0" y="1547"/>
                        <a:pt x="0" y="1003"/>
                      </a:cubicBezTo>
                      <a:cubicBezTo>
                        <a:pt x="0" y="459"/>
                        <a:pt x="429" y="0"/>
                        <a:pt x="974" y="0"/>
                      </a:cubicBezTo>
                      <a:cubicBezTo>
                        <a:pt x="1518" y="0"/>
                        <a:pt x="1976" y="459"/>
                        <a:pt x="1976" y="100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Freeform 22"/>
                <p:cNvSpPr>
                  <a:spLocks noChangeArrowheads="1"/>
                </p:cNvSpPr>
                <p:nvPr/>
              </p:nvSpPr>
              <p:spPr bwMode="auto">
                <a:xfrm>
                  <a:off x="4623406" y="2941637"/>
                  <a:ext cx="247573" cy="248125"/>
                </a:xfrm>
                <a:custGeom>
                  <a:avLst/>
                  <a:gdLst>
                    <a:gd name="T0" fmla="*/ 1976 w 1977"/>
                    <a:gd name="T1" fmla="*/ 1003 h 1978"/>
                    <a:gd name="T2" fmla="*/ 1976 w 1977"/>
                    <a:gd name="T3" fmla="*/ 1003 h 1978"/>
                    <a:gd name="T4" fmla="*/ 974 w 1977"/>
                    <a:gd name="T5" fmla="*/ 1977 h 1978"/>
                    <a:gd name="T6" fmla="*/ 0 w 1977"/>
                    <a:gd name="T7" fmla="*/ 1003 h 1978"/>
                    <a:gd name="T8" fmla="*/ 974 w 1977"/>
                    <a:gd name="T9" fmla="*/ 0 h 1978"/>
                    <a:gd name="T10" fmla="*/ 1976 w 1977"/>
                    <a:gd name="T11" fmla="*/ 1003 h 1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7" h="1978">
                      <a:moveTo>
                        <a:pt x="1976" y="1003"/>
                      </a:moveTo>
                      <a:lnTo>
                        <a:pt x="1976" y="1003"/>
                      </a:lnTo>
                      <a:cubicBezTo>
                        <a:pt x="1976" y="1547"/>
                        <a:pt x="1518" y="1977"/>
                        <a:pt x="974" y="1977"/>
                      </a:cubicBezTo>
                      <a:cubicBezTo>
                        <a:pt x="429" y="1977"/>
                        <a:pt x="0" y="1547"/>
                        <a:pt x="0" y="1003"/>
                      </a:cubicBezTo>
                      <a:cubicBezTo>
                        <a:pt x="0" y="459"/>
                        <a:pt x="429" y="0"/>
                        <a:pt x="974" y="0"/>
                      </a:cubicBezTo>
                      <a:cubicBezTo>
                        <a:pt x="1518" y="0"/>
                        <a:pt x="1976" y="459"/>
                        <a:pt x="1976" y="100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98" name="Rectangle 397"/>
            <p:cNvSpPr/>
            <p:nvPr/>
          </p:nvSpPr>
          <p:spPr>
            <a:xfrm>
              <a:off x="3399742" y="0"/>
              <a:ext cx="534387" cy="4588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10376685" y="2551732"/>
            <a:ext cx="1019510" cy="794972"/>
            <a:chOff x="207158" y="0"/>
            <a:chExt cx="1019510" cy="794972"/>
          </a:xfrm>
        </p:grpSpPr>
        <p:grpSp>
          <p:nvGrpSpPr>
            <p:cNvPr id="410" name="Group 409"/>
            <p:cNvGrpSpPr/>
            <p:nvPr/>
          </p:nvGrpSpPr>
          <p:grpSpPr>
            <a:xfrm>
              <a:off x="207158" y="0"/>
              <a:ext cx="1019510" cy="794972"/>
              <a:chOff x="414317" y="4469238"/>
              <a:chExt cx="1019510" cy="794972"/>
            </a:xfrm>
          </p:grpSpPr>
          <p:grpSp>
            <p:nvGrpSpPr>
              <p:cNvPr id="412" name="Group 411"/>
              <p:cNvGrpSpPr/>
              <p:nvPr/>
            </p:nvGrpSpPr>
            <p:grpSpPr>
              <a:xfrm>
                <a:off x="685252" y="4469238"/>
                <a:ext cx="477639" cy="540972"/>
                <a:chOff x="1009650" y="4997450"/>
                <a:chExt cx="2298700" cy="2603500"/>
              </a:xfrm>
            </p:grpSpPr>
            <p:sp>
              <p:nvSpPr>
                <p:cNvPr id="414" name="Freeform 11"/>
                <p:cNvSpPr>
                  <a:spLocks noChangeArrowheads="1"/>
                </p:cNvSpPr>
                <p:nvPr/>
              </p:nvSpPr>
              <p:spPr bwMode="auto">
                <a:xfrm>
                  <a:off x="1169988" y="5149850"/>
                  <a:ext cx="152400" cy="152400"/>
                </a:xfrm>
                <a:custGeom>
                  <a:avLst/>
                  <a:gdLst>
                    <a:gd name="T0" fmla="*/ 423 w 424"/>
                    <a:gd name="T1" fmla="*/ 211 h 423"/>
                    <a:gd name="T2" fmla="*/ 423 w 424"/>
                    <a:gd name="T3" fmla="*/ 211 h 423"/>
                    <a:gd name="T4" fmla="*/ 211 w 424"/>
                    <a:gd name="T5" fmla="*/ 422 h 423"/>
                    <a:gd name="T6" fmla="*/ 0 w 424"/>
                    <a:gd name="T7" fmla="*/ 211 h 423"/>
                    <a:gd name="T8" fmla="*/ 211 w 424"/>
                    <a:gd name="T9" fmla="*/ 0 h 423"/>
                    <a:gd name="T10" fmla="*/ 423 w 424"/>
                    <a:gd name="T11" fmla="*/ 211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4" h="423">
                      <a:moveTo>
                        <a:pt x="423" y="211"/>
                      </a:moveTo>
                      <a:lnTo>
                        <a:pt x="423" y="211"/>
                      </a:lnTo>
                      <a:cubicBezTo>
                        <a:pt x="423" y="317"/>
                        <a:pt x="317" y="422"/>
                        <a:pt x="211" y="422"/>
                      </a:cubicBezTo>
                      <a:cubicBezTo>
                        <a:pt x="80" y="422"/>
                        <a:pt x="0" y="317"/>
                        <a:pt x="0" y="211"/>
                      </a:cubicBezTo>
                      <a:cubicBezTo>
                        <a:pt x="0" y="79"/>
                        <a:pt x="80" y="0"/>
                        <a:pt x="211" y="0"/>
                      </a:cubicBezTo>
                      <a:cubicBezTo>
                        <a:pt x="317" y="0"/>
                        <a:pt x="423" y="79"/>
                        <a:pt x="423" y="21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" name="Freeform 12"/>
                <p:cNvSpPr>
                  <a:spLocks noChangeArrowheads="1"/>
                </p:cNvSpPr>
                <p:nvPr/>
              </p:nvSpPr>
              <p:spPr bwMode="auto">
                <a:xfrm>
                  <a:off x="3003550" y="5149850"/>
                  <a:ext cx="152400" cy="152400"/>
                </a:xfrm>
                <a:custGeom>
                  <a:avLst/>
                  <a:gdLst>
                    <a:gd name="T0" fmla="*/ 422 w 423"/>
                    <a:gd name="T1" fmla="*/ 211 h 423"/>
                    <a:gd name="T2" fmla="*/ 422 w 423"/>
                    <a:gd name="T3" fmla="*/ 211 h 423"/>
                    <a:gd name="T4" fmla="*/ 211 w 423"/>
                    <a:gd name="T5" fmla="*/ 422 h 423"/>
                    <a:gd name="T6" fmla="*/ 0 w 423"/>
                    <a:gd name="T7" fmla="*/ 211 h 423"/>
                    <a:gd name="T8" fmla="*/ 211 w 423"/>
                    <a:gd name="T9" fmla="*/ 0 h 423"/>
                    <a:gd name="T10" fmla="*/ 422 w 423"/>
                    <a:gd name="T11" fmla="*/ 211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3" h="423">
                      <a:moveTo>
                        <a:pt x="422" y="211"/>
                      </a:moveTo>
                      <a:lnTo>
                        <a:pt x="422" y="211"/>
                      </a:lnTo>
                      <a:cubicBezTo>
                        <a:pt x="422" y="317"/>
                        <a:pt x="343" y="422"/>
                        <a:pt x="211" y="422"/>
                      </a:cubicBezTo>
                      <a:cubicBezTo>
                        <a:pt x="105" y="422"/>
                        <a:pt x="0" y="317"/>
                        <a:pt x="0" y="211"/>
                      </a:cubicBezTo>
                      <a:cubicBezTo>
                        <a:pt x="0" y="79"/>
                        <a:pt x="105" y="0"/>
                        <a:pt x="211" y="0"/>
                      </a:cubicBezTo>
                      <a:cubicBezTo>
                        <a:pt x="343" y="0"/>
                        <a:pt x="422" y="79"/>
                        <a:pt x="422" y="21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Freeform 13"/>
                <p:cNvSpPr>
                  <a:spLocks noChangeArrowheads="1"/>
                </p:cNvSpPr>
                <p:nvPr/>
              </p:nvSpPr>
              <p:spPr bwMode="auto">
                <a:xfrm>
                  <a:off x="3003550" y="7296150"/>
                  <a:ext cx="152400" cy="152400"/>
                </a:xfrm>
                <a:custGeom>
                  <a:avLst/>
                  <a:gdLst>
                    <a:gd name="T0" fmla="*/ 422 w 423"/>
                    <a:gd name="T1" fmla="*/ 211 h 423"/>
                    <a:gd name="T2" fmla="*/ 422 w 423"/>
                    <a:gd name="T3" fmla="*/ 211 h 423"/>
                    <a:gd name="T4" fmla="*/ 211 w 423"/>
                    <a:gd name="T5" fmla="*/ 422 h 423"/>
                    <a:gd name="T6" fmla="*/ 0 w 423"/>
                    <a:gd name="T7" fmla="*/ 211 h 423"/>
                    <a:gd name="T8" fmla="*/ 211 w 423"/>
                    <a:gd name="T9" fmla="*/ 0 h 423"/>
                    <a:gd name="T10" fmla="*/ 422 w 423"/>
                    <a:gd name="T11" fmla="*/ 211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3" h="423">
                      <a:moveTo>
                        <a:pt x="422" y="211"/>
                      </a:moveTo>
                      <a:lnTo>
                        <a:pt x="422" y="211"/>
                      </a:lnTo>
                      <a:cubicBezTo>
                        <a:pt x="422" y="316"/>
                        <a:pt x="343" y="422"/>
                        <a:pt x="211" y="422"/>
                      </a:cubicBezTo>
                      <a:cubicBezTo>
                        <a:pt x="105" y="422"/>
                        <a:pt x="0" y="316"/>
                        <a:pt x="0" y="211"/>
                      </a:cubicBezTo>
                      <a:cubicBezTo>
                        <a:pt x="0" y="79"/>
                        <a:pt x="105" y="0"/>
                        <a:pt x="211" y="0"/>
                      </a:cubicBezTo>
                      <a:cubicBezTo>
                        <a:pt x="343" y="0"/>
                        <a:pt x="422" y="79"/>
                        <a:pt x="422" y="21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7" name="Freeform 14"/>
                <p:cNvSpPr>
                  <a:spLocks noChangeArrowheads="1"/>
                </p:cNvSpPr>
                <p:nvPr/>
              </p:nvSpPr>
              <p:spPr bwMode="auto">
                <a:xfrm>
                  <a:off x="1169988" y="7296150"/>
                  <a:ext cx="152400" cy="152400"/>
                </a:xfrm>
                <a:custGeom>
                  <a:avLst/>
                  <a:gdLst>
                    <a:gd name="T0" fmla="*/ 423 w 424"/>
                    <a:gd name="T1" fmla="*/ 211 h 423"/>
                    <a:gd name="T2" fmla="*/ 423 w 424"/>
                    <a:gd name="T3" fmla="*/ 211 h 423"/>
                    <a:gd name="T4" fmla="*/ 211 w 424"/>
                    <a:gd name="T5" fmla="*/ 422 h 423"/>
                    <a:gd name="T6" fmla="*/ 0 w 424"/>
                    <a:gd name="T7" fmla="*/ 211 h 423"/>
                    <a:gd name="T8" fmla="*/ 211 w 424"/>
                    <a:gd name="T9" fmla="*/ 0 h 423"/>
                    <a:gd name="T10" fmla="*/ 423 w 424"/>
                    <a:gd name="T11" fmla="*/ 211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4" h="423">
                      <a:moveTo>
                        <a:pt x="423" y="211"/>
                      </a:moveTo>
                      <a:lnTo>
                        <a:pt x="423" y="211"/>
                      </a:lnTo>
                      <a:cubicBezTo>
                        <a:pt x="423" y="316"/>
                        <a:pt x="317" y="422"/>
                        <a:pt x="211" y="422"/>
                      </a:cubicBezTo>
                      <a:cubicBezTo>
                        <a:pt x="80" y="422"/>
                        <a:pt x="0" y="316"/>
                        <a:pt x="0" y="211"/>
                      </a:cubicBezTo>
                      <a:cubicBezTo>
                        <a:pt x="0" y="79"/>
                        <a:pt x="80" y="0"/>
                        <a:pt x="211" y="0"/>
                      </a:cubicBezTo>
                      <a:cubicBezTo>
                        <a:pt x="317" y="0"/>
                        <a:pt x="423" y="79"/>
                        <a:pt x="423" y="21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8" name="Freeform 15"/>
                <p:cNvSpPr>
                  <a:spLocks noChangeArrowheads="1"/>
                </p:cNvSpPr>
                <p:nvPr/>
              </p:nvSpPr>
              <p:spPr bwMode="auto">
                <a:xfrm>
                  <a:off x="1009650" y="4997450"/>
                  <a:ext cx="2298700" cy="2603500"/>
                </a:xfrm>
                <a:custGeom>
                  <a:avLst/>
                  <a:gdLst>
                    <a:gd name="T0" fmla="*/ 5962 w 6385"/>
                    <a:gd name="T1" fmla="*/ 0 h 7230"/>
                    <a:gd name="T2" fmla="*/ 5962 w 6385"/>
                    <a:gd name="T3" fmla="*/ 0 h 7230"/>
                    <a:gd name="T4" fmla="*/ 448 w 6385"/>
                    <a:gd name="T5" fmla="*/ 0 h 7230"/>
                    <a:gd name="T6" fmla="*/ 0 w 6385"/>
                    <a:gd name="T7" fmla="*/ 422 h 7230"/>
                    <a:gd name="T8" fmla="*/ 0 w 6385"/>
                    <a:gd name="T9" fmla="*/ 6781 h 7230"/>
                    <a:gd name="T10" fmla="*/ 448 w 6385"/>
                    <a:gd name="T11" fmla="*/ 7229 h 7230"/>
                    <a:gd name="T12" fmla="*/ 1372 w 6385"/>
                    <a:gd name="T13" fmla="*/ 7229 h 7230"/>
                    <a:gd name="T14" fmla="*/ 1372 w 6385"/>
                    <a:gd name="T15" fmla="*/ 6596 h 7230"/>
                    <a:gd name="T16" fmla="*/ 5039 w 6385"/>
                    <a:gd name="T17" fmla="*/ 6596 h 7230"/>
                    <a:gd name="T18" fmla="*/ 5039 w 6385"/>
                    <a:gd name="T19" fmla="*/ 7229 h 7230"/>
                    <a:gd name="T20" fmla="*/ 5962 w 6385"/>
                    <a:gd name="T21" fmla="*/ 7229 h 7230"/>
                    <a:gd name="T22" fmla="*/ 6384 w 6385"/>
                    <a:gd name="T23" fmla="*/ 6781 h 7230"/>
                    <a:gd name="T24" fmla="*/ 6384 w 6385"/>
                    <a:gd name="T25" fmla="*/ 422 h 7230"/>
                    <a:gd name="T26" fmla="*/ 5962 w 6385"/>
                    <a:gd name="T27" fmla="*/ 0 h 7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85" h="7230">
                      <a:moveTo>
                        <a:pt x="5962" y="0"/>
                      </a:moveTo>
                      <a:lnTo>
                        <a:pt x="5962" y="0"/>
                      </a:lnTo>
                      <a:cubicBezTo>
                        <a:pt x="448" y="0"/>
                        <a:pt x="448" y="0"/>
                        <a:pt x="448" y="0"/>
                      </a:cubicBezTo>
                      <a:cubicBezTo>
                        <a:pt x="211" y="0"/>
                        <a:pt x="0" y="185"/>
                        <a:pt x="0" y="422"/>
                      </a:cubicBezTo>
                      <a:cubicBezTo>
                        <a:pt x="0" y="6781"/>
                        <a:pt x="0" y="6781"/>
                        <a:pt x="0" y="6781"/>
                      </a:cubicBezTo>
                      <a:cubicBezTo>
                        <a:pt x="0" y="7044"/>
                        <a:pt x="211" y="7229"/>
                        <a:pt x="448" y="7229"/>
                      </a:cubicBezTo>
                      <a:cubicBezTo>
                        <a:pt x="1372" y="7229"/>
                        <a:pt x="1372" y="7229"/>
                        <a:pt x="1372" y="7229"/>
                      </a:cubicBezTo>
                      <a:cubicBezTo>
                        <a:pt x="1372" y="6596"/>
                        <a:pt x="1372" y="6596"/>
                        <a:pt x="1372" y="6596"/>
                      </a:cubicBezTo>
                      <a:cubicBezTo>
                        <a:pt x="5039" y="6596"/>
                        <a:pt x="5039" y="6596"/>
                        <a:pt x="5039" y="6596"/>
                      </a:cubicBezTo>
                      <a:cubicBezTo>
                        <a:pt x="5039" y="7229"/>
                        <a:pt x="5039" y="7229"/>
                        <a:pt x="5039" y="7229"/>
                      </a:cubicBezTo>
                      <a:cubicBezTo>
                        <a:pt x="5962" y="7229"/>
                        <a:pt x="5962" y="7229"/>
                        <a:pt x="5962" y="7229"/>
                      </a:cubicBezTo>
                      <a:cubicBezTo>
                        <a:pt x="6200" y="7229"/>
                        <a:pt x="6384" y="7044"/>
                        <a:pt x="6384" y="6781"/>
                      </a:cubicBezTo>
                      <a:cubicBezTo>
                        <a:pt x="6384" y="422"/>
                        <a:pt x="6384" y="422"/>
                        <a:pt x="6384" y="422"/>
                      </a:cubicBezTo>
                      <a:cubicBezTo>
                        <a:pt x="6384" y="185"/>
                        <a:pt x="6200" y="0"/>
                        <a:pt x="59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9" name="Freeform 16"/>
                <p:cNvSpPr>
                  <a:spLocks noChangeArrowheads="1"/>
                </p:cNvSpPr>
                <p:nvPr/>
              </p:nvSpPr>
              <p:spPr bwMode="auto">
                <a:xfrm>
                  <a:off x="1446213" y="5414963"/>
                  <a:ext cx="1435100" cy="1500187"/>
                </a:xfrm>
                <a:custGeom>
                  <a:avLst/>
                  <a:gdLst>
                    <a:gd name="T0" fmla="*/ 3562 w 3985"/>
                    <a:gd name="T1" fmla="*/ 0 h 4169"/>
                    <a:gd name="T2" fmla="*/ 3562 w 3985"/>
                    <a:gd name="T3" fmla="*/ 0 h 4169"/>
                    <a:gd name="T4" fmla="*/ 422 w 3985"/>
                    <a:gd name="T5" fmla="*/ 0 h 4169"/>
                    <a:gd name="T6" fmla="*/ 0 w 3985"/>
                    <a:gd name="T7" fmla="*/ 422 h 4169"/>
                    <a:gd name="T8" fmla="*/ 0 w 3985"/>
                    <a:gd name="T9" fmla="*/ 3746 h 4169"/>
                    <a:gd name="T10" fmla="*/ 422 w 3985"/>
                    <a:gd name="T11" fmla="*/ 4168 h 4169"/>
                    <a:gd name="T12" fmla="*/ 3562 w 3985"/>
                    <a:gd name="T13" fmla="*/ 4168 h 4169"/>
                    <a:gd name="T14" fmla="*/ 3984 w 3985"/>
                    <a:gd name="T15" fmla="*/ 3746 h 4169"/>
                    <a:gd name="T16" fmla="*/ 3984 w 3985"/>
                    <a:gd name="T17" fmla="*/ 422 h 4169"/>
                    <a:gd name="T18" fmla="*/ 3562 w 3985"/>
                    <a:gd name="T19" fmla="*/ 0 h 4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85" h="4169">
                      <a:moveTo>
                        <a:pt x="3562" y="0"/>
                      </a:moveTo>
                      <a:lnTo>
                        <a:pt x="3562" y="0"/>
                      </a:lnTo>
                      <a:cubicBezTo>
                        <a:pt x="422" y="0"/>
                        <a:pt x="422" y="0"/>
                        <a:pt x="422" y="0"/>
                      </a:cubicBezTo>
                      <a:cubicBezTo>
                        <a:pt x="185" y="0"/>
                        <a:pt x="0" y="185"/>
                        <a:pt x="0" y="422"/>
                      </a:cubicBezTo>
                      <a:cubicBezTo>
                        <a:pt x="0" y="3746"/>
                        <a:pt x="0" y="3746"/>
                        <a:pt x="0" y="3746"/>
                      </a:cubicBezTo>
                      <a:cubicBezTo>
                        <a:pt x="0" y="3984"/>
                        <a:pt x="185" y="4168"/>
                        <a:pt x="422" y="4168"/>
                      </a:cubicBezTo>
                      <a:cubicBezTo>
                        <a:pt x="3562" y="4168"/>
                        <a:pt x="3562" y="4168"/>
                        <a:pt x="3562" y="4168"/>
                      </a:cubicBezTo>
                      <a:cubicBezTo>
                        <a:pt x="3799" y="4168"/>
                        <a:pt x="3984" y="3984"/>
                        <a:pt x="3984" y="3746"/>
                      </a:cubicBezTo>
                      <a:cubicBezTo>
                        <a:pt x="3984" y="422"/>
                        <a:pt x="3984" y="422"/>
                        <a:pt x="3984" y="422"/>
                      </a:cubicBezTo>
                      <a:cubicBezTo>
                        <a:pt x="3984" y="185"/>
                        <a:pt x="3799" y="0"/>
                        <a:pt x="35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" name="Freeform 17"/>
                <p:cNvSpPr>
                  <a:spLocks noChangeArrowheads="1"/>
                </p:cNvSpPr>
                <p:nvPr/>
              </p:nvSpPr>
              <p:spPr bwMode="auto">
                <a:xfrm>
                  <a:off x="1646238" y="7372350"/>
                  <a:ext cx="627062" cy="228600"/>
                </a:xfrm>
                <a:custGeom>
                  <a:avLst/>
                  <a:gdLst>
                    <a:gd name="T0" fmla="*/ 1741 w 1742"/>
                    <a:gd name="T1" fmla="*/ 633 h 634"/>
                    <a:gd name="T2" fmla="*/ 0 w 1742"/>
                    <a:gd name="T3" fmla="*/ 633 h 634"/>
                    <a:gd name="T4" fmla="*/ 0 w 1742"/>
                    <a:gd name="T5" fmla="*/ 0 h 634"/>
                    <a:gd name="T6" fmla="*/ 1741 w 1742"/>
                    <a:gd name="T7" fmla="*/ 0 h 634"/>
                    <a:gd name="T8" fmla="*/ 1741 w 1742"/>
                    <a:gd name="T9" fmla="*/ 63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42" h="634">
                      <a:moveTo>
                        <a:pt x="1741" y="633"/>
                      </a:moveTo>
                      <a:lnTo>
                        <a:pt x="0" y="633"/>
                      </a:lnTo>
                      <a:lnTo>
                        <a:pt x="0" y="0"/>
                      </a:lnTo>
                      <a:lnTo>
                        <a:pt x="1741" y="0"/>
                      </a:lnTo>
                      <a:lnTo>
                        <a:pt x="1741" y="633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" name="Freeform 18"/>
                <p:cNvSpPr>
                  <a:spLocks noChangeArrowheads="1"/>
                </p:cNvSpPr>
                <p:nvPr/>
              </p:nvSpPr>
              <p:spPr bwMode="auto">
                <a:xfrm>
                  <a:off x="2424113" y="7372350"/>
                  <a:ext cx="257175" cy="228600"/>
                </a:xfrm>
                <a:custGeom>
                  <a:avLst/>
                  <a:gdLst>
                    <a:gd name="T0" fmla="*/ 712 w 713"/>
                    <a:gd name="T1" fmla="*/ 633 h 634"/>
                    <a:gd name="T2" fmla="*/ 0 w 713"/>
                    <a:gd name="T3" fmla="*/ 633 h 634"/>
                    <a:gd name="T4" fmla="*/ 0 w 713"/>
                    <a:gd name="T5" fmla="*/ 0 h 634"/>
                    <a:gd name="T6" fmla="*/ 712 w 713"/>
                    <a:gd name="T7" fmla="*/ 0 h 634"/>
                    <a:gd name="T8" fmla="*/ 712 w 713"/>
                    <a:gd name="T9" fmla="*/ 63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3" h="634">
                      <a:moveTo>
                        <a:pt x="712" y="633"/>
                      </a:moveTo>
                      <a:lnTo>
                        <a:pt x="0" y="633"/>
                      </a:lnTo>
                      <a:lnTo>
                        <a:pt x="0" y="0"/>
                      </a:lnTo>
                      <a:lnTo>
                        <a:pt x="712" y="0"/>
                      </a:lnTo>
                      <a:lnTo>
                        <a:pt x="712" y="633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" name="Freeform 19"/>
                <p:cNvSpPr>
                  <a:spLocks noChangeArrowheads="1"/>
                </p:cNvSpPr>
                <p:nvPr/>
              </p:nvSpPr>
              <p:spPr bwMode="auto">
                <a:xfrm>
                  <a:off x="1987550" y="5548313"/>
                  <a:ext cx="350838" cy="569912"/>
                </a:xfrm>
                <a:custGeom>
                  <a:avLst/>
                  <a:gdLst>
                    <a:gd name="T0" fmla="*/ 844 w 976"/>
                    <a:gd name="T1" fmla="*/ 157 h 1583"/>
                    <a:gd name="T2" fmla="*/ 844 w 976"/>
                    <a:gd name="T3" fmla="*/ 157 h 1583"/>
                    <a:gd name="T4" fmla="*/ 131 w 976"/>
                    <a:gd name="T5" fmla="*/ 290 h 1583"/>
                    <a:gd name="T6" fmla="*/ 289 w 976"/>
                    <a:gd name="T7" fmla="*/ 685 h 1583"/>
                    <a:gd name="T8" fmla="*/ 711 w 976"/>
                    <a:gd name="T9" fmla="*/ 870 h 1583"/>
                    <a:gd name="T10" fmla="*/ 685 w 976"/>
                    <a:gd name="T11" fmla="*/ 1477 h 1583"/>
                    <a:gd name="T12" fmla="*/ 78 w 976"/>
                    <a:gd name="T13" fmla="*/ 1424 h 1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76" h="1583">
                      <a:moveTo>
                        <a:pt x="844" y="157"/>
                      </a:moveTo>
                      <a:lnTo>
                        <a:pt x="844" y="157"/>
                      </a:lnTo>
                      <a:cubicBezTo>
                        <a:pt x="685" y="131"/>
                        <a:pt x="263" y="0"/>
                        <a:pt x="131" y="290"/>
                      </a:cubicBezTo>
                      <a:cubicBezTo>
                        <a:pt x="0" y="527"/>
                        <a:pt x="263" y="659"/>
                        <a:pt x="289" y="685"/>
                      </a:cubicBezTo>
                      <a:cubicBezTo>
                        <a:pt x="448" y="764"/>
                        <a:pt x="633" y="818"/>
                        <a:pt x="711" y="870"/>
                      </a:cubicBezTo>
                      <a:cubicBezTo>
                        <a:pt x="949" y="1029"/>
                        <a:pt x="975" y="1371"/>
                        <a:pt x="685" y="1477"/>
                      </a:cubicBezTo>
                      <a:cubicBezTo>
                        <a:pt x="422" y="1582"/>
                        <a:pt x="184" y="1477"/>
                        <a:pt x="78" y="142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" name="Freeform 20"/>
                <p:cNvSpPr>
                  <a:spLocks noChangeArrowheads="1"/>
                </p:cNvSpPr>
                <p:nvPr/>
              </p:nvSpPr>
              <p:spPr bwMode="auto">
                <a:xfrm>
                  <a:off x="1579563" y="5548313"/>
                  <a:ext cx="352425" cy="569912"/>
                </a:xfrm>
                <a:custGeom>
                  <a:avLst/>
                  <a:gdLst>
                    <a:gd name="T0" fmla="*/ 844 w 977"/>
                    <a:gd name="T1" fmla="*/ 157 h 1583"/>
                    <a:gd name="T2" fmla="*/ 844 w 977"/>
                    <a:gd name="T3" fmla="*/ 157 h 1583"/>
                    <a:gd name="T4" fmla="*/ 132 w 977"/>
                    <a:gd name="T5" fmla="*/ 290 h 1583"/>
                    <a:gd name="T6" fmla="*/ 317 w 977"/>
                    <a:gd name="T7" fmla="*/ 685 h 1583"/>
                    <a:gd name="T8" fmla="*/ 712 w 977"/>
                    <a:gd name="T9" fmla="*/ 870 h 1583"/>
                    <a:gd name="T10" fmla="*/ 685 w 977"/>
                    <a:gd name="T11" fmla="*/ 1477 h 1583"/>
                    <a:gd name="T12" fmla="*/ 79 w 977"/>
                    <a:gd name="T13" fmla="*/ 1424 h 1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77" h="1583">
                      <a:moveTo>
                        <a:pt x="844" y="157"/>
                      </a:moveTo>
                      <a:lnTo>
                        <a:pt x="844" y="157"/>
                      </a:lnTo>
                      <a:cubicBezTo>
                        <a:pt x="685" y="131"/>
                        <a:pt x="263" y="0"/>
                        <a:pt x="132" y="290"/>
                      </a:cubicBezTo>
                      <a:cubicBezTo>
                        <a:pt x="0" y="527"/>
                        <a:pt x="263" y="659"/>
                        <a:pt x="317" y="685"/>
                      </a:cubicBezTo>
                      <a:cubicBezTo>
                        <a:pt x="448" y="764"/>
                        <a:pt x="633" y="818"/>
                        <a:pt x="712" y="870"/>
                      </a:cubicBezTo>
                      <a:cubicBezTo>
                        <a:pt x="950" y="1029"/>
                        <a:pt x="976" y="1371"/>
                        <a:pt x="685" y="1477"/>
                      </a:cubicBezTo>
                      <a:cubicBezTo>
                        <a:pt x="422" y="1582"/>
                        <a:pt x="185" y="1477"/>
                        <a:pt x="79" y="142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4" name="Freeform 21"/>
                <p:cNvSpPr>
                  <a:spLocks noChangeArrowheads="1"/>
                </p:cNvSpPr>
                <p:nvPr/>
              </p:nvSpPr>
              <p:spPr bwMode="auto">
                <a:xfrm>
                  <a:off x="2462213" y="5586413"/>
                  <a:ext cx="276225" cy="503237"/>
                </a:xfrm>
                <a:custGeom>
                  <a:avLst/>
                  <a:gdLst>
                    <a:gd name="T0" fmla="*/ 765 w 766"/>
                    <a:gd name="T1" fmla="*/ 1002 h 1399"/>
                    <a:gd name="T2" fmla="*/ 765 w 766"/>
                    <a:gd name="T3" fmla="*/ 1002 h 1399"/>
                    <a:gd name="T4" fmla="*/ 448 w 766"/>
                    <a:gd name="T5" fmla="*/ 1398 h 1399"/>
                    <a:gd name="T6" fmla="*/ 0 w 766"/>
                    <a:gd name="T7" fmla="*/ 1398 h 1399"/>
                    <a:gd name="T8" fmla="*/ 0 w 766"/>
                    <a:gd name="T9" fmla="*/ 0 h 1399"/>
                    <a:gd name="T10" fmla="*/ 475 w 766"/>
                    <a:gd name="T11" fmla="*/ 0 h 1399"/>
                    <a:gd name="T12" fmla="*/ 765 w 766"/>
                    <a:gd name="T13" fmla="*/ 317 h 1399"/>
                    <a:gd name="T14" fmla="*/ 765 w 766"/>
                    <a:gd name="T15" fmla="*/ 1002 h 1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6" h="1399">
                      <a:moveTo>
                        <a:pt x="765" y="1002"/>
                      </a:moveTo>
                      <a:lnTo>
                        <a:pt x="765" y="1002"/>
                      </a:lnTo>
                      <a:cubicBezTo>
                        <a:pt x="765" y="1187"/>
                        <a:pt x="713" y="1372"/>
                        <a:pt x="448" y="1398"/>
                      </a:cubicBezTo>
                      <a:cubicBezTo>
                        <a:pt x="0" y="1398"/>
                        <a:pt x="0" y="1398"/>
                        <a:pt x="0" y="139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343" y="0"/>
                        <a:pt x="475" y="0"/>
                      </a:cubicBezTo>
                      <a:cubicBezTo>
                        <a:pt x="659" y="0"/>
                        <a:pt x="765" y="185"/>
                        <a:pt x="765" y="317"/>
                      </a:cubicBezTo>
                      <a:lnTo>
                        <a:pt x="765" y="100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5" name="Line 22"/>
                <p:cNvSpPr>
                  <a:spLocks noChangeShapeType="1"/>
                </p:cNvSpPr>
                <p:nvPr/>
              </p:nvSpPr>
              <p:spPr bwMode="auto">
                <a:xfrm>
                  <a:off x="1446213" y="6270625"/>
                  <a:ext cx="1433512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6" name="Line 23"/>
                <p:cNvSpPr>
                  <a:spLocks noChangeShapeType="1"/>
                </p:cNvSpPr>
                <p:nvPr/>
              </p:nvSpPr>
              <p:spPr bwMode="auto">
                <a:xfrm>
                  <a:off x="1589088" y="6451600"/>
                  <a:ext cx="684212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7" name="Line 24"/>
                <p:cNvSpPr>
                  <a:spLocks noChangeShapeType="1"/>
                </p:cNvSpPr>
                <p:nvPr/>
              </p:nvSpPr>
              <p:spPr bwMode="auto">
                <a:xfrm>
                  <a:off x="1589088" y="6602413"/>
                  <a:ext cx="427037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3" name="TextBox 412"/>
              <p:cNvSpPr txBox="1"/>
              <p:nvPr/>
            </p:nvSpPr>
            <p:spPr>
              <a:xfrm>
                <a:off x="414317" y="5079544"/>
                <a:ext cx="10195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Solid State Drive</a:t>
                </a:r>
              </a:p>
            </p:txBody>
          </p:sp>
        </p:grpSp>
        <p:sp>
          <p:nvSpPr>
            <p:cNvPr id="411" name="Rectangle 410"/>
            <p:cNvSpPr/>
            <p:nvPr/>
          </p:nvSpPr>
          <p:spPr>
            <a:xfrm>
              <a:off x="414594" y="0"/>
              <a:ext cx="604639" cy="54097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686107" y="3782845"/>
            <a:ext cx="729145" cy="780011"/>
            <a:chOff x="3260635" y="0"/>
            <a:chExt cx="729145" cy="780011"/>
          </a:xfrm>
        </p:grpSpPr>
        <p:grpSp>
          <p:nvGrpSpPr>
            <p:cNvPr id="482" name="Group 481"/>
            <p:cNvGrpSpPr/>
            <p:nvPr/>
          </p:nvGrpSpPr>
          <p:grpSpPr>
            <a:xfrm>
              <a:off x="3324135" y="0"/>
              <a:ext cx="602145" cy="780011"/>
              <a:chOff x="6648269" y="3155235"/>
              <a:chExt cx="602145" cy="780011"/>
            </a:xfrm>
          </p:grpSpPr>
          <p:grpSp>
            <p:nvGrpSpPr>
              <p:cNvPr id="484" name="Group 483"/>
              <p:cNvGrpSpPr/>
              <p:nvPr/>
            </p:nvGrpSpPr>
            <p:grpSpPr>
              <a:xfrm>
                <a:off x="6648269" y="3155235"/>
                <a:ext cx="602145" cy="526011"/>
                <a:chOff x="4397375" y="4660900"/>
                <a:chExt cx="1519238" cy="1327150"/>
              </a:xfrm>
            </p:grpSpPr>
            <p:sp>
              <p:nvSpPr>
                <p:cNvPr id="486" name="Freeform 47"/>
                <p:cNvSpPr>
                  <a:spLocks noChangeArrowheads="1"/>
                </p:cNvSpPr>
                <p:nvPr/>
              </p:nvSpPr>
              <p:spPr bwMode="auto">
                <a:xfrm>
                  <a:off x="4397375" y="4999038"/>
                  <a:ext cx="1519238" cy="585787"/>
                </a:xfrm>
                <a:custGeom>
                  <a:avLst/>
                  <a:gdLst>
                    <a:gd name="T0" fmla="*/ 625 w 4219"/>
                    <a:gd name="T1" fmla="*/ 1625 h 1626"/>
                    <a:gd name="T2" fmla="*/ 625 w 4219"/>
                    <a:gd name="T3" fmla="*/ 1625 h 1626"/>
                    <a:gd name="T4" fmla="*/ 187 w 4219"/>
                    <a:gd name="T5" fmla="*/ 1625 h 1626"/>
                    <a:gd name="T6" fmla="*/ 0 w 4219"/>
                    <a:gd name="T7" fmla="*/ 1469 h 1626"/>
                    <a:gd name="T8" fmla="*/ 0 w 4219"/>
                    <a:gd name="T9" fmla="*/ 156 h 1626"/>
                    <a:gd name="T10" fmla="*/ 187 w 4219"/>
                    <a:gd name="T11" fmla="*/ 0 h 1626"/>
                    <a:gd name="T12" fmla="*/ 4030 w 4219"/>
                    <a:gd name="T13" fmla="*/ 0 h 1626"/>
                    <a:gd name="T14" fmla="*/ 4218 w 4219"/>
                    <a:gd name="T15" fmla="*/ 156 h 1626"/>
                    <a:gd name="T16" fmla="*/ 4218 w 4219"/>
                    <a:gd name="T17" fmla="*/ 1469 h 1626"/>
                    <a:gd name="T18" fmla="*/ 4030 w 4219"/>
                    <a:gd name="T19" fmla="*/ 1625 h 1626"/>
                    <a:gd name="T20" fmla="*/ 3593 w 4219"/>
                    <a:gd name="T21" fmla="*/ 1625 h 1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9" h="1626">
                      <a:moveTo>
                        <a:pt x="625" y="1625"/>
                      </a:moveTo>
                      <a:lnTo>
                        <a:pt x="625" y="1625"/>
                      </a:lnTo>
                      <a:cubicBezTo>
                        <a:pt x="187" y="1625"/>
                        <a:pt x="187" y="1625"/>
                        <a:pt x="187" y="1625"/>
                      </a:cubicBezTo>
                      <a:cubicBezTo>
                        <a:pt x="63" y="1625"/>
                        <a:pt x="0" y="1563"/>
                        <a:pt x="0" y="1469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63"/>
                        <a:pt x="63" y="0"/>
                        <a:pt x="187" y="0"/>
                      </a:cubicBezTo>
                      <a:cubicBezTo>
                        <a:pt x="4030" y="0"/>
                        <a:pt x="4030" y="0"/>
                        <a:pt x="4030" y="0"/>
                      </a:cubicBezTo>
                      <a:cubicBezTo>
                        <a:pt x="4155" y="0"/>
                        <a:pt x="4218" y="63"/>
                        <a:pt x="4218" y="156"/>
                      </a:cubicBezTo>
                      <a:cubicBezTo>
                        <a:pt x="4218" y="1469"/>
                        <a:pt x="4218" y="1469"/>
                        <a:pt x="4218" y="1469"/>
                      </a:cubicBezTo>
                      <a:cubicBezTo>
                        <a:pt x="4218" y="1563"/>
                        <a:pt x="4155" y="1625"/>
                        <a:pt x="4030" y="1625"/>
                      </a:cubicBezTo>
                      <a:cubicBezTo>
                        <a:pt x="3593" y="1625"/>
                        <a:pt x="3593" y="1625"/>
                        <a:pt x="3593" y="1625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7" name="Freeform 48"/>
                <p:cNvSpPr>
                  <a:spLocks noChangeArrowheads="1"/>
                </p:cNvSpPr>
                <p:nvPr/>
              </p:nvSpPr>
              <p:spPr bwMode="auto">
                <a:xfrm>
                  <a:off x="4633913" y="5437188"/>
                  <a:ext cx="1046162" cy="550862"/>
                </a:xfrm>
                <a:custGeom>
                  <a:avLst/>
                  <a:gdLst>
                    <a:gd name="T0" fmla="*/ 2718 w 2907"/>
                    <a:gd name="T1" fmla="*/ 1531 h 1532"/>
                    <a:gd name="T2" fmla="*/ 2718 w 2907"/>
                    <a:gd name="T3" fmla="*/ 1531 h 1532"/>
                    <a:gd name="T4" fmla="*/ 188 w 2907"/>
                    <a:gd name="T5" fmla="*/ 1531 h 1532"/>
                    <a:gd name="T6" fmla="*/ 0 w 2907"/>
                    <a:gd name="T7" fmla="*/ 1344 h 1532"/>
                    <a:gd name="T8" fmla="*/ 0 w 2907"/>
                    <a:gd name="T9" fmla="*/ 156 h 1532"/>
                    <a:gd name="T10" fmla="*/ 188 w 2907"/>
                    <a:gd name="T11" fmla="*/ 0 h 1532"/>
                    <a:gd name="T12" fmla="*/ 2718 w 2907"/>
                    <a:gd name="T13" fmla="*/ 0 h 1532"/>
                    <a:gd name="T14" fmla="*/ 2906 w 2907"/>
                    <a:gd name="T15" fmla="*/ 156 h 1532"/>
                    <a:gd name="T16" fmla="*/ 2906 w 2907"/>
                    <a:gd name="T17" fmla="*/ 1344 h 1532"/>
                    <a:gd name="T18" fmla="*/ 2718 w 2907"/>
                    <a:gd name="T19" fmla="*/ 1531 h 1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07" h="1532">
                      <a:moveTo>
                        <a:pt x="2718" y="1531"/>
                      </a:moveTo>
                      <a:lnTo>
                        <a:pt x="2718" y="1531"/>
                      </a:lnTo>
                      <a:cubicBezTo>
                        <a:pt x="188" y="1531"/>
                        <a:pt x="188" y="1531"/>
                        <a:pt x="188" y="1531"/>
                      </a:cubicBezTo>
                      <a:cubicBezTo>
                        <a:pt x="94" y="1531"/>
                        <a:pt x="0" y="1438"/>
                        <a:pt x="0" y="1344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0" y="63"/>
                        <a:pt x="94" y="0"/>
                        <a:pt x="188" y="0"/>
                      </a:cubicBezTo>
                      <a:cubicBezTo>
                        <a:pt x="2718" y="0"/>
                        <a:pt x="2718" y="0"/>
                        <a:pt x="2718" y="0"/>
                      </a:cubicBezTo>
                      <a:cubicBezTo>
                        <a:pt x="2812" y="0"/>
                        <a:pt x="2906" y="63"/>
                        <a:pt x="2906" y="156"/>
                      </a:cubicBezTo>
                      <a:cubicBezTo>
                        <a:pt x="2906" y="1344"/>
                        <a:pt x="2906" y="1344"/>
                        <a:pt x="2906" y="1344"/>
                      </a:cubicBezTo>
                      <a:cubicBezTo>
                        <a:pt x="2906" y="1438"/>
                        <a:pt x="2812" y="1531"/>
                        <a:pt x="2718" y="153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8" name="Freeform 52"/>
                <p:cNvSpPr>
                  <a:spLocks noChangeArrowheads="1"/>
                </p:cNvSpPr>
                <p:nvPr/>
              </p:nvSpPr>
              <p:spPr bwMode="auto">
                <a:xfrm>
                  <a:off x="4633913" y="4660900"/>
                  <a:ext cx="1046162" cy="338138"/>
                </a:xfrm>
                <a:custGeom>
                  <a:avLst/>
                  <a:gdLst>
                    <a:gd name="T0" fmla="*/ 2718 w 2907"/>
                    <a:gd name="T1" fmla="*/ 0 h 938"/>
                    <a:gd name="T2" fmla="*/ 2718 w 2907"/>
                    <a:gd name="T3" fmla="*/ 0 h 938"/>
                    <a:gd name="T4" fmla="*/ 188 w 2907"/>
                    <a:gd name="T5" fmla="*/ 0 h 938"/>
                    <a:gd name="T6" fmla="*/ 0 w 2907"/>
                    <a:gd name="T7" fmla="*/ 187 h 938"/>
                    <a:gd name="T8" fmla="*/ 0 w 2907"/>
                    <a:gd name="T9" fmla="*/ 937 h 938"/>
                    <a:gd name="T10" fmla="*/ 2906 w 2907"/>
                    <a:gd name="T11" fmla="*/ 937 h 938"/>
                    <a:gd name="T12" fmla="*/ 2906 w 2907"/>
                    <a:gd name="T13" fmla="*/ 187 h 938"/>
                    <a:gd name="T14" fmla="*/ 2718 w 2907"/>
                    <a:gd name="T15" fmla="*/ 0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7" h="938">
                      <a:moveTo>
                        <a:pt x="2718" y="0"/>
                      </a:moveTo>
                      <a:lnTo>
                        <a:pt x="2718" y="0"/>
                      </a:ln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94" y="0"/>
                        <a:pt x="0" y="93"/>
                        <a:pt x="0" y="187"/>
                      </a:cubicBezTo>
                      <a:cubicBezTo>
                        <a:pt x="0" y="937"/>
                        <a:pt x="0" y="937"/>
                        <a:pt x="0" y="937"/>
                      </a:cubicBezTo>
                      <a:cubicBezTo>
                        <a:pt x="2906" y="937"/>
                        <a:pt x="2906" y="937"/>
                        <a:pt x="2906" y="937"/>
                      </a:cubicBezTo>
                      <a:cubicBezTo>
                        <a:pt x="2906" y="187"/>
                        <a:pt x="2906" y="187"/>
                        <a:pt x="2906" y="187"/>
                      </a:cubicBezTo>
                      <a:cubicBezTo>
                        <a:pt x="2906" y="93"/>
                        <a:pt x="2812" y="0"/>
                        <a:pt x="2718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9" name="Line 53"/>
                <p:cNvSpPr>
                  <a:spLocks noChangeShapeType="1"/>
                </p:cNvSpPr>
                <p:nvPr/>
              </p:nvSpPr>
              <p:spPr bwMode="auto">
                <a:xfrm>
                  <a:off x="4813300" y="5651500"/>
                  <a:ext cx="708025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0" name="Line 54"/>
                <p:cNvSpPr>
                  <a:spLocks noChangeShapeType="1"/>
                </p:cNvSpPr>
                <p:nvPr/>
              </p:nvSpPr>
              <p:spPr bwMode="auto">
                <a:xfrm>
                  <a:off x="4813300" y="5764213"/>
                  <a:ext cx="708025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1" name="Oval 490"/>
                <p:cNvSpPr/>
                <p:nvPr/>
              </p:nvSpPr>
              <p:spPr bwMode="auto">
                <a:xfrm>
                  <a:off x="4943475" y="5151438"/>
                  <a:ext cx="66676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92" name="Oval 491"/>
                <p:cNvSpPr/>
                <p:nvPr/>
              </p:nvSpPr>
              <p:spPr bwMode="auto">
                <a:xfrm>
                  <a:off x="5106194" y="5151438"/>
                  <a:ext cx="66676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93" name="Oval 492"/>
                <p:cNvSpPr/>
                <p:nvPr/>
              </p:nvSpPr>
              <p:spPr bwMode="auto">
                <a:xfrm>
                  <a:off x="5268912" y="5151438"/>
                  <a:ext cx="66676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485" name="TextBox 484"/>
              <p:cNvSpPr txBox="1"/>
              <p:nvPr/>
            </p:nvSpPr>
            <p:spPr>
              <a:xfrm>
                <a:off x="6736078" y="3750580"/>
                <a:ext cx="4265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Printer</a:t>
                </a:r>
              </a:p>
            </p:txBody>
          </p:sp>
        </p:grpSp>
        <p:sp>
          <p:nvSpPr>
            <p:cNvPr id="483" name="Rectangle 482"/>
            <p:cNvSpPr/>
            <p:nvPr/>
          </p:nvSpPr>
          <p:spPr>
            <a:xfrm>
              <a:off x="3260635" y="0"/>
              <a:ext cx="729145" cy="52601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38" name="Group 537"/>
          <p:cNvGrpSpPr/>
          <p:nvPr/>
        </p:nvGrpSpPr>
        <p:grpSpPr>
          <a:xfrm>
            <a:off x="2350534" y="4047626"/>
            <a:ext cx="768926" cy="515230"/>
            <a:chOff x="238161" y="0"/>
            <a:chExt cx="768926" cy="515230"/>
          </a:xfrm>
        </p:grpSpPr>
        <p:grpSp>
          <p:nvGrpSpPr>
            <p:cNvPr id="536" name="Group 535"/>
            <p:cNvGrpSpPr/>
            <p:nvPr/>
          </p:nvGrpSpPr>
          <p:grpSpPr>
            <a:xfrm>
              <a:off x="301661" y="0"/>
              <a:ext cx="641926" cy="515230"/>
              <a:chOff x="603322" y="4645826"/>
              <a:chExt cx="641926" cy="515230"/>
            </a:xfrm>
          </p:grpSpPr>
          <p:sp>
            <p:nvSpPr>
              <p:cNvPr id="497" name="TextBox 496"/>
              <p:cNvSpPr txBox="1"/>
              <p:nvPr/>
            </p:nvSpPr>
            <p:spPr>
              <a:xfrm>
                <a:off x="656199" y="4976390"/>
                <a:ext cx="53617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Memory</a:t>
                </a: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603322" y="4645826"/>
                <a:ext cx="641926" cy="261230"/>
                <a:chOff x="1112838" y="5713413"/>
                <a:chExt cx="3062287" cy="1246187"/>
              </a:xfrm>
            </p:grpSpPr>
            <p:sp>
              <p:nvSpPr>
                <p:cNvPr id="499" name="Freeform 1"/>
                <p:cNvSpPr>
                  <a:spLocks noChangeArrowheads="1"/>
                </p:cNvSpPr>
                <p:nvPr/>
              </p:nvSpPr>
              <p:spPr bwMode="auto">
                <a:xfrm>
                  <a:off x="1112838" y="5713413"/>
                  <a:ext cx="3062287" cy="987425"/>
                </a:xfrm>
                <a:custGeom>
                  <a:avLst/>
                  <a:gdLst>
                    <a:gd name="T0" fmla="*/ 8257 w 8507"/>
                    <a:gd name="T1" fmla="*/ 966 h 2742"/>
                    <a:gd name="T2" fmla="*/ 8257 w 8507"/>
                    <a:gd name="T3" fmla="*/ 966 h 2742"/>
                    <a:gd name="T4" fmla="*/ 8506 w 8507"/>
                    <a:gd name="T5" fmla="*/ 1184 h 2742"/>
                    <a:gd name="T6" fmla="*/ 8506 w 8507"/>
                    <a:gd name="T7" fmla="*/ 2617 h 2742"/>
                    <a:gd name="T8" fmla="*/ 8381 w 8507"/>
                    <a:gd name="T9" fmla="*/ 2741 h 2742"/>
                    <a:gd name="T10" fmla="*/ 124 w 8507"/>
                    <a:gd name="T11" fmla="*/ 2741 h 2742"/>
                    <a:gd name="T12" fmla="*/ 0 w 8507"/>
                    <a:gd name="T13" fmla="*/ 2617 h 2742"/>
                    <a:gd name="T14" fmla="*/ 0 w 8507"/>
                    <a:gd name="T15" fmla="*/ 1184 h 2742"/>
                    <a:gd name="T16" fmla="*/ 249 w 8507"/>
                    <a:gd name="T17" fmla="*/ 966 h 2742"/>
                    <a:gd name="T18" fmla="*/ 0 w 8507"/>
                    <a:gd name="T19" fmla="*/ 716 h 2742"/>
                    <a:gd name="T20" fmla="*/ 0 w 8507"/>
                    <a:gd name="T21" fmla="*/ 124 h 2742"/>
                    <a:gd name="T22" fmla="*/ 124 w 8507"/>
                    <a:gd name="T23" fmla="*/ 0 h 2742"/>
                    <a:gd name="T24" fmla="*/ 8381 w 8507"/>
                    <a:gd name="T25" fmla="*/ 0 h 2742"/>
                    <a:gd name="T26" fmla="*/ 8506 w 8507"/>
                    <a:gd name="T27" fmla="*/ 124 h 2742"/>
                    <a:gd name="T28" fmla="*/ 8506 w 8507"/>
                    <a:gd name="T29" fmla="*/ 716 h 2742"/>
                    <a:gd name="T30" fmla="*/ 8257 w 8507"/>
                    <a:gd name="T31" fmla="*/ 96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507" h="2742">
                      <a:moveTo>
                        <a:pt x="8257" y="966"/>
                      </a:moveTo>
                      <a:lnTo>
                        <a:pt x="8257" y="966"/>
                      </a:lnTo>
                      <a:cubicBezTo>
                        <a:pt x="8257" y="1090"/>
                        <a:pt x="8349" y="1184"/>
                        <a:pt x="8506" y="1184"/>
                      </a:cubicBezTo>
                      <a:cubicBezTo>
                        <a:pt x="8506" y="2617"/>
                        <a:pt x="8506" y="2617"/>
                        <a:pt x="8506" y="2617"/>
                      </a:cubicBezTo>
                      <a:cubicBezTo>
                        <a:pt x="8506" y="2710"/>
                        <a:pt x="8443" y="2741"/>
                        <a:pt x="8381" y="2741"/>
                      </a:cubicBezTo>
                      <a:cubicBezTo>
                        <a:pt x="124" y="2741"/>
                        <a:pt x="124" y="2741"/>
                        <a:pt x="124" y="2741"/>
                      </a:cubicBezTo>
                      <a:cubicBezTo>
                        <a:pt x="63" y="2741"/>
                        <a:pt x="0" y="2710"/>
                        <a:pt x="0" y="2617"/>
                      </a:cubicBezTo>
                      <a:cubicBezTo>
                        <a:pt x="0" y="1184"/>
                        <a:pt x="0" y="1184"/>
                        <a:pt x="0" y="1184"/>
                      </a:cubicBezTo>
                      <a:cubicBezTo>
                        <a:pt x="124" y="1184"/>
                        <a:pt x="249" y="1090"/>
                        <a:pt x="249" y="966"/>
                      </a:cubicBezTo>
                      <a:cubicBezTo>
                        <a:pt x="249" y="841"/>
                        <a:pt x="124" y="716"/>
                        <a:pt x="0" y="716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63" y="0"/>
                        <a:pt x="124" y="0"/>
                      </a:cubicBezTo>
                      <a:cubicBezTo>
                        <a:pt x="8381" y="0"/>
                        <a:pt x="8381" y="0"/>
                        <a:pt x="8381" y="0"/>
                      </a:cubicBezTo>
                      <a:cubicBezTo>
                        <a:pt x="8443" y="0"/>
                        <a:pt x="8506" y="62"/>
                        <a:pt x="8506" y="124"/>
                      </a:cubicBezTo>
                      <a:cubicBezTo>
                        <a:pt x="8506" y="716"/>
                        <a:pt x="8506" y="716"/>
                        <a:pt x="8506" y="716"/>
                      </a:cubicBezTo>
                      <a:cubicBezTo>
                        <a:pt x="8349" y="716"/>
                        <a:pt x="8257" y="841"/>
                        <a:pt x="8257" y="96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0" name="Freeform 2"/>
                <p:cNvSpPr>
                  <a:spLocks noChangeArrowheads="1"/>
                </p:cNvSpPr>
                <p:nvPr/>
              </p:nvSpPr>
              <p:spPr bwMode="auto">
                <a:xfrm>
                  <a:off x="1460500" y="5970588"/>
                  <a:ext cx="303213" cy="471487"/>
                </a:xfrm>
                <a:custGeom>
                  <a:avLst/>
                  <a:gdLst>
                    <a:gd name="T0" fmla="*/ 841 w 842"/>
                    <a:gd name="T1" fmla="*/ 1091 h 1311"/>
                    <a:gd name="T2" fmla="*/ 841 w 842"/>
                    <a:gd name="T3" fmla="*/ 1091 h 1311"/>
                    <a:gd name="T4" fmla="*/ 592 w 842"/>
                    <a:gd name="T5" fmla="*/ 1310 h 1311"/>
                    <a:gd name="T6" fmla="*/ 218 w 842"/>
                    <a:gd name="T7" fmla="*/ 1310 h 1311"/>
                    <a:gd name="T8" fmla="*/ 0 w 842"/>
                    <a:gd name="T9" fmla="*/ 1091 h 1311"/>
                    <a:gd name="T10" fmla="*/ 0 w 842"/>
                    <a:gd name="T11" fmla="*/ 250 h 1311"/>
                    <a:gd name="T12" fmla="*/ 218 w 842"/>
                    <a:gd name="T13" fmla="*/ 0 h 1311"/>
                    <a:gd name="T14" fmla="*/ 592 w 842"/>
                    <a:gd name="T15" fmla="*/ 0 h 1311"/>
                    <a:gd name="T16" fmla="*/ 841 w 842"/>
                    <a:gd name="T17" fmla="*/ 250 h 1311"/>
                    <a:gd name="T18" fmla="*/ 841 w 842"/>
                    <a:gd name="T19" fmla="*/ 1091 h 1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2" h="1311">
                      <a:moveTo>
                        <a:pt x="841" y="1091"/>
                      </a:moveTo>
                      <a:lnTo>
                        <a:pt x="841" y="1091"/>
                      </a:lnTo>
                      <a:cubicBezTo>
                        <a:pt x="841" y="1216"/>
                        <a:pt x="717" y="1310"/>
                        <a:pt x="592" y="1310"/>
                      </a:cubicBezTo>
                      <a:cubicBezTo>
                        <a:pt x="218" y="1310"/>
                        <a:pt x="218" y="1310"/>
                        <a:pt x="218" y="1310"/>
                      </a:cubicBezTo>
                      <a:cubicBezTo>
                        <a:pt x="94" y="1310"/>
                        <a:pt x="0" y="1216"/>
                        <a:pt x="0" y="109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125"/>
                        <a:pt x="94" y="0"/>
                        <a:pt x="218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717" y="0"/>
                        <a:pt x="841" y="125"/>
                        <a:pt x="841" y="250"/>
                      </a:cubicBezTo>
                      <a:lnTo>
                        <a:pt x="841" y="109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1" name="Freeform 3"/>
                <p:cNvSpPr>
                  <a:spLocks noChangeArrowheads="1"/>
                </p:cNvSpPr>
                <p:nvPr/>
              </p:nvSpPr>
              <p:spPr bwMode="auto">
                <a:xfrm>
                  <a:off x="2144713" y="5970588"/>
                  <a:ext cx="303212" cy="471487"/>
                </a:xfrm>
                <a:custGeom>
                  <a:avLst/>
                  <a:gdLst>
                    <a:gd name="T0" fmla="*/ 842 w 843"/>
                    <a:gd name="T1" fmla="*/ 1091 h 1311"/>
                    <a:gd name="T2" fmla="*/ 842 w 843"/>
                    <a:gd name="T3" fmla="*/ 1091 h 1311"/>
                    <a:gd name="T4" fmla="*/ 592 w 843"/>
                    <a:gd name="T5" fmla="*/ 1310 h 1311"/>
                    <a:gd name="T6" fmla="*/ 249 w 843"/>
                    <a:gd name="T7" fmla="*/ 1310 h 1311"/>
                    <a:gd name="T8" fmla="*/ 0 w 843"/>
                    <a:gd name="T9" fmla="*/ 1091 h 1311"/>
                    <a:gd name="T10" fmla="*/ 0 w 843"/>
                    <a:gd name="T11" fmla="*/ 250 h 1311"/>
                    <a:gd name="T12" fmla="*/ 249 w 843"/>
                    <a:gd name="T13" fmla="*/ 0 h 1311"/>
                    <a:gd name="T14" fmla="*/ 592 w 843"/>
                    <a:gd name="T15" fmla="*/ 0 h 1311"/>
                    <a:gd name="T16" fmla="*/ 842 w 843"/>
                    <a:gd name="T17" fmla="*/ 250 h 1311"/>
                    <a:gd name="T18" fmla="*/ 842 w 843"/>
                    <a:gd name="T19" fmla="*/ 1091 h 1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3" h="1311">
                      <a:moveTo>
                        <a:pt x="842" y="1091"/>
                      </a:moveTo>
                      <a:lnTo>
                        <a:pt x="842" y="1091"/>
                      </a:lnTo>
                      <a:cubicBezTo>
                        <a:pt x="842" y="1216"/>
                        <a:pt x="748" y="1310"/>
                        <a:pt x="592" y="1310"/>
                      </a:cubicBezTo>
                      <a:cubicBezTo>
                        <a:pt x="249" y="1310"/>
                        <a:pt x="249" y="1310"/>
                        <a:pt x="249" y="1310"/>
                      </a:cubicBezTo>
                      <a:cubicBezTo>
                        <a:pt x="125" y="1310"/>
                        <a:pt x="0" y="1216"/>
                        <a:pt x="0" y="109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125"/>
                        <a:pt x="125" y="0"/>
                        <a:pt x="249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748" y="0"/>
                        <a:pt x="842" y="125"/>
                        <a:pt x="842" y="250"/>
                      </a:cubicBezTo>
                      <a:lnTo>
                        <a:pt x="842" y="109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2" name="Freeform 4"/>
                <p:cNvSpPr>
                  <a:spLocks noChangeArrowheads="1"/>
                </p:cNvSpPr>
                <p:nvPr/>
              </p:nvSpPr>
              <p:spPr bwMode="auto">
                <a:xfrm>
                  <a:off x="3524250" y="5970588"/>
                  <a:ext cx="303213" cy="471487"/>
                </a:xfrm>
                <a:custGeom>
                  <a:avLst/>
                  <a:gdLst>
                    <a:gd name="T0" fmla="*/ 842 w 843"/>
                    <a:gd name="T1" fmla="*/ 1091 h 1311"/>
                    <a:gd name="T2" fmla="*/ 842 w 843"/>
                    <a:gd name="T3" fmla="*/ 1091 h 1311"/>
                    <a:gd name="T4" fmla="*/ 593 w 843"/>
                    <a:gd name="T5" fmla="*/ 1310 h 1311"/>
                    <a:gd name="T6" fmla="*/ 250 w 843"/>
                    <a:gd name="T7" fmla="*/ 1310 h 1311"/>
                    <a:gd name="T8" fmla="*/ 0 w 843"/>
                    <a:gd name="T9" fmla="*/ 1091 h 1311"/>
                    <a:gd name="T10" fmla="*/ 0 w 843"/>
                    <a:gd name="T11" fmla="*/ 250 h 1311"/>
                    <a:gd name="T12" fmla="*/ 250 w 843"/>
                    <a:gd name="T13" fmla="*/ 0 h 1311"/>
                    <a:gd name="T14" fmla="*/ 593 w 843"/>
                    <a:gd name="T15" fmla="*/ 0 h 1311"/>
                    <a:gd name="T16" fmla="*/ 842 w 843"/>
                    <a:gd name="T17" fmla="*/ 250 h 1311"/>
                    <a:gd name="T18" fmla="*/ 842 w 843"/>
                    <a:gd name="T19" fmla="*/ 1091 h 1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3" h="1311">
                      <a:moveTo>
                        <a:pt x="842" y="1091"/>
                      </a:moveTo>
                      <a:lnTo>
                        <a:pt x="842" y="1091"/>
                      </a:lnTo>
                      <a:cubicBezTo>
                        <a:pt x="842" y="1216"/>
                        <a:pt x="717" y="1310"/>
                        <a:pt x="593" y="1310"/>
                      </a:cubicBezTo>
                      <a:cubicBezTo>
                        <a:pt x="250" y="1310"/>
                        <a:pt x="250" y="1310"/>
                        <a:pt x="250" y="1310"/>
                      </a:cubicBezTo>
                      <a:cubicBezTo>
                        <a:pt x="94" y="1310"/>
                        <a:pt x="0" y="1216"/>
                        <a:pt x="0" y="109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125"/>
                        <a:pt x="94" y="0"/>
                        <a:pt x="250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717" y="0"/>
                        <a:pt x="842" y="125"/>
                        <a:pt x="842" y="250"/>
                      </a:cubicBezTo>
                      <a:lnTo>
                        <a:pt x="842" y="109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3" name="Freeform 5"/>
                <p:cNvSpPr>
                  <a:spLocks noChangeArrowheads="1"/>
                </p:cNvSpPr>
                <p:nvPr/>
              </p:nvSpPr>
              <p:spPr bwMode="auto">
                <a:xfrm>
                  <a:off x="2840038" y="5970588"/>
                  <a:ext cx="292100" cy="471487"/>
                </a:xfrm>
                <a:custGeom>
                  <a:avLst/>
                  <a:gdLst>
                    <a:gd name="T0" fmla="*/ 810 w 811"/>
                    <a:gd name="T1" fmla="*/ 1091 h 1311"/>
                    <a:gd name="T2" fmla="*/ 810 w 811"/>
                    <a:gd name="T3" fmla="*/ 1091 h 1311"/>
                    <a:gd name="T4" fmla="*/ 592 w 811"/>
                    <a:gd name="T5" fmla="*/ 1310 h 1311"/>
                    <a:gd name="T6" fmla="*/ 219 w 811"/>
                    <a:gd name="T7" fmla="*/ 1310 h 1311"/>
                    <a:gd name="T8" fmla="*/ 0 w 811"/>
                    <a:gd name="T9" fmla="*/ 1091 h 1311"/>
                    <a:gd name="T10" fmla="*/ 0 w 811"/>
                    <a:gd name="T11" fmla="*/ 250 h 1311"/>
                    <a:gd name="T12" fmla="*/ 219 w 811"/>
                    <a:gd name="T13" fmla="*/ 0 h 1311"/>
                    <a:gd name="T14" fmla="*/ 592 w 811"/>
                    <a:gd name="T15" fmla="*/ 0 h 1311"/>
                    <a:gd name="T16" fmla="*/ 810 w 811"/>
                    <a:gd name="T17" fmla="*/ 250 h 1311"/>
                    <a:gd name="T18" fmla="*/ 810 w 811"/>
                    <a:gd name="T19" fmla="*/ 1091 h 1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1" h="1311">
                      <a:moveTo>
                        <a:pt x="810" y="1091"/>
                      </a:moveTo>
                      <a:lnTo>
                        <a:pt x="810" y="1091"/>
                      </a:lnTo>
                      <a:cubicBezTo>
                        <a:pt x="810" y="1216"/>
                        <a:pt x="717" y="1310"/>
                        <a:pt x="592" y="1310"/>
                      </a:cubicBezTo>
                      <a:cubicBezTo>
                        <a:pt x="219" y="1310"/>
                        <a:pt x="219" y="1310"/>
                        <a:pt x="219" y="1310"/>
                      </a:cubicBezTo>
                      <a:cubicBezTo>
                        <a:pt x="94" y="1310"/>
                        <a:pt x="0" y="1216"/>
                        <a:pt x="0" y="109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125"/>
                        <a:pt x="94" y="0"/>
                        <a:pt x="219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717" y="0"/>
                        <a:pt x="810" y="125"/>
                        <a:pt x="810" y="250"/>
                      </a:cubicBezTo>
                      <a:lnTo>
                        <a:pt x="810" y="109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4" name="Freeform 6"/>
                <p:cNvSpPr>
                  <a:spLocks noChangeArrowheads="1"/>
                </p:cNvSpPr>
                <p:nvPr/>
              </p:nvSpPr>
              <p:spPr bwMode="auto">
                <a:xfrm>
                  <a:off x="1281113" y="6723063"/>
                  <a:ext cx="1301750" cy="236537"/>
                </a:xfrm>
                <a:custGeom>
                  <a:avLst/>
                  <a:gdLst>
                    <a:gd name="T0" fmla="*/ 3614 w 3615"/>
                    <a:gd name="T1" fmla="*/ 0 h 655"/>
                    <a:gd name="T2" fmla="*/ 3614 w 3615"/>
                    <a:gd name="T3" fmla="*/ 0 h 655"/>
                    <a:gd name="T4" fmla="*/ 3614 w 3615"/>
                    <a:gd name="T5" fmla="*/ 561 h 655"/>
                    <a:gd name="T6" fmla="*/ 3490 w 3615"/>
                    <a:gd name="T7" fmla="*/ 654 h 655"/>
                    <a:gd name="T8" fmla="*/ 125 w 3615"/>
                    <a:gd name="T9" fmla="*/ 654 h 655"/>
                    <a:gd name="T10" fmla="*/ 0 w 3615"/>
                    <a:gd name="T11" fmla="*/ 561 h 655"/>
                    <a:gd name="T12" fmla="*/ 0 w 3615"/>
                    <a:gd name="T13" fmla="*/ 0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15" h="655">
                      <a:moveTo>
                        <a:pt x="3614" y="0"/>
                      </a:moveTo>
                      <a:lnTo>
                        <a:pt x="3614" y="0"/>
                      </a:lnTo>
                      <a:cubicBezTo>
                        <a:pt x="3614" y="561"/>
                        <a:pt x="3614" y="561"/>
                        <a:pt x="3614" y="561"/>
                      </a:cubicBezTo>
                      <a:cubicBezTo>
                        <a:pt x="3614" y="623"/>
                        <a:pt x="3553" y="654"/>
                        <a:pt x="3490" y="654"/>
                      </a:cubicBezTo>
                      <a:cubicBezTo>
                        <a:pt x="125" y="654"/>
                        <a:pt x="125" y="654"/>
                        <a:pt x="125" y="654"/>
                      </a:cubicBezTo>
                      <a:cubicBezTo>
                        <a:pt x="63" y="654"/>
                        <a:pt x="0" y="623"/>
                        <a:pt x="0" y="56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5" name="Freeform 7"/>
                <p:cNvSpPr>
                  <a:spLocks noChangeArrowheads="1"/>
                </p:cNvSpPr>
                <p:nvPr/>
              </p:nvSpPr>
              <p:spPr bwMode="auto">
                <a:xfrm>
                  <a:off x="2705100" y="6723063"/>
                  <a:ext cx="1290638" cy="236537"/>
                </a:xfrm>
                <a:custGeom>
                  <a:avLst/>
                  <a:gdLst>
                    <a:gd name="T0" fmla="*/ 3583 w 3584"/>
                    <a:gd name="T1" fmla="*/ 0 h 655"/>
                    <a:gd name="T2" fmla="*/ 3583 w 3584"/>
                    <a:gd name="T3" fmla="*/ 0 h 655"/>
                    <a:gd name="T4" fmla="*/ 3583 w 3584"/>
                    <a:gd name="T5" fmla="*/ 561 h 655"/>
                    <a:gd name="T6" fmla="*/ 3458 w 3584"/>
                    <a:gd name="T7" fmla="*/ 654 h 655"/>
                    <a:gd name="T8" fmla="*/ 125 w 3584"/>
                    <a:gd name="T9" fmla="*/ 654 h 655"/>
                    <a:gd name="T10" fmla="*/ 0 w 3584"/>
                    <a:gd name="T11" fmla="*/ 561 h 655"/>
                    <a:gd name="T12" fmla="*/ 0 w 3584"/>
                    <a:gd name="T13" fmla="*/ 0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84" h="655">
                      <a:moveTo>
                        <a:pt x="3583" y="0"/>
                      </a:moveTo>
                      <a:lnTo>
                        <a:pt x="3583" y="0"/>
                      </a:lnTo>
                      <a:cubicBezTo>
                        <a:pt x="3583" y="561"/>
                        <a:pt x="3583" y="561"/>
                        <a:pt x="3583" y="561"/>
                      </a:cubicBezTo>
                      <a:cubicBezTo>
                        <a:pt x="3583" y="623"/>
                        <a:pt x="3521" y="654"/>
                        <a:pt x="3458" y="654"/>
                      </a:cubicBezTo>
                      <a:cubicBezTo>
                        <a:pt x="125" y="654"/>
                        <a:pt x="125" y="654"/>
                        <a:pt x="125" y="654"/>
                      </a:cubicBezTo>
                      <a:cubicBezTo>
                        <a:pt x="62" y="654"/>
                        <a:pt x="0" y="623"/>
                        <a:pt x="0" y="56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37" name="Rectangle 536"/>
            <p:cNvSpPr/>
            <p:nvPr/>
          </p:nvSpPr>
          <p:spPr>
            <a:xfrm>
              <a:off x="238161" y="0"/>
              <a:ext cx="768926" cy="2612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3972595" y="3773339"/>
            <a:ext cx="660330" cy="789517"/>
            <a:chOff x="4027210" y="0"/>
            <a:chExt cx="660330" cy="789517"/>
          </a:xfrm>
        </p:grpSpPr>
        <p:grpSp>
          <p:nvGrpSpPr>
            <p:cNvPr id="539" name="Group 538"/>
            <p:cNvGrpSpPr/>
            <p:nvPr/>
          </p:nvGrpSpPr>
          <p:grpSpPr>
            <a:xfrm>
              <a:off x="4090710" y="0"/>
              <a:ext cx="533330" cy="789517"/>
              <a:chOff x="8181421" y="5629688"/>
              <a:chExt cx="533330" cy="789517"/>
            </a:xfrm>
          </p:grpSpPr>
          <p:sp>
            <p:nvSpPr>
              <p:cNvPr id="496" name="TextBox 495"/>
              <p:cNvSpPr txBox="1"/>
              <p:nvPr/>
            </p:nvSpPr>
            <p:spPr>
              <a:xfrm>
                <a:off x="8309427" y="6234539"/>
                <a:ext cx="2773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GPU</a:t>
                </a:r>
              </a:p>
            </p:txBody>
          </p:sp>
          <p:grpSp>
            <p:nvGrpSpPr>
              <p:cNvPr id="506" name="Group 505"/>
              <p:cNvGrpSpPr/>
              <p:nvPr/>
            </p:nvGrpSpPr>
            <p:grpSpPr>
              <a:xfrm>
                <a:off x="8181421" y="5629688"/>
                <a:ext cx="533330" cy="535517"/>
                <a:chOff x="5654675" y="766763"/>
                <a:chExt cx="2322513" cy="2332037"/>
              </a:xfrm>
            </p:grpSpPr>
            <p:sp>
              <p:nvSpPr>
                <p:cNvPr id="507" name="Freeform 8"/>
                <p:cNvSpPr>
                  <a:spLocks noChangeArrowheads="1"/>
                </p:cNvSpPr>
                <p:nvPr/>
              </p:nvSpPr>
              <p:spPr bwMode="auto">
                <a:xfrm>
                  <a:off x="5868988" y="992188"/>
                  <a:ext cx="1895475" cy="1895475"/>
                </a:xfrm>
                <a:custGeom>
                  <a:avLst/>
                  <a:gdLst>
                    <a:gd name="T0" fmla="*/ 5266 w 5267"/>
                    <a:gd name="T1" fmla="*/ 841 h 5266"/>
                    <a:gd name="T2" fmla="*/ 5266 w 5267"/>
                    <a:gd name="T3" fmla="*/ 841 h 5266"/>
                    <a:gd name="T4" fmla="*/ 5266 w 5267"/>
                    <a:gd name="T5" fmla="*/ 4393 h 5266"/>
                    <a:gd name="T6" fmla="*/ 5141 w 5267"/>
                    <a:gd name="T7" fmla="*/ 4642 h 5266"/>
                    <a:gd name="T8" fmla="*/ 4643 w 5267"/>
                    <a:gd name="T9" fmla="*/ 5141 h 5266"/>
                    <a:gd name="T10" fmla="*/ 4393 w 5267"/>
                    <a:gd name="T11" fmla="*/ 5265 h 5266"/>
                    <a:gd name="T12" fmla="*/ 872 w 5267"/>
                    <a:gd name="T13" fmla="*/ 5265 h 5266"/>
                    <a:gd name="T14" fmla="*/ 592 w 5267"/>
                    <a:gd name="T15" fmla="*/ 5141 h 5266"/>
                    <a:gd name="T16" fmla="*/ 93 w 5267"/>
                    <a:gd name="T17" fmla="*/ 4642 h 5266"/>
                    <a:gd name="T18" fmla="*/ 0 w 5267"/>
                    <a:gd name="T19" fmla="*/ 4393 h 5266"/>
                    <a:gd name="T20" fmla="*/ 0 w 5267"/>
                    <a:gd name="T21" fmla="*/ 841 h 5266"/>
                    <a:gd name="T22" fmla="*/ 93 w 5267"/>
                    <a:gd name="T23" fmla="*/ 592 h 5266"/>
                    <a:gd name="T24" fmla="*/ 592 w 5267"/>
                    <a:gd name="T25" fmla="*/ 94 h 5266"/>
                    <a:gd name="T26" fmla="*/ 872 w 5267"/>
                    <a:gd name="T27" fmla="*/ 0 h 5266"/>
                    <a:gd name="T28" fmla="*/ 4393 w 5267"/>
                    <a:gd name="T29" fmla="*/ 0 h 5266"/>
                    <a:gd name="T30" fmla="*/ 4643 w 5267"/>
                    <a:gd name="T31" fmla="*/ 94 h 5266"/>
                    <a:gd name="T32" fmla="*/ 5141 w 5267"/>
                    <a:gd name="T33" fmla="*/ 592 h 5266"/>
                    <a:gd name="T34" fmla="*/ 5266 w 5267"/>
                    <a:gd name="T35" fmla="*/ 841 h 5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267" h="5266">
                      <a:moveTo>
                        <a:pt x="5266" y="841"/>
                      </a:moveTo>
                      <a:lnTo>
                        <a:pt x="5266" y="841"/>
                      </a:lnTo>
                      <a:cubicBezTo>
                        <a:pt x="5266" y="4393"/>
                        <a:pt x="5266" y="4393"/>
                        <a:pt x="5266" y="4393"/>
                      </a:cubicBezTo>
                      <a:cubicBezTo>
                        <a:pt x="5266" y="4487"/>
                        <a:pt x="5234" y="4580"/>
                        <a:pt x="5141" y="4642"/>
                      </a:cubicBezTo>
                      <a:cubicBezTo>
                        <a:pt x="4643" y="5141"/>
                        <a:pt x="4643" y="5141"/>
                        <a:pt x="4643" y="5141"/>
                      </a:cubicBezTo>
                      <a:cubicBezTo>
                        <a:pt x="4580" y="5203"/>
                        <a:pt x="4486" y="5265"/>
                        <a:pt x="4393" y="5265"/>
                      </a:cubicBezTo>
                      <a:cubicBezTo>
                        <a:pt x="872" y="5265"/>
                        <a:pt x="872" y="5265"/>
                        <a:pt x="872" y="5265"/>
                      </a:cubicBezTo>
                      <a:cubicBezTo>
                        <a:pt x="747" y="5265"/>
                        <a:pt x="686" y="5203"/>
                        <a:pt x="592" y="5141"/>
                      </a:cubicBezTo>
                      <a:cubicBezTo>
                        <a:pt x="93" y="4642"/>
                        <a:pt x="93" y="4642"/>
                        <a:pt x="93" y="4642"/>
                      </a:cubicBezTo>
                      <a:cubicBezTo>
                        <a:pt x="32" y="4580"/>
                        <a:pt x="0" y="4487"/>
                        <a:pt x="0" y="4393"/>
                      </a:cubicBezTo>
                      <a:cubicBezTo>
                        <a:pt x="0" y="841"/>
                        <a:pt x="0" y="841"/>
                        <a:pt x="0" y="841"/>
                      </a:cubicBezTo>
                      <a:cubicBezTo>
                        <a:pt x="0" y="748"/>
                        <a:pt x="32" y="654"/>
                        <a:pt x="93" y="592"/>
                      </a:cubicBezTo>
                      <a:cubicBezTo>
                        <a:pt x="592" y="94"/>
                        <a:pt x="592" y="94"/>
                        <a:pt x="592" y="94"/>
                      </a:cubicBezTo>
                      <a:cubicBezTo>
                        <a:pt x="686" y="31"/>
                        <a:pt x="747" y="0"/>
                        <a:pt x="872" y="0"/>
                      </a:cubicBezTo>
                      <a:cubicBezTo>
                        <a:pt x="4393" y="0"/>
                        <a:pt x="4393" y="0"/>
                        <a:pt x="4393" y="0"/>
                      </a:cubicBezTo>
                      <a:cubicBezTo>
                        <a:pt x="4486" y="0"/>
                        <a:pt x="4580" y="31"/>
                        <a:pt x="4643" y="94"/>
                      </a:cubicBezTo>
                      <a:cubicBezTo>
                        <a:pt x="5141" y="592"/>
                        <a:pt x="5141" y="592"/>
                        <a:pt x="5141" y="592"/>
                      </a:cubicBezTo>
                      <a:cubicBezTo>
                        <a:pt x="5234" y="654"/>
                        <a:pt x="5266" y="748"/>
                        <a:pt x="5266" y="84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8" name="Line 9"/>
                <p:cNvSpPr>
                  <a:spLocks noChangeShapeType="1"/>
                </p:cNvSpPr>
                <p:nvPr/>
              </p:nvSpPr>
              <p:spPr bwMode="auto">
                <a:xfrm>
                  <a:off x="5654675" y="1328738"/>
                  <a:ext cx="2127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Line 10"/>
                <p:cNvSpPr>
                  <a:spLocks noChangeShapeType="1"/>
                </p:cNvSpPr>
                <p:nvPr/>
              </p:nvSpPr>
              <p:spPr bwMode="auto">
                <a:xfrm>
                  <a:off x="5654675" y="2540000"/>
                  <a:ext cx="2127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Line 11"/>
                <p:cNvSpPr>
                  <a:spLocks noChangeShapeType="1"/>
                </p:cNvSpPr>
                <p:nvPr/>
              </p:nvSpPr>
              <p:spPr bwMode="auto">
                <a:xfrm>
                  <a:off x="5654675" y="2236788"/>
                  <a:ext cx="2127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1" name="Line 12"/>
                <p:cNvSpPr>
                  <a:spLocks noChangeShapeType="1"/>
                </p:cNvSpPr>
                <p:nvPr/>
              </p:nvSpPr>
              <p:spPr bwMode="auto">
                <a:xfrm>
                  <a:off x="5654675" y="1933575"/>
                  <a:ext cx="2127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2" name="Line 13"/>
                <p:cNvSpPr>
                  <a:spLocks noChangeShapeType="1"/>
                </p:cNvSpPr>
                <p:nvPr/>
              </p:nvSpPr>
              <p:spPr bwMode="auto">
                <a:xfrm>
                  <a:off x="5654675" y="1630363"/>
                  <a:ext cx="2127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3" name="Line 14"/>
                <p:cNvSpPr>
                  <a:spLocks noChangeShapeType="1"/>
                </p:cNvSpPr>
                <p:nvPr/>
              </p:nvSpPr>
              <p:spPr bwMode="auto">
                <a:xfrm>
                  <a:off x="7416800" y="766763"/>
                  <a:ext cx="1588" cy="2238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4" name="Line 15"/>
                <p:cNvSpPr>
                  <a:spLocks noChangeShapeType="1"/>
                </p:cNvSpPr>
                <p:nvPr/>
              </p:nvSpPr>
              <p:spPr bwMode="auto">
                <a:xfrm>
                  <a:off x="6216650" y="766763"/>
                  <a:ext cx="1588" cy="2238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5" name="Line 16"/>
                <p:cNvSpPr>
                  <a:spLocks noChangeShapeType="1"/>
                </p:cNvSpPr>
                <p:nvPr/>
              </p:nvSpPr>
              <p:spPr bwMode="auto">
                <a:xfrm>
                  <a:off x="6518275" y="766763"/>
                  <a:ext cx="1588" cy="2238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6" name="Line 17"/>
                <p:cNvSpPr>
                  <a:spLocks noChangeShapeType="1"/>
                </p:cNvSpPr>
                <p:nvPr/>
              </p:nvSpPr>
              <p:spPr bwMode="auto">
                <a:xfrm>
                  <a:off x="6810375" y="766763"/>
                  <a:ext cx="1588" cy="2238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7" name="Line 18"/>
                <p:cNvSpPr>
                  <a:spLocks noChangeShapeType="1"/>
                </p:cNvSpPr>
                <p:nvPr/>
              </p:nvSpPr>
              <p:spPr bwMode="auto">
                <a:xfrm>
                  <a:off x="7113588" y="766763"/>
                  <a:ext cx="1587" cy="2238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8" name="Line 19"/>
                <p:cNvSpPr>
                  <a:spLocks noChangeShapeType="1"/>
                </p:cNvSpPr>
                <p:nvPr/>
              </p:nvSpPr>
              <p:spPr bwMode="auto">
                <a:xfrm>
                  <a:off x="7416800" y="2886075"/>
                  <a:ext cx="1588" cy="2127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9" name="Line 20"/>
                <p:cNvSpPr>
                  <a:spLocks noChangeShapeType="1"/>
                </p:cNvSpPr>
                <p:nvPr/>
              </p:nvSpPr>
              <p:spPr bwMode="auto">
                <a:xfrm>
                  <a:off x="6216650" y="2886075"/>
                  <a:ext cx="1588" cy="2127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0" name="Line 21"/>
                <p:cNvSpPr>
                  <a:spLocks noChangeShapeType="1"/>
                </p:cNvSpPr>
                <p:nvPr/>
              </p:nvSpPr>
              <p:spPr bwMode="auto">
                <a:xfrm>
                  <a:off x="6518275" y="2886075"/>
                  <a:ext cx="1588" cy="2127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1" name="Line 22"/>
                <p:cNvSpPr>
                  <a:spLocks noChangeShapeType="1"/>
                </p:cNvSpPr>
                <p:nvPr/>
              </p:nvSpPr>
              <p:spPr bwMode="auto">
                <a:xfrm>
                  <a:off x="6810375" y="2886075"/>
                  <a:ext cx="1588" cy="2127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2" name="Line 23"/>
                <p:cNvSpPr>
                  <a:spLocks noChangeShapeType="1"/>
                </p:cNvSpPr>
                <p:nvPr/>
              </p:nvSpPr>
              <p:spPr bwMode="auto">
                <a:xfrm>
                  <a:off x="7113588" y="2886075"/>
                  <a:ext cx="1587" cy="2127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3" name="Line 24"/>
                <p:cNvSpPr>
                  <a:spLocks noChangeShapeType="1"/>
                </p:cNvSpPr>
                <p:nvPr/>
              </p:nvSpPr>
              <p:spPr bwMode="auto">
                <a:xfrm>
                  <a:off x="7764463" y="1328738"/>
                  <a:ext cx="2127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4" name="Line 25"/>
                <p:cNvSpPr>
                  <a:spLocks noChangeShapeType="1"/>
                </p:cNvSpPr>
                <p:nvPr/>
              </p:nvSpPr>
              <p:spPr bwMode="auto">
                <a:xfrm>
                  <a:off x="7764463" y="2540000"/>
                  <a:ext cx="2127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5" name="Line 26"/>
                <p:cNvSpPr>
                  <a:spLocks noChangeShapeType="1"/>
                </p:cNvSpPr>
                <p:nvPr/>
              </p:nvSpPr>
              <p:spPr bwMode="auto">
                <a:xfrm>
                  <a:off x="7764463" y="2236788"/>
                  <a:ext cx="2127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6" name="Line 27"/>
                <p:cNvSpPr>
                  <a:spLocks noChangeShapeType="1"/>
                </p:cNvSpPr>
                <p:nvPr/>
              </p:nvSpPr>
              <p:spPr bwMode="auto">
                <a:xfrm>
                  <a:off x="7764463" y="1933575"/>
                  <a:ext cx="2127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7" name="Line 28"/>
                <p:cNvSpPr>
                  <a:spLocks noChangeShapeType="1"/>
                </p:cNvSpPr>
                <p:nvPr/>
              </p:nvSpPr>
              <p:spPr bwMode="auto">
                <a:xfrm>
                  <a:off x="7764463" y="1630363"/>
                  <a:ext cx="2127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8" name="Freeform 29"/>
                <p:cNvSpPr>
                  <a:spLocks noChangeArrowheads="1"/>
                </p:cNvSpPr>
                <p:nvPr/>
              </p:nvSpPr>
              <p:spPr bwMode="auto">
                <a:xfrm>
                  <a:off x="6126163" y="1249363"/>
                  <a:ext cx="90487" cy="79375"/>
                </a:xfrm>
                <a:custGeom>
                  <a:avLst/>
                  <a:gdLst>
                    <a:gd name="T0" fmla="*/ 249 w 250"/>
                    <a:gd name="T1" fmla="*/ 94 h 219"/>
                    <a:gd name="T2" fmla="*/ 249 w 250"/>
                    <a:gd name="T3" fmla="*/ 94 h 219"/>
                    <a:gd name="T4" fmla="*/ 124 w 250"/>
                    <a:gd name="T5" fmla="*/ 218 h 219"/>
                    <a:gd name="T6" fmla="*/ 0 w 250"/>
                    <a:gd name="T7" fmla="*/ 94 h 219"/>
                    <a:gd name="T8" fmla="*/ 124 w 250"/>
                    <a:gd name="T9" fmla="*/ 0 h 219"/>
                    <a:gd name="T10" fmla="*/ 249 w 250"/>
                    <a:gd name="T11" fmla="*/ 94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0" h="219">
                      <a:moveTo>
                        <a:pt x="249" y="94"/>
                      </a:moveTo>
                      <a:lnTo>
                        <a:pt x="249" y="94"/>
                      </a:lnTo>
                      <a:cubicBezTo>
                        <a:pt x="249" y="186"/>
                        <a:pt x="187" y="218"/>
                        <a:pt x="124" y="218"/>
                      </a:cubicBezTo>
                      <a:cubicBezTo>
                        <a:pt x="62" y="218"/>
                        <a:pt x="0" y="186"/>
                        <a:pt x="0" y="94"/>
                      </a:cubicBezTo>
                      <a:cubicBezTo>
                        <a:pt x="0" y="31"/>
                        <a:pt x="62" y="0"/>
                        <a:pt x="124" y="0"/>
                      </a:cubicBezTo>
                      <a:cubicBezTo>
                        <a:pt x="187" y="0"/>
                        <a:pt x="249" y="31"/>
                        <a:pt x="249" y="9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9" name="Freeform 30"/>
                <p:cNvSpPr>
                  <a:spLocks noChangeArrowheads="1"/>
                </p:cNvSpPr>
                <p:nvPr/>
              </p:nvSpPr>
              <p:spPr bwMode="auto">
                <a:xfrm>
                  <a:off x="7416800" y="1249363"/>
                  <a:ext cx="90488" cy="79375"/>
                </a:xfrm>
                <a:custGeom>
                  <a:avLst/>
                  <a:gdLst>
                    <a:gd name="T0" fmla="*/ 249 w 250"/>
                    <a:gd name="T1" fmla="*/ 94 h 219"/>
                    <a:gd name="T2" fmla="*/ 249 w 250"/>
                    <a:gd name="T3" fmla="*/ 94 h 219"/>
                    <a:gd name="T4" fmla="*/ 124 w 250"/>
                    <a:gd name="T5" fmla="*/ 218 h 219"/>
                    <a:gd name="T6" fmla="*/ 0 w 250"/>
                    <a:gd name="T7" fmla="*/ 94 h 219"/>
                    <a:gd name="T8" fmla="*/ 124 w 250"/>
                    <a:gd name="T9" fmla="*/ 0 h 219"/>
                    <a:gd name="T10" fmla="*/ 249 w 250"/>
                    <a:gd name="T11" fmla="*/ 94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0" h="219">
                      <a:moveTo>
                        <a:pt x="249" y="94"/>
                      </a:moveTo>
                      <a:lnTo>
                        <a:pt x="249" y="94"/>
                      </a:lnTo>
                      <a:cubicBezTo>
                        <a:pt x="249" y="186"/>
                        <a:pt x="186" y="218"/>
                        <a:pt x="124" y="218"/>
                      </a:cubicBezTo>
                      <a:cubicBezTo>
                        <a:pt x="61" y="218"/>
                        <a:pt x="0" y="186"/>
                        <a:pt x="0" y="94"/>
                      </a:cubicBezTo>
                      <a:cubicBezTo>
                        <a:pt x="0" y="31"/>
                        <a:pt x="61" y="0"/>
                        <a:pt x="124" y="0"/>
                      </a:cubicBezTo>
                      <a:cubicBezTo>
                        <a:pt x="186" y="0"/>
                        <a:pt x="249" y="31"/>
                        <a:pt x="249" y="9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0" name="Freeform 31"/>
                <p:cNvSpPr>
                  <a:spLocks noChangeArrowheads="1"/>
                </p:cNvSpPr>
                <p:nvPr/>
              </p:nvSpPr>
              <p:spPr bwMode="auto">
                <a:xfrm>
                  <a:off x="6126163" y="2540000"/>
                  <a:ext cx="90487" cy="77788"/>
                </a:xfrm>
                <a:custGeom>
                  <a:avLst/>
                  <a:gdLst>
                    <a:gd name="T0" fmla="*/ 249 w 250"/>
                    <a:gd name="T1" fmla="*/ 125 h 218"/>
                    <a:gd name="T2" fmla="*/ 249 w 250"/>
                    <a:gd name="T3" fmla="*/ 125 h 218"/>
                    <a:gd name="T4" fmla="*/ 124 w 250"/>
                    <a:gd name="T5" fmla="*/ 217 h 218"/>
                    <a:gd name="T6" fmla="*/ 0 w 250"/>
                    <a:gd name="T7" fmla="*/ 125 h 218"/>
                    <a:gd name="T8" fmla="*/ 124 w 250"/>
                    <a:gd name="T9" fmla="*/ 0 h 218"/>
                    <a:gd name="T10" fmla="*/ 249 w 250"/>
                    <a:gd name="T11" fmla="*/ 12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0" h="218">
                      <a:moveTo>
                        <a:pt x="249" y="125"/>
                      </a:moveTo>
                      <a:lnTo>
                        <a:pt x="249" y="125"/>
                      </a:lnTo>
                      <a:cubicBezTo>
                        <a:pt x="249" y="187"/>
                        <a:pt x="187" y="217"/>
                        <a:pt x="124" y="217"/>
                      </a:cubicBezTo>
                      <a:cubicBezTo>
                        <a:pt x="62" y="217"/>
                        <a:pt x="0" y="187"/>
                        <a:pt x="0" y="125"/>
                      </a:cubicBezTo>
                      <a:cubicBezTo>
                        <a:pt x="0" y="62"/>
                        <a:pt x="62" y="0"/>
                        <a:pt x="124" y="0"/>
                      </a:cubicBezTo>
                      <a:cubicBezTo>
                        <a:pt x="187" y="0"/>
                        <a:pt x="249" y="62"/>
                        <a:pt x="249" y="1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1" name="Freeform 32"/>
                <p:cNvSpPr>
                  <a:spLocks noChangeArrowheads="1"/>
                </p:cNvSpPr>
                <p:nvPr/>
              </p:nvSpPr>
              <p:spPr bwMode="auto">
                <a:xfrm>
                  <a:off x="7416800" y="2540000"/>
                  <a:ext cx="90488" cy="77788"/>
                </a:xfrm>
                <a:custGeom>
                  <a:avLst/>
                  <a:gdLst>
                    <a:gd name="T0" fmla="*/ 249 w 250"/>
                    <a:gd name="T1" fmla="*/ 125 h 218"/>
                    <a:gd name="T2" fmla="*/ 249 w 250"/>
                    <a:gd name="T3" fmla="*/ 125 h 218"/>
                    <a:gd name="T4" fmla="*/ 124 w 250"/>
                    <a:gd name="T5" fmla="*/ 217 h 218"/>
                    <a:gd name="T6" fmla="*/ 0 w 250"/>
                    <a:gd name="T7" fmla="*/ 125 h 218"/>
                    <a:gd name="T8" fmla="*/ 124 w 250"/>
                    <a:gd name="T9" fmla="*/ 0 h 218"/>
                    <a:gd name="T10" fmla="*/ 249 w 250"/>
                    <a:gd name="T11" fmla="*/ 12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0" h="218">
                      <a:moveTo>
                        <a:pt x="249" y="125"/>
                      </a:moveTo>
                      <a:lnTo>
                        <a:pt x="249" y="125"/>
                      </a:lnTo>
                      <a:cubicBezTo>
                        <a:pt x="249" y="187"/>
                        <a:pt x="186" y="217"/>
                        <a:pt x="124" y="217"/>
                      </a:cubicBezTo>
                      <a:cubicBezTo>
                        <a:pt x="61" y="217"/>
                        <a:pt x="0" y="187"/>
                        <a:pt x="0" y="125"/>
                      </a:cubicBezTo>
                      <a:cubicBezTo>
                        <a:pt x="0" y="62"/>
                        <a:pt x="61" y="0"/>
                        <a:pt x="124" y="0"/>
                      </a:cubicBezTo>
                      <a:cubicBezTo>
                        <a:pt x="186" y="0"/>
                        <a:pt x="249" y="62"/>
                        <a:pt x="249" y="1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2" name="Freeform 33"/>
                <p:cNvSpPr>
                  <a:spLocks noChangeArrowheads="1"/>
                </p:cNvSpPr>
                <p:nvPr/>
              </p:nvSpPr>
              <p:spPr bwMode="auto">
                <a:xfrm>
                  <a:off x="6294438" y="1417638"/>
                  <a:ext cx="1031875" cy="1031875"/>
                </a:xfrm>
                <a:custGeom>
                  <a:avLst/>
                  <a:gdLst>
                    <a:gd name="T0" fmla="*/ 2773 w 2867"/>
                    <a:gd name="T1" fmla="*/ 2867 h 2868"/>
                    <a:gd name="T2" fmla="*/ 2773 w 2867"/>
                    <a:gd name="T3" fmla="*/ 2867 h 2868"/>
                    <a:gd name="T4" fmla="*/ 125 w 2867"/>
                    <a:gd name="T5" fmla="*/ 2867 h 2868"/>
                    <a:gd name="T6" fmla="*/ 0 w 2867"/>
                    <a:gd name="T7" fmla="*/ 2742 h 2868"/>
                    <a:gd name="T8" fmla="*/ 0 w 2867"/>
                    <a:gd name="T9" fmla="*/ 125 h 2868"/>
                    <a:gd name="T10" fmla="*/ 125 w 2867"/>
                    <a:gd name="T11" fmla="*/ 0 h 2868"/>
                    <a:gd name="T12" fmla="*/ 2773 w 2867"/>
                    <a:gd name="T13" fmla="*/ 0 h 2868"/>
                    <a:gd name="T14" fmla="*/ 2866 w 2867"/>
                    <a:gd name="T15" fmla="*/ 125 h 2868"/>
                    <a:gd name="T16" fmla="*/ 2866 w 2867"/>
                    <a:gd name="T17" fmla="*/ 2742 h 2868"/>
                    <a:gd name="T18" fmla="*/ 2773 w 2867"/>
                    <a:gd name="T19" fmla="*/ 2867 h 2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67" h="2868">
                      <a:moveTo>
                        <a:pt x="2773" y="2867"/>
                      </a:moveTo>
                      <a:lnTo>
                        <a:pt x="2773" y="2867"/>
                      </a:lnTo>
                      <a:cubicBezTo>
                        <a:pt x="125" y="2867"/>
                        <a:pt x="125" y="2867"/>
                        <a:pt x="125" y="2867"/>
                      </a:cubicBezTo>
                      <a:cubicBezTo>
                        <a:pt x="62" y="2867"/>
                        <a:pt x="0" y="2804"/>
                        <a:pt x="0" y="2742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62"/>
                        <a:pt x="62" y="0"/>
                        <a:pt x="125" y="0"/>
                      </a:cubicBezTo>
                      <a:cubicBezTo>
                        <a:pt x="2773" y="0"/>
                        <a:pt x="2773" y="0"/>
                        <a:pt x="2773" y="0"/>
                      </a:cubicBezTo>
                      <a:cubicBezTo>
                        <a:pt x="2835" y="0"/>
                        <a:pt x="2866" y="62"/>
                        <a:pt x="2866" y="125"/>
                      </a:cubicBezTo>
                      <a:cubicBezTo>
                        <a:pt x="2866" y="2742"/>
                        <a:pt x="2866" y="2742"/>
                        <a:pt x="2866" y="2742"/>
                      </a:cubicBezTo>
                      <a:cubicBezTo>
                        <a:pt x="2866" y="2804"/>
                        <a:pt x="2835" y="2867"/>
                        <a:pt x="2773" y="286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3" name="Freeform 34"/>
                <p:cNvSpPr>
                  <a:spLocks noChangeArrowheads="1"/>
                </p:cNvSpPr>
                <p:nvPr/>
              </p:nvSpPr>
              <p:spPr bwMode="auto">
                <a:xfrm>
                  <a:off x="6484938" y="1787525"/>
                  <a:ext cx="168275" cy="292100"/>
                </a:xfrm>
                <a:custGeom>
                  <a:avLst/>
                  <a:gdLst>
                    <a:gd name="T0" fmla="*/ 313 w 469"/>
                    <a:gd name="T1" fmla="*/ 405 h 811"/>
                    <a:gd name="T2" fmla="*/ 313 w 469"/>
                    <a:gd name="T3" fmla="*/ 405 h 811"/>
                    <a:gd name="T4" fmla="*/ 468 w 469"/>
                    <a:gd name="T5" fmla="*/ 405 h 811"/>
                    <a:gd name="T6" fmla="*/ 468 w 469"/>
                    <a:gd name="T7" fmla="*/ 748 h 811"/>
                    <a:gd name="T8" fmla="*/ 63 w 469"/>
                    <a:gd name="T9" fmla="*/ 623 h 811"/>
                    <a:gd name="T10" fmla="*/ 31 w 469"/>
                    <a:gd name="T11" fmla="*/ 187 h 811"/>
                    <a:gd name="T12" fmla="*/ 219 w 469"/>
                    <a:gd name="T13" fmla="*/ 31 h 811"/>
                    <a:gd name="T14" fmla="*/ 468 w 469"/>
                    <a:gd name="T15" fmla="*/ 94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9" h="811">
                      <a:moveTo>
                        <a:pt x="313" y="405"/>
                      </a:moveTo>
                      <a:lnTo>
                        <a:pt x="313" y="405"/>
                      </a:lnTo>
                      <a:cubicBezTo>
                        <a:pt x="468" y="405"/>
                        <a:pt x="468" y="405"/>
                        <a:pt x="468" y="405"/>
                      </a:cubicBezTo>
                      <a:cubicBezTo>
                        <a:pt x="468" y="748"/>
                        <a:pt x="468" y="748"/>
                        <a:pt x="468" y="748"/>
                      </a:cubicBezTo>
                      <a:cubicBezTo>
                        <a:pt x="405" y="810"/>
                        <a:pt x="94" y="810"/>
                        <a:pt x="63" y="623"/>
                      </a:cubicBezTo>
                      <a:cubicBezTo>
                        <a:pt x="0" y="499"/>
                        <a:pt x="31" y="280"/>
                        <a:pt x="31" y="187"/>
                      </a:cubicBezTo>
                      <a:cubicBezTo>
                        <a:pt x="63" y="125"/>
                        <a:pt x="125" y="62"/>
                        <a:pt x="219" y="31"/>
                      </a:cubicBezTo>
                      <a:cubicBezTo>
                        <a:pt x="313" y="0"/>
                        <a:pt x="437" y="62"/>
                        <a:pt x="468" y="9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4" name="Freeform 35"/>
                <p:cNvSpPr>
                  <a:spLocks noChangeArrowheads="1"/>
                </p:cNvSpPr>
                <p:nvPr/>
              </p:nvSpPr>
              <p:spPr bwMode="auto">
                <a:xfrm>
                  <a:off x="6754813" y="1809750"/>
                  <a:ext cx="157162" cy="269875"/>
                </a:xfrm>
                <a:custGeom>
                  <a:avLst/>
                  <a:gdLst>
                    <a:gd name="T0" fmla="*/ 0 w 438"/>
                    <a:gd name="T1" fmla="*/ 748 h 749"/>
                    <a:gd name="T2" fmla="*/ 0 w 438"/>
                    <a:gd name="T3" fmla="*/ 748 h 749"/>
                    <a:gd name="T4" fmla="*/ 0 w 438"/>
                    <a:gd name="T5" fmla="*/ 0 h 749"/>
                    <a:gd name="T6" fmla="*/ 249 w 438"/>
                    <a:gd name="T7" fmla="*/ 0 h 749"/>
                    <a:gd name="T8" fmla="*/ 405 w 438"/>
                    <a:gd name="T9" fmla="*/ 157 h 749"/>
                    <a:gd name="T10" fmla="*/ 249 w 438"/>
                    <a:gd name="T11" fmla="*/ 374 h 749"/>
                    <a:gd name="T12" fmla="*/ 0 w 438"/>
                    <a:gd name="T13" fmla="*/ 374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8" h="749">
                      <a:moveTo>
                        <a:pt x="0" y="748"/>
                      </a:moveTo>
                      <a:lnTo>
                        <a:pt x="0" y="748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88" y="0"/>
                        <a:pt x="249" y="0"/>
                      </a:cubicBezTo>
                      <a:cubicBezTo>
                        <a:pt x="374" y="0"/>
                        <a:pt x="405" y="63"/>
                        <a:pt x="405" y="157"/>
                      </a:cubicBezTo>
                      <a:cubicBezTo>
                        <a:pt x="437" y="249"/>
                        <a:pt x="405" y="374"/>
                        <a:pt x="249" y="374"/>
                      </a:cubicBezTo>
                      <a:cubicBezTo>
                        <a:pt x="0" y="374"/>
                        <a:pt x="0" y="374"/>
                        <a:pt x="0" y="37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5" name="Freeform 36"/>
                <p:cNvSpPr>
                  <a:spLocks noChangeArrowheads="1"/>
                </p:cNvSpPr>
                <p:nvPr/>
              </p:nvSpPr>
              <p:spPr bwMode="auto">
                <a:xfrm>
                  <a:off x="6989763" y="1798638"/>
                  <a:ext cx="179387" cy="269875"/>
                </a:xfrm>
                <a:custGeom>
                  <a:avLst/>
                  <a:gdLst>
                    <a:gd name="T0" fmla="*/ 0 w 500"/>
                    <a:gd name="T1" fmla="*/ 0 h 749"/>
                    <a:gd name="T2" fmla="*/ 0 w 500"/>
                    <a:gd name="T3" fmla="*/ 0 h 749"/>
                    <a:gd name="T4" fmla="*/ 0 w 500"/>
                    <a:gd name="T5" fmla="*/ 530 h 749"/>
                    <a:gd name="T6" fmla="*/ 219 w 500"/>
                    <a:gd name="T7" fmla="*/ 748 h 749"/>
                    <a:gd name="T8" fmla="*/ 281 w 500"/>
                    <a:gd name="T9" fmla="*/ 748 h 749"/>
                    <a:gd name="T10" fmla="*/ 499 w 500"/>
                    <a:gd name="T11" fmla="*/ 530 h 749"/>
                    <a:gd name="T12" fmla="*/ 499 w 500"/>
                    <a:gd name="T13" fmla="*/ 0 h 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0" h="74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530"/>
                        <a:pt x="0" y="530"/>
                        <a:pt x="0" y="530"/>
                      </a:cubicBezTo>
                      <a:cubicBezTo>
                        <a:pt x="0" y="654"/>
                        <a:pt x="94" y="748"/>
                        <a:pt x="219" y="748"/>
                      </a:cubicBezTo>
                      <a:cubicBezTo>
                        <a:pt x="281" y="748"/>
                        <a:pt x="281" y="748"/>
                        <a:pt x="281" y="748"/>
                      </a:cubicBezTo>
                      <a:cubicBezTo>
                        <a:pt x="406" y="748"/>
                        <a:pt x="499" y="654"/>
                        <a:pt x="499" y="530"/>
                      </a:cubicBezTo>
                      <a:cubicBezTo>
                        <a:pt x="499" y="0"/>
                        <a:pt x="499" y="0"/>
                        <a:pt x="499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40" name="Rectangle 539"/>
            <p:cNvSpPr/>
            <p:nvPr/>
          </p:nvSpPr>
          <p:spPr>
            <a:xfrm>
              <a:off x="4027210" y="0"/>
              <a:ext cx="660330" cy="53551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55" name="Group 554"/>
          <p:cNvGrpSpPr/>
          <p:nvPr/>
        </p:nvGrpSpPr>
        <p:grpSpPr>
          <a:xfrm>
            <a:off x="5644239" y="3824415"/>
            <a:ext cx="608882" cy="738441"/>
            <a:chOff x="5549544" y="0"/>
            <a:chExt cx="608882" cy="738441"/>
          </a:xfrm>
        </p:grpSpPr>
        <p:grpSp>
          <p:nvGrpSpPr>
            <p:cNvPr id="553" name="Group 552"/>
            <p:cNvGrpSpPr/>
            <p:nvPr/>
          </p:nvGrpSpPr>
          <p:grpSpPr>
            <a:xfrm>
              <a:off x="5613044" y="0"/>
              <a:ext cx="481882" cy="738441"/>
              <a:chOff x="11226088" y="3196805"/>
              <a:chExt cx="481882" cy="738441"/>
            </a:xfrm>
          </p:grpSpPr>
          <p:sp>
            <p:nvSpPr>
              <p:cNvPr id="495" name="TextBox 494"/>
              <p:cNvSpPr txBox="1"/>
              <p:nvPr/>
            </p:nvSpPr>
            <p:spPr>
              <a:xfrm>
                <a:off x="11336384" y="3750580"/>
                <a:ext cx="2612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CPU</a:t>
                </a:r>
              </a:p>
            </p:txBody>
          </p:sp>
          <p:grpSp>
            <p:nvGrpSpPr>
              <p:cNvPr id="542" name="Group 541"/>
              <p:cNvGrpSpPr/>
              <p:nvPr/>
            </p:nvGrpSpPr>
            <p:grpSpPr>
              <a:xfrm>
                <a:off x="11226088" y="3196805"/>
                <a:ext cx="481882" cy="484441"/>
                <a:chOff x="4125912" y="438150"/>
                <a:chExt cx="4741863" cy="4767049"/>
              </a:xfrm>
            </p:grpSpPr>
            <p:sp>
              <p:nvSpPr>
                <p:cNvPr id="543" name="Freeform 17"/>
                <p:cNvSpPr>
                  <a:spLocks noChangeArrowheads="1"/>
                </p:cNvSpPr>
                <p:nvPr/>
              </p:nvSpPr>
              <p:spPr bwMode="auto">
                <a:xfrm>
                  <a:off x="4125912" y="438150"/>
                  <a:ext cx="4741863" cy="4767049"/>
                </a:xfrm>
                <a:custGeom>
                  <a:avLst/>
                  <a:gdLst>
                    <a:gd name="T0" fmla="*/ 5594 w 5811"/>
                    <a:gd name="T1" fmla="*/ 1647 h 5843"/>
                    <a:gd name="T2" fmla="*/ 5594 w 5811"/>
                    <a:gd name="T3" fmla="*/ 1647 h 5843"/>
                    <a:gd name="T4" fmla="*/ 5810 w 5811"/>
                    <a:gd name="T5" fmla="*/ 1864 h 5843"/>
                    <a:gd name="T6" fmla="*/ 5810 w 5811"/>
                    <a:gd name="T7" fmla="*/ 5624 h 5843"/>
                    <a:gd name="T8" fmla="*/ 5594 w 5811"/>
                    <a:gd name="T9" fmla="*/ 5842 h 5843"/>
                    <a:gd name="T10" fmla="*/ 217 w 5811"/>
                    <a:gd name="T11" fmla="*/ 5842 h 5843"/>
                    <a:gd name="T12" fmla="*/ 0 w 5811"/>
                    <a:gd name="T13" fmla="*/ 5624 h 5843"/>
                    <a:gd name="T14" fmla="*/ 0 w 5811"/>
                    <a:gd name="T15" fmla="*/ 1989 h 5843"/>
                    <a:gd name="T16" fmla="*/ 217 w 5811"/>
                    <a:gd name="T17" fmla="*/ 1771 h 5843"/>
                    <a:gd name="T18" fmla="*/ 0 w 5811"/>
                    <a:gd name="T19" fmla="*/ 1553 h 5843"/>
                    <a:gd name="T20" fmla="*/ 0 w 5811"/>
                    <a:gd name="T21" fmla="*/ 218 h 5843"/>
                    <a:gd name="T22" fmla="*/ 217 w 5811"/>
                    <a:gd name="T23" fmla="*/ 0 h 5843"/>
                    <a:gd name="T24" fmla="*/ 5594 w 5811"/>
                    <a:gd name="T25" fmla="*/ 0 h 5843"/>
                    <a:gd name="T26" fmla="*/ 5810 w 5811"/>
                    <a:gd name="T27" fmla="*/ 218 h 5843"/>
                    <a:gd name="T28" fmla="*/ 5810 w 5811"/>
                    <a:gd name="T29" fmla="*/ 1429 h 5843"/>
                    <a:gd name="T30" fmla="*/ 5594 w 5811"/>
                    <a:gd name="T31" fmla="*/ 1647 h 5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811" h="5843">
                      <a:moveTo>
                        <a:pt x="5594" y="1647"/>
                      </a:moveTo>
                      <a:lnTo>
                        <a:pt x="5594" y="1647"/>
                      </a:lnTo>
                      <a:cubicBezTo>
                        <a:pt x="5594" y="1771"/>
                        <a:pt x="5686" y="1864"/>
                        <a:pt x="5810" y="1864"/>
                      </a:cubicBezTo>
                      <a:cubicBezTo>
                        <a:pt x="5810" y="5624"/>
                        <a:pt x="5810" y="5624"/>
                        <a:pt x="5810" y="5624"/>
                      </a:cubicBezTo>
                      <a:cubicBezTo>
                        <a:pt x="5810" y="5718"/>
                        <a:pt x="5717" y="5842"/>
                        <a:pt x="5594" y="5842"/>
                      </a:cubicBezTo>
                      <a:cubicBezTo>
                        <a:pt x="217" y="5842"/>
                        <a:pt x="217" y="5842"/>
                        <a:pt x="217" y="5842"/>
                      </a:cubicBezTo>
                      <a:cubicBezTo>
                        <a:pt x="92" y="5842"/>
                        <a:pt x="0" y="5718"/>
                        <a:pt x="0" y="5624"/>
                      </a:cubicBezTo>
                      <a:cubicBezTo>
                        <a:pt x="0" y="1989"/>
                        <a:pt x="0" y="1989"/>
                        <a:pt x="0" y="1989"/>
                      </a:cubicBezTo>
                      <a:cubicBezTo>
                        <a:pt x="124" y="1989"/>
                        <a:pt x="217" y="1895"/>
                        <a:pt x="217" y="1771"/>
                      </a:cubicBezTo>
                      <a:cubicBezTo>
                        <a:pt x="217" y="1647"/>
                        <a:pt x="124" y="1553"/>
                        <a:pt x="0" y="1553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124"/>
                        <a:pt x="92" y="0"/>
                        <a:pt x="217" y="0"/>
                      </a:cubicBezTo>
                      <a:cubicBezTo>
                        <a:pt x="5594" y="0"/>
                        <a:pt x="5594" y="0"/>
                        <a:pt x="5594" y="0"/>
                      </a:cubicBezTo>
                      <a:cubicBezTo>
                        <a:pt x="5717" y="0"/>
                        <a:pt x="5810" y="124"/>
                        <a:pt x="5810" y="218"/>
                      </a:cubicBezTo>
                      <a:cubicBezTo>
                        <a:pt x="5810" y="1429"/>
                        <a:pt x="5810" y="1429"/>
                        <a:pt x="5810" y="1429"/>
                      </a:cubicBezTo>
                      <a:cubicBezTo>
                        <a:pt x="5686" y="1429"/>
                        <a:pt x="5594" y="1522"/>
                        <a:pt x="5594" y="164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4" name="Freeform 18"/>
                <p:cNvSpPr>
                  <a:spLocks noChangeArrowheads="1"/>
                </p:cNvSpPr>
                <p:nvPr/>
              </p:nvSpPr>
              <p:spPr bwMode="auto">
                <a:xfrm>
                  <a:off x="4658382" y="995806"/>
                  <a:ext cx="3676923" cy="3651737"/>
                </a:xfrm>
                <a:custGeom>
                  <a:avLst/>
                  <a:gdLst>
                    <a:gd name="T0" fmla="*/ 4413 w 4507"/>
                    <a:gd name="T1" fmla="*/ 4475 h 4476"/>
                    <a:gd name="T2" fmla="*/ 4413 w 4507"/>
                    <a:gd name="T3" fmla="*/ 4475 h 4476"/>
                    <a:gd name="T4" fmla="*/ 94 w 4507"/>
                    <a:gd name="T5" fmla="*/ 4475 h 4476"/>
                    <a:gd name="T6" fmla="*/ 0 w 4507"/>
                    <a:gd name="T7" fmla="*/ 4382 h 4476"/>
                    <a:gd name="T8" fmla="*/ 0 w 4507"/>
                    <a:gd name="T9" fmla="*/ 93 h 4476"/>
                    <a:gd name="T10" fmla="*/ 94 w 4507"/>
                    <a:gd name="T11" fmla="*/ 0 h 4476"/>
                    <a:gd name="T12" fmla="*/ 4413 w 4507"/>
                    <a:gd name="T13" fmla="*/ 0 h 4476"/>
                    <a:gd name="T14" fmla="*/ 4506 w 4507"/>
                    <a:gd name="T15" fmla="*/ 93 h 4476"/>
                    <a:gd name="T16" fmla="*/ 4506 w 4507"/>
                    <a:gd name="T17" fmla="*/ 4382 h 4476"/>
                    <a:gd name="T18" fmla="*/ 4413 w 4507"/>
                    <a:gd name="T19" fmla="*/ 4475 h 4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07" h="4476">
                      <a:moveTo>
                        <a:pt x="4413" y="4475"/>
                      </a:moveTo>
                      <a:lnTo>
                        <a:pt x="4413" y="4475"/>
                      </a:lnTo>
                      <a:cubicBezTo>
                        <a:pt x="94" y="4475"/>
                        <a:pt x="94" y="4475"/>
                        <a:pt x="94" y="4475"/>
                      </a:cubicBezTo>
                      <a:cubicBezTo>
                        <a:pt x="62" y="4475"/>
                        <a:pt x="0" y="4444"/>
                        <a:pt x="0" y="4382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32"/>
                        <a:pt x="62" y="0"/>
                        <a:pt x="94" y="0"/>
                      </a:cubicBezTo>
                      <a:cubicBezTo>
                        <a:pt x="4413" y="0"/>
                        <a:pt x="4413" y="0"/>
                        <a:pt x="4413" y="0"/>
                      </a:cubicBezTo>
                      <a:cubicBezTo>
                        <a:pt x="4475" y="0"/>
                        <a:pt x="4506" y="32"/>
                        <a:pt x="4506" y="93"/>
                      </a:cubicBezTo>
                      <a:cubicBezTo>
                        <a:pt x="4506" y="4382"/>
                        <a:pt x="4506" y="4382"/>
                        <a:pt x="4506" y="4382"/>
                      </a:cubicBezTo>
                      <a:cubicBezTo>
                        <a:pt x="4506" y="4444"/>
                        <a:pt x="4475" y="4475"/>
                        <a:pt x="4413" y="4475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Freeform 19"/>
                <p:cNvSpPr>
                  <a:spLocks noChangeArrowheads="1"/>
                </p:cNvSpPr>
                <p:nvPr/>
              </p:nvSpPr>
              <p:spPr bwMode="auto">
                <a:xfrm>
                  <a:off x="5392328" y="1704566"/>
                  <a:ext cx="2230618" cy="2230619"/>
                </a:xfrm>
                <a:custGeom>
                  <a:avLst/>
                  <a:gdLst>
                    <a:gd name="T0" fmla="*/ 2735 w 2736"/>
                    <a:gd name="T1" fmla="*/ 2735 h 2736"/>
                    <a:gd name="T2" fmla="*/ 0 w 2736"/>
                    <a:gd name="T3" fmla="*/ 2735 h 2736"/>
                    <a:gd name="T4" fmla="*/ 0 w 2736"/>
                    <a:gd name="T5" fmla="*/ 0 h 2736"/>
                    <a:gd name="T6" fmla="*/ 2735 w 2736"/>
                    <a:gd name="T7" fmla="*/ 0 h 2736"/>
                    <a:gd name="T8" fmla="*/ 2735 w 2736"/>
                    <a:gd name="T9" fmla="*/ 2735 h 2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36" h="2736">
                      <a:moveTo>
                        <a:pt x="2735" y="2735"/>
                      </a:moveTo>
                      <a:lnTo>
                        <a:pt x="0" y="2735"/>
                      </a:lnTo>
                      <a:lnTo>
                        <a:pt x="0" y="0"/>
                      </a:lnTo>
                      <a:lnTo>
                        <a:pt x="2735" y="0"/>
                      </a:lnTo>
                      <a:lnTo>
                        <a:pt x="2735" y="2735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6" name="Freeform 24"/>
                <p:cNvSpPr>
                  <a:spLocks noChangeArrowheads="1"/>
                </p:cNvSpPr>
                <p:nvPr/>
              </p:nvSpPr>
              <p:spPr bwMode="auto">
                <a:xfrm>
                  <a:off x="5847653" y="2488905"/>
                  <a:ext cx="315958" cy="560437"/>
                </a:xfrm>
                <a:custGeom>
                  <a:avLst/>
                  <a:gdLst>
                    <a:gd name="T0" fmla="*/ 373 w 406"/>
                    <a:gd name="T1" fmla="*/ 62 h 654"/>
                    <a:gd name="T2" fmla="*/ 373 w 406"/>
                    <a:gd name="T3" fmla="*/ 62 h 654"/>
                    <a:gd name="T4" fmla="*/ 187 w 406"/>
                    <a:gd name="T5" fmla="*/ 0 h 654"/>
                    <a:gd name="T6" fmla="*/ 94 w 406"/>
                    <a:gd name="T7" fmla="*/ 31 h 654"/>
                    <a:gd name="T8" fmla="*/ 0 w 406"/>
                    <a:gd name="T9" fmla="*/ 217 h 654"/>
                    <a:gd name="T10" fmla="*/ 32 w 406"/>
                    <a:gd name="T11" fmla="*/ 497 h 654"/>
                    <a:gd name="T12" fmla="*/ 187 w 406"/>
                    <a:gd name="T13" fmla="*/ 653 h 654"/>
                    <a:gd name="T14" fmla="*/ 405 w 406"/>
                    <a:gd name="T15" fmla="*/ 590 h 654"/>
                    <a:gd name="connsiteX0" fmla="*/ 8730 w 9518"/>
                    <a:gd name="connsiteY0" fmla="*/ 948 h 9985"/>
                    <a:gd name="connsiteX1" fmla="*/ 8730 w 9518"/>
                    <a:gd name="connsiteY1" fmla="*/ 948 h 9985"/>
                    <a:gd name="connsiteX2" fmla="*/ 4149 w 9518"/>
                    <a:gd name="connsiteY2" fmla="*/ 0 h 9985"/>
                    <a:gd name="connsiteX3" fmla="*/ 1858 w 9518"/>
                    <a:gd name="connsiteY3" fmla="*/ 474 h 9985"/>
                    <a:gd name="connsiteX4" fmla="*/ 413 w 9518"/>
                    <a:gd name="connsiteY4" fmla="*/ 3048 h 9985"/>
                    <a:gd name="connsiteX5" fmla="*/ 331 w 9518"/>
                    <a:gd name="connsiteY5" fmla="*/ 7599 h 9985"/>
                    <a:gd name="connsiteX6" fmla="*/ 4149 w 9518"/>
                    <a:gd name="connsiteY6" fmla="*/ 9985 h 9985"/>
                    <a:gd name="connsiteX7" fmla="*/ 9518 w 9518"/>
                    <a:gd name="connsiteY7" fmla="*/ 9021 h 9985"/>
                    <a:gd name="connsiteX0" fmla="*/ 9320 w 10148"/>
                    <a:gd name="connsiteY0" fmla="*/ 949 h 10000"/>
                    <a:gd name="connsiteX1" fmla="*/ 9320 w 10148"/>
                    <a:gd name="connsiteY1" fmla="*/ 949 h 10000"/>
                    <a:gd name="connsiteX2" fmla="*/ 4507 w 10148"/>
                    <a:gd name="connsiteY2" fmla="*/ 0 h 10000"/>
                    <a:gd name="connsiteX3" fmla="*/ 2100 w 10148"/>
                    <a:gd name="connsiteY3" fmla="*/ 475 h 10000"/>
                    <a:gd name="connsiteX4" fmla="*/ 125 w 10148"/>
                    <a:gd name="connsiteY4" fmla="*/ 3188 h 10000"/>
                    <a:gd name="connsiteX5" fmla="*/ 496 w 10148"/>
                    <a:gd name="connsiteY5" fmla="*/ 7610 h 10000"/>
                    <a:gd name="connsiteX6" fmla="*/ 4507 w 10148"/>
                    <a:gd name="connsiteY6" fmla="*/ 10000 h 10000"/>
                    <a:gd name="connsiteX7" fmla="*/ 10148 w 10148"/>
                    <a:gd name="connsiteY7" fmla="*/ 9035 h 10000"/>
                    <a:gd name="connsiteX0" fmla="*/ 9320 w 10148"/>
                    <a:gd name="connsiteY0" fmla="*/ 1355 h 10406"/>
                    <a:gd name="connsiteX1" fmla="*/ 9320 w 10148"/>
                    <a:gd name="connsiteY1" fmla="*/ 1355 h 10406"/>
                    <a:gd name="connsiteX2" fmla="*/ 5421 w 10148"/>
                    <a:gd name="connsiteY2" fmla="*/ 0 h 10406"/>
                    <a:gd name="connsiteX3" fmla="*/ 2100 w 10148"/>
                    <a:gd name="connsiteY3" fmla="*/ 881 h 10406"/>
                    <a:gd name="connsiteX4" fmla="*/ 125 w 10148"/>
                    <a:gd name="connsiteY4" fmla="*/ 3594 h 10406"/>
                    <a:gd name="connsiteX5" fmla="*/ 496 w 10148"/>
                    <a:gd name="connsiteY5" fmla="*/ 8016 h 10406"/>
                    <a:gd name="connsiteX6" fmla="*/ 4507 w 10148"/>
                    <a:gd name="connsiteY6" fmla="*/ 10406 h 10406"/>
                    <a:gd name="connsiteX7" fmla="*/ 10148 w 10148"/>
                    <a:gd name="connsiteY7" fmla="*/ 9441 h 10406"/>
                    <a:gd name="connsiteX0" fmla="*/ 9320 w 10148"/>
                    <a:gd name="connsiteY0" fmla="*/ 1363 h 10414"/>
                    <a:gd name="connsiteX1" fmla="*/ 9320 w 10148"/>
                    <a:gd name="connsiteY1" fmla="*/ 1363 h 10414"/>
                    <a:gd name="connsiteX2" fmla="*/ 5421 w 10148"/>
                    <a:gd name="connsiteY2" fmla="*/ 8 h 10414"/>
                    <a:gd name="connsiteX3" fmla="*/ 2100 w 10148"/>
                    <a:gd name="connsiteY3" fmla="*/ 889 h 10414"/>
                    <a:gd name="connsiteX4" fmla="*/ 125 w 10148"/>
                    <a:gd name="connsiteY4" fmla="*/ 3602 h 10414"/>
                    <a:gd name="connsiteX5" fmla="*/ 496 w 10148"/>
                    <a:gd name="connsiteY5" fmla="*/ 8024 h 10414"/>
                    <a:gd name="connsiteX6" fmla="*/ 4507 w 10148"/>
                    <a:gd name="connsiteY6" fmla="*/ 10414 h 10414"/>
                    <a:gd name="connsiteX7" fmla="*/ 10148 w 10148"/>
                    <a:gd name="connsiteY7" fmla="*/ 9449 h 10414"/>
                    <a:gd name="connsiteX0" fmla="*/ 9657 w 10485"/>
                    <a:gd name="connsiteY0" fmla="*/ 1423 h 10474"/>
                    <a:gd name="connsiteX1" fmla="*/ 9657 w 10485"/>
                    <a:gd name="connsiteY1" fmla="*/ 1423 h 10474"/>
                    <a:gd name="connsiteX2" fmla="*/ 5758 w 10485"/>
                    <a:gd name="connsiteY2" fmla="*/ 68 h 10474"/>
                    <a:gd name="connsiteX3" fmla="*/ 462 w 10485"/>
                    <a:gd name="connsiteY3" fmla="*/ 3662 h 10474"/>
                    <a:gd name="connsiteX4" fmla="*/ 833 w 10485"/>
                    <a:gd name="connsiteY4" fmla="*/ 8084 h 10474"/>
                    <a:gd name="connsiteX5" fmla="*/ 4844 w 10485"/>
                    <a:gd name="connsiteY5" fmla="*/ 10474 h 10474"/>
                    <a:gd name="connsiteX6" fmla="*/ 10485 w 10485"/>
                    <a:gd name="connsiteY6" fmla="*/ 9509 h 10474"/>
                    <a:gd name="connsiteX0" fmla="*/ 9657 w 10485"/>
                    <a:gd name="connsiteY0" fmla="*/ 1356 h 10407"/>
                    <a:gd name="connsiteX1" fmla="*/ 9657 w 10485"/>
                    <a:gd name="connsiteY1" fmla="*/ 1356 h 10407"/>
                    <a:gd name="connsiteX2" fmla="*/ 5758 w 10485"/>
                    <a:gd name="connsiteY2" fmla="*/ 1 h 10407"/>
                    <a:gd name="connsiteX3" fmla="*/ 462 w 10485"/>
                    <a:gd name="connsiteY3" fmla="*/ 3595 h 10407"/>
                    <a:gd name="connsiteX4" fmla="*/ 833 w 10485"/>
                    <a:gd name="connsiteY4" fmla="*/ 8017 h 10407"/>
                    <a:gd name="connsiteX5" fmla="*/ 4844 w 10485"/>
                    <a:gd name="connsiteY5" fmla="*/ 10407 h 10407"/>
                    <a:gd name="connsiteX6" fmla="*/ 10485 w 10485"/>
                    <a:gd name="connsiteY6" fmla="*/ 9442 h 10407"/>
                    <a:gd name="connsiteX0" fmla="*/ 9759 w 10587"/>
                    <a:gd name="connsiteY0" fmla="*/ 1406 h 10457"/>
                    <a:gd name="connsiteX1" fmla="*/ 9759 w 10587"/>
                    <a:gd name="connsiteY1" fmla="*/ 1406 h 10457"/>
                    <a:gd name="connsiteX2" fmla="*/ 5860 w 10587"/>
                    <a:gd name="connsiteY2" fmla="*/ 51 h 10457"/>
                    <a:gd name="connsiteX3" fmla="*/ 415 w 10587"/>
                    <a:gd name="connsiteY3" fmla="*/ 3292 h 10457"/>
                    <a:gd name="connsiteX4" fmla="*/ 935 w 10587"/>
                    <a:gd name="connsiteY4" fmla="*/ 8067 h 10457"/>
                    <a:gd name="connsiteX5" fmla="*/ 4946 w 10587"/>
                    <a:gd name="connsiteY5" fmla="*/ 10457 h 10457"/>
                    <a:gd name="connsiteX6" fmla="*/ 10587 w 10587"/>
                    <a:gd name="connsiteY6" fmla="*/ 9492 h 10457"/>
                    <a:gd name="connsiteX0" fmla="*/ 9433 w 10261"/>
                    <a:gd name="connsiteY0" fmla="*/ 1406 h 10457"/>
                    <a:gd name="connsiteX1" fmla="*/ 9433 w 10261"/>
                    <a:gd name="connsiteY1" fmla="*/ 1406 h 10457"/>
                    <a:gd name="connsiteX2" fmla="*/ 5534 w 10261"/>
                    <a:gd name="connsiteY2" fmla="*/ 51 h 10457"/>
                    <a:gd name="connsiteX3" fmla="*/ 89 w 10261"/>
                    <a:gd name="connsiteY3" fmla="*/ 3292 h 10457"/>
                    <a:gd name="connsiteX4" fmla="*/ 609 w 10261"/>
                    <a:gd name="connsiteY4" fmla="*/ 8067 h 10457"/>
                    <a:gd name="connsiteX5" fmla="*/ 4620 w 10261"/>
                    <a:gd name="connsiteY5" fmla="*/ 10457 h 10457"/>
                    <a:gd name="connsiteX6" fmla="*/ 10261 w 10261"/>
                    <a:gd name="connsiteY6" fmla="*/ 9492 h 10457"/>
                    <a:gd name="connsiteX0" fmla="*/ 9682 w 10510"/>
                    <a:gd name="connsiteY0" fmla="*/ 1620 h 10671"/>
                    <a:gd name="connsiteX1" fmla="*/ 9682 w 10510"/>
                    <a:gd name="connsiteY1" fmla="*/ 1620 h 10671"/>
                    <a:gd name="connsiteX2" fmla="*/ 4741 w 10510"/>
                    <a:gd name="connsiteY2" fmla="*/ 44 h 10671"/>
                    <a:gd name="connsiteX3" fmla="*/ 338 w 10510"/>
                    <a:gd name="connsiteY3" fmla="*/ 3506 h 10671"/>
                    <a:gd name="connsiteX4" fmla="*/ 858 w 10510"/>
                    <a:gd name="connsiteY4" fmla="*/ 8281 h 10671"/>
                    <a:gd name="connsiteX5" fmla="*/ 4869 w 10510"/>
                    <a:gd name="connsiteY5" fmla="*/ 10671 h 10671"/>
                    <a:gd name="connsiteX6" fmla="*/ 10510 w 10510"/>
                    <a:gd name="connsiteY6" fmla="*/ 9706 h 10671"/>
                    <a:gd name="connsiteX0" fmla="*/ 9682 w 10510"/>
                    <a:gd name="connsiteY0" fmla="*/ 1578 h 10629"/>
                    <a:gd name="connsiteX1" fmla="*/ 9682 w 10510"/>
                    <a:gd name="connsiteY1" fmla="*/ 1578 h 10629"/>
                    <a:gd name="connsiteX2" fmla="*/ 4741 w 10510"/>
                    <a:gd name="connsiteY2" fmla="*/ 2 h 10629"/>
                    <a:gd name="connsiteX3" fmla="*/ 338 w 10510"/>
                    <a:gd name="connsiteY3" fmla="*/ 3464 h 10629"/>
                    <a:gd name="connsiteX4" fmla="*/ 858 w 10510"/>
                    <a:gd name="connsiteY4" fmla="*/ 8239 h 10629"/>
                    <a:gd name="connsiteX5" fmla="*/ 4869 w 10510"/>
                    <a:gd name="connsiteY5" fmla="*/ 10629 h 10629"/>
                    <a:gd name="connsiteX6" fmla="*/ 10510 w 10510"/>
                    <a:gd name="connsiteY6" fmla="*/ 9664 h 10629"/>
                    <a:gd name="connsiteX0" fmla="*/ 9682 w 10510"/>
                    <a:gd name="connsiteY0" fmla="*/ 1577 h 10628"/>
                    <a:gd name="connsiteX1" fmla="*/ 9682 w 10510"/>
                    <a:gd name="connsiteY1" fmla="*/ 1577 h 10628"/>
                    <a:gd name="connsiteX2" fmla="*/ 4741 w 10510"/>
                    <a:gd name="connsiteY2" fmla="*/ 1 h 10628"/>
                    <a:gd name="connsiteX3" fmla="*/ 338 w 10510"/>
                    <a:gd name="connsiteY3" fmla="*/ 3463 h 10628"/>
                    <a:gd name="connsiteX4" fmla="*/ 858 w 10510"/>
                    <a:gd name="connsiteY4" fmla="*/ 8238 h 10628"/>
                    <a:gd name="connsiteX5" fmla="*/ 4869 w 10510"/>
                    <a:gd name="connsiteY5" fmla="*/ 10628 h 10628"/>
                    <a:gd name="connsiteX6" fmla="*/ 10510 w 10510"/>
                    <a:gd name="connsiteY6" fmla="*/ 9663 h 10628"/>
                    <a:gd name="connsiteX0" fmla="*/ 9360 w 10188"/>
                    <a:gd name="connsiteY0" fmla="*/ 1577 h 10628"/>
                    <a:gd name="connsiteX1" fmla="*/ 9360 w 10188"/>
                    <a:gd name="connsiteY1" fmla="*/ 1577 h 10628"/>
                    <a:gd name="connsiteX2" fmla="*/ 4419 w 10188"/>
                    <a:gd name="connsiteY2" fmla="*/ 1 h 10628"/>
                    <a:gd name="connsiteX3" fmla="*/ 16 w 10188"/>
                    <a:gd name="connsiteY3" fmla="*/ 3463 h 10628"/>
                    <a:gd name="connsiteX4" fmla="*/ 536 w 10188"/>
                    <a:gd name="connsiteY4" fmla="*/ 8238 h 10628"/>
                    <a:gd name="connsiteX5" fmla="*/ 4547 w 10188"/>
                    <a:gd name="connsiteY5" fmla="*/ 10628 h 10628"/>
                    <a:gd name="connsiteX6" fmla="*/ 10188 w 10188"/>
                    <a:gd name="connsiteY6" fmla="*/ 9663 h 10628"/>
                    <a:gd name="connsiteX0" fmla="*/ 9355 w 10183"/>
                    <a:gd name="connsiteY0" fmla="*/ 1577 h 10628"/>
                    <a:gd name="connsiteX1" fmla="*/ 9355 w 10183"/>
                    <a:gd name="connsiteY1" fmla="*/ 1577 h 10628"/>
                    <a:gd name="connsiteX2" fmla="*/ 4414 w 10183"/>
                    <a:gd name="connsiteY2" fmla="*/ 1 h 10628"/>
                    <a:gd name="connsiteX3" fmla="*/ 11 w 10183"/>
                    <a:gd name="connsiteY3" fmla="*/ 3463 h 10628"/>
                    <a:gd name="connsiteX4" fmla="*/ 531 w 10183"/>
                    <a:gd name="connsiteY4" fmla="*/ 8238 h 10628"/>
                    <a:gd name="connsiteX5" fmla="*/ 4542 w 10183"/>
                    <a:gd name="connsiteY5" fmla="*/ 10628 h 10628"/>
                    <a:gd name="connsiteX6" fmla="*/ 10183 w 10183"/>
                    <a:gd name="connsiteY6" fmla="*/ 9663 h 10628"/>
                    <a:gd name="connsiteX0" fmla="*/ 9672 w 10500"/>
                    <a:gd name="connsiteY0" fmla="*/ 1577 h 10628"/>
                    <a:gd name="connsiteX1" fmla="*/ 9672 w 10500"/>
                    <a:gd name="connsiteY1" fmla="*/ 1577 h 10628"/>
                    <a:gd name="connsiteX2" fmla="*/ 4731 w 10500"/>
                    <a:gd name="connsiteY2" fmla="*/ 1 h 10628"/>
                    <a:gd name="connsiteX3" fmla="*/ 328 w 10500"/>
                    <a:gd name="connsiteY3" fmla="*/ 3463 h 10628"/>
                    <a:gd name="connsiteX4" fmla="*/ 327 w 10500"/>
                    <a:gd name="connsiteY4" fmla="*/ 8194 h 10628"/>
                    <a:gd name="connsiteX5" fmla="*/ 4859 w 10500"/>
                    <a:gd name="connsiteY5" fmla="*/ 10628 h 10628"/>
                    <a:gd name="connsiteX6" fmla="*/ 10500 w 10500"/>
                    <a:gd name="connsiteY6" fmla="*/ 9663 h 10628"/>
                    <a:gd name="connsiteX0" fmla="*/ 9672 w 10500"/>
                    <a:gd name="connsiteY0" fmla="*/ 1577 h 10628"/>
                    <a:gd name="connsiteX1" fmla="*/ 9672 w 10500"/>
                    <a:gd name="connsiteY1" fmla="*/ 1577 h 10628"/>
                    <a:gd name="connsiteX2" fmla="*/ 4731 w 10500"/>
                    <a:gd name="connsiteY2" fmla="*/ 1 h 10628"/>
                    <a:gd name="connsiteX3" fmla="*/ 328 w 10500"/>
                    <a:gd name="connsiteY3" fmla="*/ 3463 h 10628"/>
                    <a:gd name="connsiteX4" fmla="*/ 327 w 10500"/>
                    <a:gd name="connsiteY4" fmla="*/ 8194 h 10628"/>
                    <a:gd name="connsiteX5" fmla="*/ 4859 w 10500"/>
                    <a:gd name="connsiteY5" fmla="*/ 10628 h 10628"/>
                    <a:gd name="connsiteX6" fmla="*/ 10500 w 10500"/>
                    <a:gd name="connsiteY6" fmla="*/ 9663 h 10628"/>
                    <a:gd name="connsiteX0" fmla="*/ 9351 w 10179"/>
                    <a:gd name="connsiteY0" fmla="*/ 1577 h 10628"/>
                    <a:gd name="connsiteX1" fmla="*/ 9351 w 10179"/>
                    <a:gd name="connsiteY1" fmla="*/ 1577 h 10628"/>
                    <a:gd name="connsiteX2" fmla="*/ 4410 w 10179"/>
                    <a:gd name="connsiteY2" fmla="*/ 1 h 10628"/>
                    <a:gd name="connsiteX3" fmla="*/ 7 w 10179"/>
                    <a:gd name="connsiteY3" fmla="*/ 3463 h 10628"/>
                    <a:gd name="connsiteX4" fmla="*/ 6 w 10179"/>
                    <a:gd name="connsiteY4" fmla="*/ 8194 h 10628"/>
                    <a:gd name="connsiteX5" fmla="*/ 4538 w 10179"/>
                    <a:gd name="connsiteY5" fmla="*/ 10628 h 10628"/>
                    <a:gd name="connsiteX6" fmla="*/ 10179 w 10179"/>
                    <a:gd name="connsiteY6" fmla="*/ 9663 h 10628"/>
                    <a:gd name="connsiteX0" fmla="*/ 9606 w 10434"/>
                    <a:gd name="connsiteY0" fmla="*/ 1577 h 10628"/>
                    <a:gd name="connsiteX1" fmla="*/ 9606 w 10434"/>
                    <a:gd name="connsiteY1" fmla="*/ 1577 h 10628"/>
                    <a:gd name="connsiteX2" fmla="*/ 4665 w 10434"/>
                    <a:gd name="connsiteY2" fmla="*/ 1 h 10628"/>
                    <a:gd name="connsiteX3" fmla="*/ 262 w 10434"/>
                    <a:gd name="connsiteY3" fmla="*/ 3463 h 10628"/>
                    <a:gd name="connsiteX4" fmla="*/ 484 w 10434"/>
                    <a:gd name="connsiteY4" fmla="*/ 8194 h 10628"/>
                    <a:gd name="connsiteX5" fmla="*/ 4793 w 10434"/>
                    <a:gd name="connsiteY5" fmla="*/ 10628 h 10628"/>
                    <a:gd name="connsiteX6" fmla="*/ 10434 w 10434"/>
                    <a:gd name="connsiteY6" fmla="*/ 9663 h 10628"/>
                    <a:gd name="connsiteX0" fmla="*/ 9357 w 10185"/>
                    <a:gd name="connsiteY0" fmla="*/ 1577 h 10628"/>
                    <a:gd name="connsiteX1" fmla="*/ 9357 w 10185"/>
                    <a:gd name="connsiteY1" fmla="*/ 1577 h 10628"/>
                    <a:gd name="connsiteX2" fmla="*/ 4416 w 10185"/>
                    <a:gd name="connsiteY2" fmla="*/ 1 h 10628"/>
                    <a:gd name="connsiteX3" fmla="*/ 13 w 10185"/>
                    <a:gd name="connsiteY3" fmla="*/ 3463 h 10628"/>
                    <a:gd name="connsiteX4" fmla="*/ 235 w 10185"/>
                    <a:gd name="connsiteY4" fmla="*/ 8194 h 10628"/>
                    <a:gd name="connsiteX5" fmla="*/ 4544 w 10185"/>
                    <a:gd name="connsiteY5" fmla="*/ 10628 h 10628"/>
                    <a:gd name="connsiteX6" fmla="*/ 10185 w 10185"/>
                    <a:gd name="connsiteY6" fmla="*/ 9663 h 10628"/>
                    <a:gd name="connsiteX0" fmla="*/ 9348 w 10176"/>
                    <a:gd name="connsiteY0" fmla="*/ 1577 h 10628"/>
                    <a:gd name="connsiteX1" fmla="*/ 9348 w 10176"/>
                    <a:gd name="connsiteY1" fmla="*/ 1577 h 10628"/>
                    <a:gd name="connsiteX2" fmla="*/ 4407 w 10176"/>
                    <a:gd name="connsiteY2" fmla="*/ 1 h 10628"/>
                    <a:gd name="connsiteX3" fmla="*/ 4 w 10176"/>
                    <a:gd name="connsiteY3" fmla="*/ 3463 h 10628"/>
                    <a:gd name="connsiteX4" fmla="*/ 226 w 10176"/>
                    <a:gd name="connsiteY4" fmla="*/ 8194 h 10628"/>
                    <a:gd name="connsiteX5" fmla="*/ 4535 w 10176"/>
                    <a:gd name="connsiteY5" fmla="*/ 10628 h 10628"/>
                    <a:gd name="connsiteX6" fmla="*/ 10176 w 10176"/>
                    <a:gd name="connsiteY6" fmla="*/ 9663 h 10628"/>
                    <a:gd name="connsiteX0" fmla="*/ 9672 w 10500"/>
                    <a:gd name="connsiteY0" fmla="*/ 1577 h 10628"/>
                    <a:gd name="connsiteX1" fmla="*/ 9672 w 10500"/>
                    <a:gd name="connsiteY1" fmla="*/ 1577 h 10628"/>
                    <a:gd name="connsiteX2" fmla="*/ 4731 w 10500"/>
                    <a:gd name="connsiteY2" fmla="*/ 1 h 10628"/>
                    <a:gd name="connsiteX3" fmla="*/ 328 w 10500"/>
                    <a:gd name="connsiteY3" fmla="*/ 3463 h 10628"/>
                    <a:gd name="connsiteX4" fmla="*/ 327 w 10500"/>
                    <a:gd name="connsiteY4" fmla="*/ 7929 h 10628"/>
                    <a:gd name="connsiteX5" fmla="*/ 4859 w 10500"/>
                    <a:gd name="connsiteY5" fmla="*/ 10628 h 10628"/>
                    <a:gd name="connsiteX6" fmla="*/ 10500 w 10500"/>
                    <a:gd name="connsiteY6" fmla="*/ 9663 h 10628"/>
                    <a:gd name="connsiteX0" fmla="*/ 9351 w 10179"/>
                    <a:gd name="connsiteY0" fmla="*/ 1577 h 10628"/>
                    <a:gd name="connsiteX1" fmla="*/ 9351 w 10179"/>
                    <a:gd name="connsiteY1" fmla="*/ 1577 h 10628"/>
                    <a:gd name="connsiteX2" fmla="*/ 4410 w 10179"/>
                    <a:gd name="connsiteY2" fmla="*/ 1 h 10628"/>
                    <a:gd name="connsiteX3" fmla="*/ 7 w 10179"/>
                    <a:gd name="connsiteY3" fmla="*/ 3463 h 10628"/>
                    <a:gd name="connsiteX4" fmla="*/ 6 w 10179"/>
                    <a:gd name="connsiteY4" fmla="*/ 7929 h 10628"/>
                    <a:gd name="connsiteX5" fmla="*/ 4538 w 10179"/>
                    <a:gd name="connsiteY5" fmla="*/ 10628 h 10628"/>
                    <a:gd name="connsiteX6" fmla="*/ 10179 w 10179"/>
                    <a:gd name="connsiteY6" fmla="*/ 9663 h 10628"/>
                    <a:gd name="connsiteX0" fmla="*/ 9351 w 10030"/>
                    <a:gd name="connsiteY0" fmla="*/ 1577 h 10628"/>
                    <a:gd name="connsiteX1" fmla="*/ 9351 w 10030"/>
                    <a:gd name="connsiteY1" fmla="*/ 1577 h 10628"/>
                    <a:gd name="connsiteX2" fmla="*/ 4410 w 10030"/>
                    <a:gd name="connsiteY2" fmla="*/ 1 h 10628"/>
                    <a:gd name="connsiteX3" fmla="*/ 7 w 10030"/>
                    <a:gd name="connsiteY3" fmla="*/ 3463 h 10628"/>
                    <a:gd name="connsiteX4" fmla="*/ 6 w 10030"/>
                    <a:gd name="connsiteY4" fmla="*/ 7929 h 10628"/>
                    <a:gd name="connsiteX5" fmla="*/ 4538 w 10030"/>
                    <a:gd name="connsiteY5" fmla="*/ 10628 h 10628"/>
                    <a:gd name="connsiteX6" fmla="*/ 10030 w 10030"/>
                    <a:gd name="connsiteY6" fmla="*/ 9222 h 10628"/>
                    <a:gd name="connsiteX0" fmla="*/ 9346 w 10025"/>
                    <a:gd name="connsiteY0" fmla="*/ 1627 h 10678"/>
                    <a:gd name="connsiteX1" fmla="*/ 9718 w 10025"/>
                    <a:gd name="connsiteY1" fmla="*/ 1539 h 10678"/>
                    <a:gd name="connsiteX2" fmla="*/ 4405 w 10025"/>
                    <a:gd name="connsiteY2" fmla="*/ 51 h 10678"/>
                    <a:gd name="connsiteX3" fmla="*/ 2 w 10025"/>
                    <a:gd name="connsiteY3" fmla="*/ 3513 h 10678"/>
                    <a:gd name="connsiteX4" fmla="*/ 1 w 10025"/>
                    <a:gd name="connsiteY4" fmla="*/ 7979 h 10678"/>
                    <a:gd name="connsiteX5" fmla="*/ 4533 w 10025"/>
                    <a:gd name="connsiteY5" fmla="*/ 10678 h 10678"/>
                    <a:gd name="connsiteX6" fmla="*/ 10025 w 10025"/>
                    <a:gd name="connsiteY6" fmla="*/ 9272 h 10678"/>
                    <a:gd name="connsiteX0" fmla="*/ 9711 w 10390"/>
                    <a:gd name="connsiteY0" fmla="*/ 1627 h 10678"/>
                    <a:gd name="connsiteX1" fmla="*/ 10083 w 10390"/>
                    <a:gd name="connsiteY1" fmla="*/ 1539 h 10678"/>
                    <a:gd name="connsiteX2" fmla="*/ 5291 w 10390"/>
                    <a:gd name="connsiteY2" fmla="*/ 51 h 10678"/>
                    <a:gd name="connsiteX3" fmla="*/ 367 w 10390"/>
                    <a:gd name="connsiteY3" fmla="*/ 3513 h 10678"/>
                    <a:gd name="connsiteX4" fmla="*/ 366 w 10390"/>
                    <a:gd name="connsiteY4" fmla="*/ 7979 h 10678"/>
                    <a:gd name="connsiteX5" fmla="*/ 4898 w 10390"/>
                    <a:gd name="connsiteY5" fmla="*/ 10678 h 10678"/>
                    <a:gd name="connsiteX6" fmla="*/ 10390 w 10390"/>
                    <a:gd name="connsiteY6" fmla="*/ 9272 h 10678"/>
                    <a:gd name="connsiteX0" fmla="*/ 9711 w 10390"/>
                    <a:gd name="connsiteY0" fmla="*/ 1577 h 10628"/>
                    <a:gd name="connsiteX1" fmla="*/ 10083 w 10390"/>
                    <a:gd name="connsiteY1" fmla="*/ 1489 h 10628"/>
                    <a:gd name="connsiteX2" fmla="*/ 5291 w 10390"/>
                    <a:gd name="connsiteY2" fmla="*/ 1 h 10628"/>
                    <a:gd name="connsiteX3" fmla="*/ 367 w 10390"/>
                    <a:gd name="connsiteY3" fmla="*/ 3463 h 10628"/>
                    <a:gd name="connsiteX4" fmla="*/ 366 w 10390"/>
                    <a:gd name="connsiteY4" fmla="*/ 7929 h 10628"/>
                    <a:gd name="connsiteX5" fmla="*/ 4898 w 10390"/>
                    <a:gd name="connsiteY5" fmla="*/ 10628 h 10628"/>
                    <a:gd name="connsiteX6" fmla="*/ 10390 w 10390"/>
                    <a:gd name="connsiteY6" fmla="*/ 9222 h 10628"/>
                    <a:gd name="connsiteX0" fmla="*/ 9350 w 10029"/>
                    <a:gd name="connsiteY0" fmla="*/ 1577 h 10628"/>
                    <a:gd name="connsiteX1" fmla="*/ 9722 w 10029"/>
                    <a:gd name="connsiteY1" fmla="*/ 1489 h 10628"/>
                    <a:gd name="connsiteX2" fmla="*/ 4930 w 10029"/>
                    <a:gd name="connsiteY2" fmla="*/ 1 h 10628"/>
                    <a:gd name="connsiteX3" fmla="*/ 6 w 10029"/>
                    <a:gd name="connsiteY3" fmla="*/ 3463 h 10628"/>
                    <a:gd name="connsiteX4" fmla="*/ 5 w 10029"/>
                    <a:gd name="connsiteY4" fmla="*/ 7929 h 10628"/>
                    <a:gd name="connsiteX5" fmla="*/ 4537 w 10029"/>
                    <a:gd name="connsiteY5" fmla="*/ 10628 h 10628"/>
                    <a:gd name="connsiteX6" fmla="*/ 10029 w 10029"/>
                    <a:gd name="connsiteY6" fmla="*/ 9222 h 10628"/>
                    <a:gd name="connsiteX0" fmla="*/ 9722 w 10029"/>
                    <a:gd name="connsiteY0" fmla="*/ 1489 h 10628"/>
                    <a:gd name="connsiteX1" fmla="*/ 4930 w 10029"/>
                    <a:gd name="connsiteY1" fmla="*/ 1 h 10628"/>
                    <a:gd name="connsiteX2" fmla="*/ 6 w 10029"/>
                    <a:gd name="connsiteY2" fmla="*/ 3463 h 10628"/>
                    <a:gd name="connsiteX3" fmla="*/ 5 w 10029"/>
                    <a:gd name="connsiteY3" fmla="*/ 7929 h 10628"/>
                    <a:gd name="connsiteX4" fmla="*/ 4537 w 10029"/>
                    <a:gd name="connsiteY4" fmla="*/ 10628 h 10628"/>
                    <a:gd name="connsiteX5" fmla="*/ 10029 w 10029"/>
                    <a:gd name="connsiteY5" fmla="*/ 9222 h 10628"/>
                    <a:gd name="connsiteX0" fmla="*/ 9945 w 10029"/>
                    <a:gd name="connsiteY0" fmla="*/ 1066 h 10734"/>
                    <a:gd name="connsiteX1" fmla="*/ 4930 w 10029"/>
                    <a:gd name="connsiteY1" fmla="*/ 107 h 10734"/>
                    <a:gd name="connsiteX2" fmla="*/ 6 w 10029"/>
                    <a:gd name="connsiteY2" fmla="*/ 3569 h 10734"/>
                    <a:gd name="connsiteX3" fmla="*/ 5 w 10029"/>
                    <a:gd name="connsiteY3" fmla="*/ 8035 h 10734"/>
                    <a:gd name="connsiteX4" fmla="*/ 4537 w 10029"/>
                    <a:gd name="connsiteY4" fmla="*/ 10734 h 10734"/>
                    <a:gd name="connsiteX5" fmla="*/ 10029 w 10029"/>
                    <a:gd name="connsiteY5" fmla="*/ 9328 h 10734"/>
                    <a:gd name="connsiteX0" fmla="*/ 9945 w 10029"/>
                    <a:gd name="connsiteY0" fmla="*/ 965 h 10633"/>
                    <a:gd name="connsiteX1" fmla="*/ 4930 w 10029"/>
                    <a:gd name="connsiteY1" fmla="*/ 6 h 10633"/>
                    <a:gd name="connsiteX2" fmla="*/ 6 w 10029"/>
                    <a:gd name="connsiteY2" fmla="*/ 3468 h 10633"/>
                    <a:gd name="connsiteX3" fmla="*/ 5 w 10029"/>
                    <a:gd name="connsiteY3" fmla="*/ 7934 h 10633"/>
                    <a:gd name="connsiteX4" fmla="*/ 4537 w 10029"/>
                    <a:gd name="connsiteY4" fmla="*/ 10633 h 10633"/>
                    <a:gd name="connsiteX5" fmla="*/ 10029 w 10029"/>
                    <a:gd name="connsiteY5" fmla="*/ 9227 h 10633"/>
                    <a:gd name="connsiteX0" fmla="*/ 9945 w 10029"/>
                    <a:gd name="connsiteY0" fmla="*/ 961 h 10629"/>
                    <a:gd name="connsiteX1" fmla="*/ 4930 w 10029"/>
                    <a:gd name="connsiteY1" fmla="*/ 2 h 10629"/>
                    <a:gd name="connsiteX2" fmla="*/ 6 w 10029"/>
                    <a:gd name="connsiteY2" fmla="*/ 3464 h 10629"/>
                    <a:gd name="connsiteX3" fmla="*/ 5 w 10029"/>
                    <a:gd name="connsiteY3" fmla="*/ 7930 h 10629"/>
                    <a:gd name="connsiteX4" fmla="*/ 4537 w 10029"/>
                    <a:gd name="connsiteY4" fmla="*/ 10629 h 10629"/>
                    <a:gd name="connsiteX5" fmla="*/ 10029 w 10029"/>
                    <a:gd name="connsiteY5" fmla="*/ 9223 h 10629"/>
                    <a:gd name="connsiteX0" fmla="*/ 9945 w 10029"/>
                    <a:gd name="connsiteY0" fmla="*/ 961 h 10541"/>
                    <a:gd name="connsiteX1" fmla="*/ 4930 w 10029"/>
                    <a:gd name="connsiteY1" fmla="*/ 2 h 10541"/>
                    <a:gd name="connsiteX2" fmla="*/ 6 w 10029"/>
                    <a:gd name="connsiteY2" fmla="*/ 3464 h 10541"/>
                    <a:gd name="connsiteX3" fmla="*/ 5 w 10029"/>
                    <a:gd name="connsiteY3" fmla="*/ 7930 h 10541"/>
                    <a:gd name="connsiteX4" fmla="*/ 5282 w 10029"/>
                    <a:gd name="connsiteY4" fmla="*/ 10541 h 10541"/>
                    <a:gd name="connsiteX5" fmla="*/ 10029 w 10029"/>
                    <a:gd name="connsiteY5" fmla="*/ 9223 h 10541"/>
                    <a:gd name="connsiteX0" fmla="*/ 9945 w 10029"/>
                    <a:gd name="connsiteY0" fmla="*/ 961 h 10541"/>
                    <a:gd name="connsiteX1" fmla="*/ 4930 w 10029"/>
                    <a:gd name="connsiteY1" fmla="*/ 2 h 10541"/>
                    <a:gd name="connsiteX2" fmla="*/ 6 w 10029"/>
                    <a:gd name="connsiteY2" fmla="*/ 3464 h 10541"/>
                    <a:gd name="connsiteX3" fmla="*/ 5 w 10029"/>
                    <a:gd name="connsiteY3" fmla="*/ 7930 h 10541"/>
                    <a:gd name="connsiteX4" fmla="*/ 5282 w 10029"/>
                    <a:gd name="connsiteY4" fmla="*/ 10541 h 10541"/>
                    <a:gd name="connsiteX5" fmla="*/ 10029 w 10029"/>
                    <a:gd name="connsiteY5" fmla="*/ 9223 h 10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29" h="10541">
                      <a:moveTo>
                        <a:pt x="9945" y="961"/>
                      </a:moveTo>
                      <a:cubicBezTo>
                        <a:pt x="9143" y="487"/>
                        <a:pt x="7406" y="-35"/>
                        <a:pt x="4930" y="2"/>
                      </a:cubicBezTo>
                      <a:cubicBezTo>
                        <a:pt x="1957" y="46"/>
                        <a:pt x="8" y="1909"/>
                        <a:pt x="6" y="3464"/>
                      </a:cubicBezTo>
                      <a:cubicBezTo>
                        <a:pt x="4" y="4961"/>
                        <a:pt x="-4" y="6672"/>
                        <a:pt x="5" y="7930"/>
                      </a:cubicBezTo>
                      <a:cubicBezTo>
                        <a:pt x="154" y="9189"/>
                        <a:pt x="2850" y="10541"/>
                        <a:pt x="5282" y="10541"/>
                      </a:cubicBezTo>
                      <a:cubicBezTo>
                        <a:pt x="7714" y="10541"/>
                        <a:pt x="9201" y="9697"/>
                        <a:pt x="10029" y="922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7" name="Freeform 25"/>
                <p:cNvSpPr>
                  <a:spLocks noChangeArrowheads="1"/>
                </p:cNvSpPr>
                <p:nvPr/>
              </p:nvSpPr>
              <p:spPr bwMode="auto">
                <a:xfrm>
                  <a:off x="6356530" y="2517662"/>
                  <a:ext cx="330995" cy="532470"/>
                </a:xfrm>
                <a:custGeom>
                  <a:avLst/>
                  <a:gdLst>
                    <a:gd name="T0" fmla="*/ 0 w 404"/>
                    <a:gd name="T1" fmla="*/ 653 h 654"/>
                    <a:gd name="T2" fmla="*/ 0 w 404"/>
                    <a:gd name="T3" fmla="*/ 653 h 654"/>
                    <a:gd name="T4" fmla="*/ 0 w 404"/>
                    <a:gd name="T5" fmla="*/ 0 h 654"/>
                    <a:gd name="T6" fmla="*/ 186 w 404"/>
                    <a:gd name="T7" fmla="*/ 0 h 654"/>
                    <a:gd name="T8" fmla="*/ 186 w 404"/>
                    <a:gd name="T9" fmla="*/ 311 h 654"/>
                    <a:gd name="T10" fmla="*/ 0 w 404"/>
                    <a:gd name="T11" fmla="*/ 311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4" h="654">
                      <a:moveTo>
                        <a:pt x="0" y="653"/>
                      </a:moveTo>
                      <a:lnTo>
                        <a:pt x="0" y="653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403" y="0"/>
                        <a:pt x="403" y="311"/>
                        <a:pt x="186" y="311"/>
                      </a:cubicBezTo>
                      <a:cubicBezTo>
                        <a:pt x="30" y="311"/>
                        <a:pt x="0" y="311"/>
                        <a:pt x="0" y="31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8" name="Freeform 26"/>
                <p:cNvSpPr>
                  <a:spLocks noChangeArrowheads="1"/>
                </p:cNvSpPr>
                <p:nvPr/>
              </p:nvSpPr>
              <p:spPr bwMode="auto">
                <a:xfrm>
                  <a:off x="6813449" y="2485281"/>
                  <a:ext cx="356178" cy="582839"/>
                </a:xfrm>
                <a:custGeom>
                  <a:avLst/>
                  <a:gdLst>
                    <a:gd name="T0" fmla="*/ 0 w 437"/>
                    <a:gd name="T1" fmla="*/ 0 h 715"/>
                    <a:gd name="T2" fmla="*/ 0 w 437"/>
                    <a:gd name="T3" fmla="*/ 0 h 715"/>
                    <a:gd name="T4" fmla="*/ 0 w 437"/>
                    <a:gd name="T5" fmla="*/ 497 h 715"/>
                    <a:gd name="T6" fmla="*/ 436 w 437"/>
                    <a:gd name="T7" fmla="*/ 466 h 715"/>
                    <a:gd name="T8" fmla="*/ 436 w 437"/>
                    <a:gd name="T9" fmla="*/ 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7" h="7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0" y="248"/>
                        <a:pt x="0" y="497"/>
                      </a:cubicBezTo>
                      <a:cubicBezTo>
                        <a:pt x="0" y="714"/>
                        <a:pt x="436" y="714"/>
                        <a:pt x="436" y="466"/>
                      </a:cubicBezTo>
                      <a:cubicBezTo>
                        <a:pt x="436" y="186"/>
                        <a:pt x="436" y="0"/>
                        <a:pt x="43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9" name="Oval 548"/>
                <p:cNvSpPr/>
                <p:nvPr/>
              </p:nvSpPr>
              <p:spPr bwMode="auto">
                <a:xfrm>
                  <a:off x="4354512" y="4846638"/>
                  <a:ext cx="152397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50" name="Oval 549"/>
                <p:cNvSpPr/>
                <p:nvPr/>
              </p:nvSpPr>
              <p:spPr bwMode="auto">
                <a:xfrm>
                  <a:off x="8469312" y="4846638"/>
                  <a:ext cx="152397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 bwMode="auto">
                <a:xfrm>
                  <a:off x="4354512" y="655641"/>
                  <a:ext cx="152397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 bwMode="auto">
                <a:xfrm>
                  <a:off x="8469312" y="655641"/>
                  <a:ext cx="152397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</p:grpSp>
        <p:sp>
          <p:nvSpPr>
            <p:cNvPr id="554" name="Rectangle 553"/>
            <p:cNvSpPr/>
            <p:nvPr/>
          </p:nvSpPr>
          <p:spPr>
            <a:xfrm>
              <a:off x="5549544" y="0"/>
              <a:ext cx="608882" cy="48444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101908" y="3720900"/>
            <a:ext cx="985385" cy="841956"/>
            <a:chOff x="4807330" y="0"/>
            <a:chExt cx="985385" cy="841956"/>
          </a:xfrm>
        </p:grpSpPr>
        <p:grpSp>
          <p:nvGrpSpPr>
            <p:cNvPr id="2" name="Group 1"/>
            <p:cNvGrpSpPr/>
            <p:nvPr/>
          </p:nvGrpSpPr>
          <p:grpSpPr>
            <a:xfrm>
              <a:off x="4807330" y="0"/>
              <a:ext cx="985385" cy="841956"/>
              <a:chOff x="9614660" y="4304702"/>
              <a:chExt cx="985385" cy="841956"/>
            </a:xfrm>
          </p:grpSpPr>
          <p:sp>
            <p:nvSpPr>
              <p:cNvPr id="237" name="Freeform 28"/>
              <p:cNvSpPr>
                <a:spLocks noChangeArrowheads="1"/>
              </p:cNvSpPr>
              <p:nvPr/>
            </p:nvSpPr>
            <p:spPr bwMode="auto">
              <a:xfrm>
                <a:off x="10106928" y="4891809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9813003" y="4304702"/>
                <a:ext cx="588698" cy="587956"/>
                <a:chOff x="1298575" y="41275"/>
                <a:chExt cx="7559675" cy="7550150"/>
              </a:xfrm>
            </p:grpSpPr>
            <p:sp>
              <p:nvSpPr>
                <p:cNvPr id="245" name="Freeform 1"/>
                <p:cNvSpPr>
                  <a:spLocks noChangeArrowheads="1"/>
                </p:cNvSpPr>
                <p:nvPr/>
              </p:nvSpPr>
              <p:spPr bwMode="auto">
                <a:xfrm>
                  <a:off x="4402138" y="3135313"/>
                  <a:ext cx="4456112" cy="4456112"/>
                </a:xfrm>
                <a:custGeom>
                  <a:avLst/>
                  <a:gdLst>
                    <a:gd name="T0" fmla="*/ 9435 w 12377"/>
                    <a:gd name="T1" fmla="*/ 12377 h 12378"/>
                    <a:gd name="T2" fmla="*/ 9435 w 12377"/>
                    <a:gd name="T3" fmla="*/ 12377 h 12378"/>
                    <a:gd name="T4" fmla="*/ 2940 w 12377"/>
                    <a:gd name="T5" fmla="*/ 12377 h 12378"/>
                    <a:gd name="T6" fmla="*/ 0 w 12377"/>
                    <a:gd name="T7" fmla="*/ 9436 h 12378"/>
                    <a:gd name="T8" fmla="*/ 0 w 12377"/>
                    <a:gd name="T9" fmla="*/ 2941 h 12378"/>
                    <a:gd name="T10" fmla="*/ 2940 w 12377"/>
                    <a:gd name="T11" fmla="*/ 0 h 12378"/>
                    <a:gd name="T12" fmla="*/ 9435 w 12377"/>
                    <a:gd name="T13" fmla="*/ 0 h 12378"/>
                    <a:gd name="T14" fmla="*/ 12376 w 12377"/>
                    <a:gd name="T15" fmla="*/ 2941 h 12378"/>
                    <a:gd name="T16" fmla="*/ 12376 w 12377"/>
                    <a:gd name="T17" fmla="*/ 9436 h 12378"/>
                    <a:gd name="T18" fmla="*/ 9435 w 12377"/>
                    <a:gd name="T19" fmla="*/ 12377 h 12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77" h="12378">
                      <a:moveTo>
                        <a:pt x="9435" y="12377"/>
                      </a:moveTo>
                      <a:lnTo>
                        <a:pt x="9435" y="12377"/>
                      </a:lnTo>
                      <a:cubicBezTo>
                        <a:pt x="2940" y="12377"/>
                        <a:pt x="2940" y="12377"/>
                        <a:pt x="2940" y="12377"/>
                      </a:cubicBezTo>
                      <a:cubicBezTo>
                        <a:pt x="1340" y="12377"/>
                        <a:pt x="0" y="11067"/>
                        <a:pt x="0" y="9436"/>
                      </a:cubicBezTo>
                      <a:cubicBezTo>
                        <a:pt x="0" y="2941"/>
                        <a:pt x="0" y="2941"/>
                        <a:pt x="0" y="2941"/>
                      </a:cubicBezTo>
                      <a:cubicBezTo>
                        <a:pt x="0" y="1339"/>
                        <a:pt x="1340" y="0"/>
                        <a:pt x="2940" y="0"/>
                      </a:cubicBezTo>
                      <a:cubicBezTo>
                        <a:pt x="9435" y="0"/>
                        <a:pt x="9435" y="0"/>
                        <a:pt x="9435" y="0"/>
                      </a:cubicBezTo>
                      <a:cubicBezTo>
                        <a:pt x="11066" y="0"/>
                        <a:pt x="12376" y="1339"/>
                        <a:pt x="12376" y="2941"/>
                      </a:cubicBezTo>
                      <a:cubicBezTo>
                        <a:pt x="12376" y="9436"/>
                        <a:pt x="12376" y="9436"/>
                        <a:pt x="12376" y="9436"/>
                      </a:cubicBezTo>
                      <a:cubicBezTo>
                        <a:pt x="12376" y="11067"/>
                        <a:pt x="11066" y="12377"/>
                        <a:pt x="9435" y="1237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Freeform 2"/>
                <p:cNvSpPr>
                  <a:spLocks noChangeArrowheads="1"/>
                </p:cNvSpPr>
                <p:nvPr/>
              </p:nvSpPr>
              <p:spPr bwMode="auto">
                <a:xfrm>
                  <a:off x="3625850" y="2368550"/>
                  <a:ext cx="1708150" cy="1709738"/>
                </a:xfrm>
                <a:custGeom>
                  <a:avLst/>
                  <a:gdLst>
                    <a:gd name="T0" fmla="*/ 0 w 4746"/>
                    <a:gd name="T1" fmla="*/ 4747 h 4748"/>
                    <a:gd name="T2" fmla="*/ 0 w 4746"/>
                    <a:gd name="T3" fmla="*/ 4747 h 4748"/>
                    <a:gd name="T4" fmla="*/ 4745 w 4746"/>
                    <a:gd name="T5" fmla="*/ 0 h 4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46" h="4748">
                      <a:moveTo>
                        <a:pt x="0" y="4747"/>
                      </a:moveTo>
                      <a:lnTo>
                        <a:pt x="0" y="4747"/>
                      </a:lnTo>
                      <a:cubicBezTo>
                        <a:pt x="0" y="2127"/>
                        <a:pt x="2126" y="0"/>
                        <a:pt x="4745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3"/>
                <p:cNvSpPr>
                  <a:spLocks noChangeArrowheads="1"/>
                </p:cNvSpPr>
                <p:nvPr/>
              </p:nvSpPr>
              <p:spPr bwMode="auto">
                <a:xfrm>
                  <a:off x="2870200" y="1614488"/>
                  <a:ext cx="2463800" cy="2463800"/>
                </a:xfrm>
                <a:custGeom>
                  <a:avLst/>
                  <a:gdLst>
                    <a:gd name="T0" fmla="*/ 0 w 6843"/>
                    <a:gd name="T1" fmla="*/ 6844 h 6845"/>
                    <a:gd name="T2" fmla="*/ 0 w 6843"/>
                    <a:gd name="T3" fmla="*/ 6844 h 6845"/>
                    <a:gd name="T4" fmla="*/ 6842 w 6843"/>
                    <a:gd name="T5" fmla="*/ 0 h 6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43" h="6845">
                      <a:moveTo>
                        <a:pt x="0" y="6844"/>
                      </a:moveTo>
                      <a:lnTo>
                        <a:pt x="0" y="6844"/>
                      </a:lnTo>
                      <a:cubicBezTo>
                        <a:pt x="0" y="3059"/>
                        <a:pt x="3058" y="0"/>
                        <a:pt x="684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4"/>
                <p:cNvSpPr>
                  <a:spLocks noChangeArrowheads="1"/>
                </p:cNvSpPr>
                <p:nvPr/>
              </p:nvSpPr>
              <p:spPr bwMode="auto">
                <a:xfrm>
                  <a:off x="2084388" y="828675"/>
                  <a:ext cx="3249612" cy="3249613"/>
                </a:xfrm>
                <a:custGeom>
                  <a:avLst/>
                  <a:gdLst>
                    <a:gd name="T0" fmla="*/ 0 w 9028"/>
                    <a:gd name="T1" fmla="*/ 9027 h 9028"/>
                    <a:gd name="T2" fmla="*/ 0 w 9028"/>
                    <a:gd name="T3" fmla="*/ 9027 h 9028"/>
                    <a:gd name="T4" fmla="*/ 9027 w 9028"/>
                    <a:gd name="T5" fmla="*/ 0 h 90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028" h="9028">
                      <a:moveTo>
                        <a:pt x="0" y="9027"/>
                      </a:moveTo>
                      <a:lnTo>
                        <a:pt x="0" y="9027"/>
                      </a:lnTo>
                      <a:cubicBezTo>
                        <a:pt x="0" y="4047"/>
                        <a:pt x="4049" y="0"/>
                        <a:pt x="902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Freeform 5"/>
                <p:cNvSpPr>
                  <a:spLocks noChangeArrowheads="1"/>
                </p:cNvSpPr>
                <p:nvPr/>
              </p:nvSpPr>
              <p:spPr bwMode="auto">
                <a:xfrm>
                  <a:off x="1298575" y="41275"/>
                  <a:ext cx="4037013" cy="4037013"/>
                </a:xfrm>
                <a:custGeom>
                  <a:avLst/>
                  <a:gdLst>
                    <a:gd name="T0" fmla="*/ 0 w 11212"/>
                    <a:gd name="T1" fmla="*/ 11212 h 11213"/>
                    <a:gd name="T2" fmla="*/ 0 w 11212"/>
                    <a:gd name="T3" fmla="*/ 11212 h 11213"/>
                    <a:gd name="T4" fmla="*/ 11211 w 11212"/>
                    <a:gd name="T5" fmla="*/ 0 h 11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212" h="11213">
                      <a:moveTo>
                        <a:pt x="0" y="11212"/>
                      </a:moveTo>
                      <a:lnTo>
                        <a:pt x="0" y="11212"/>
                      </a:lnTo>
                      <a:cubicBezTo>
                        <a:pt x="0" y="5038"/>
                        <a:pt x="5009" y="0"/>
                        <a:pt x="1121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Freeform 6"/>
                <p:cNvSpPr>
                  <a:spLocks noChangeArrowheads="1"/>
                </p:cNvSpPr>
                <p:nvPr/>
              </p:nvSpPr>
              <p:spPr bwMode="auto">
                <a:xfrm>
                  <a:off x="5438775" y="5314950"/>
                  <a:ext cx="765175" cy="1404938"/>
                </a:xfrm>
                <a:custGeom>
                  <a:avLst/>
                  <a:gdLst>
                    <a:gd name="T0" fmla="*/ 2126 w 2127"/>
                    <a:gd name="T1" fmla="*/ 3903 h 3904"/>
                    <a:gd name="T2" fmla="*/ 0 w 2127"/>
                    <a:gd name="T3" fmla="*/ 3903 h 3904"/>
                    <a:gd name="T4" fmla="*/ 0 w 2127"/>
                    <a:gd name="T5" fmla="*/ 0 h 3904"/>
                    <a:gd name="T6" fmla="*/ 2126 w 2127"/>
                    <a:gd name="T7" fmla="*/ 0 h 3904"/>
                    <a:gd name="T8" fmla="*/ 2126 w 2127"/>
                    <a:gd name="T9" fmla="*/ 3903 h 39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27" h="3904">
                      <a:moveTo>
                        <a:pt x="2126" y="3903"/>
                      </a:moveTo>
                      <a:lnTo>
                        <a:pt x="0" y="3903"/>
                      </a:lnTo>
                      <a:lnTo>
                        <a:pt x="0" y="0"/>
                      </a:lnTo>
                      <a:lnTo>
                        <a:pt x="2126" y="0"/>
                      </a:lnTo>
                      <a:lnTo>
                        <a:pt x="2126" y="3903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Freeform 7"/>
                <p:cNvSpPr>
                  <a:spLocks noChangeArrowheads="1"/>
                </p:cNvSpPr>
                <p:nvPr/>
              </p:nvSpPr>
              <p:spPr bwMode="auto">
                <a:xfrm>
                  <a:off x="6203950" y="4413250"/>
                  <a:ext cx="787400" cy="2306638"/>
                </a:xfrm>
                <a:custGeom>
                  <a:avLst/>
                  <a:gdLst>
                    <a:gd name="T0" fmla="*/ 0 w 2186"/>
                    <a:gd name="T1" fmla="*/ 6408 h 6409"/>
                    <a:gd name="T2" fmla="*/ 2185 w 2186"/>
                    <a:gd name="T3" fmla="*/ 6408 h 6409"/>
                    <a:gd name="T4" fmla="*/ 2185 w 2186"/>
                    <a:gd name="T5" fmla="*/ 0 h 6409"/>
                    <a:gd name="T6" fmla="*/ 0 w 2186"/>
                    <a:gd name="T7" fmla="*/ 0 h 6409"/>
                    <a:gd name="T8" fmla="*/ 0 w 2186"/>
                    <a:gd name="T9" fmla="*/ 6408 h 6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86" h="6409">
                      <a:moveTo>
                        <a:pt x="0" y="6408"/>
                      </a:moveTo>
                      <a:lnTo>
                        <a:pt x="2185" y="6408"/>
                      </a:lnTo>
                      <a:lnTo>
                        <a:pt x="2185" y="0"/>
                      </a:lnTo>
                      <a:lnTo>
                        <a:pt x="0" y="0"/>
                      </a:lnTo>
                      <a:lnTo>
                        <a:pt x="0" y="6408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8"/>
                <p:cNvSpPr>
                  <a:spLocks noChangeArrowheads="1"/>
                </p:cNvSpPr>
                <p:nvPr/>
              </p:nvSpPr>
              <p:spPr bwMode="auto">
                <a:xfrm>
                  <a:off x="6991350" y="5818188"/>
                  <a:ext cx="744538" cy="901700"/>
                </a:xfrm>
                <a:custGeom>
                  <a:avLst/>
                  <a:gdLst>
                    <a:gd name="T0" fmla="*/ 2068 w 2069"/>
                    <a:gd name="T1" fmla="*/ 2505 h 2506"/>
                    <a:gd name="T2" fmla="*/ 0 w 2069"/>
                    <a:gd name="T3" fmla="*/ 2505 h 2506"/>
                    <a:gd name="T4" fmla="*/ 0 w 2069"/>
                    <a:gd name="T5" fmla="*/ 0 h 2506"/>
                    <a:gd name="T6" fmla="*/ 2068 w 2069"/>
                    <a:gd name="T7" fmla="*/ 0 h 2506"/>
                    <a:gd name="T8" fmla="*/ 2068 w 2069"/>
                    <a:gd name="T9" fmla="*/ 2505 h 2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9" h="2506">
                      <a:moveTo>
                        <a:pt x="2068" y="2505"/>
                      </a:moveTo>
                      <a:lnTo>
                        <a:pt x="0" y="2505"/>
                      </a:lnTo>
                      <a:lnTo>
                        <a:pt x="0" y="0"/>
                      </a:lnTo>
                      <a:lnTo>
                        <a:pt x="2068" y="0"/>
                      </a:lnTo>
                      <a:lnTo>
                        <a:pt x="2068" y="2505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3" name="TextBox 252"/>
              <p:cNvSpPr txBox="1"/>
              <p:nvPr/>
            </p:nvSpPr>
            <p:spPr>
              <a:xfrm>
                <a:off x="9614660" y="4961992"/>
                <a:ext cx="98538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/>
                  <a:t>IoT</a:t>
                </a:r>
                <a:r>
                  <a:rPr lang="en-US" sz="1200" dirty="0"/>
                  <a:t> Device Data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4942173" y="0"/>
              <a:ext cx="715698" cy="5879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787100" y="2525887"/>
            <a:ext cx="1047698" cy="851934"/>
            <a:chOff x="5506562" y="0"/>
            <a:chExt cx="907813" cy="738187"/>
          </a:xfrm>
        </p:grpSpPr>
        <p:grpSp>
          <p:nvGrpSpPr>
            <p:cNvPr id="299" name="Group 298"/>
            <p:cNvGrpSpPr/>
            <p:nvPr/>
          </p:nvGrpSpPr>
          <p:grpSpPr>
            <a:xfrm>
              <a:off x="5506562" y="0"/>
              <a:ext cx="907813" cy="738187"/>
              <a:chOff x="11013123" y="3197059"/>
              <a:chExt cx="907813" cy="738187"/>
            </a:xfrm>
          </p:grpSpPr>
          <p:grpSp>
            <p:nvGrpSpPr>
              <p:cNvPr id="301" name="Group 300"/>
              <p:cNvGrpSpPr/>
              <p:nvPr/>
            </p:nvGrpSpPr>
            <p:grpSpPr>
              <a:xfrm>
                <a:off x="11195996" y="3197059"/>
                <a:ext cx="542066" cy="484187"/>
                <a:chOff x="212725" y="4633913"/>
                <a:chExt cx="1382713" cy="1235075"/>
              </a:xfrm>
            </p:grpSpPr>
            <p:sp>
              <p:nvSpPr>
                <p:cNvPr id="303" name="Freeform 15"/>
                <p:cNvSpPr>
                  <a:spLocks noChangeArrowheads="1"/>
                </p:cNvSpPr>
                <p:nvPr/>
              </p:nvSpPr>
              <p:spPr bwMode="auto">
                <a:xfrm>
                  <a:off x="341313" y="4781550"/>
                  <a:ext cx="425450" cy="88900"/>
                </a:xfrm>
                <a:custGeom>
                  <a:avLst/>
                  <a:gdLst>
                    <a:gd name="T0" fmla="*/ 1125 w 1181"/>
                    <a:gd name="T1" fmla="*/ 247 h 248"/>
                    <a:gd name="T2" fmla="*/ 1125 w 1181"/>
                    <a:gd name="T3" fmla="*/ 247 h 248"/>
                    <a:gd name="T4" fmla="*/ 54 w 1181"/>
                    <a:gd name="T5" fmla="*/ 247 h 248"/>
                    <a:gd name="T6" fmla="*/ 0 w 1181"/>
                    <a:gd name="T7" fmla="*/ 193 h 248"/>
                    <a:gd name="T8" fmla="*/ 0 w 1181"/>
                    <a:gd name="T9" fmla="*/ 56 h 248"/>
                    <a:gd name="T10" fmla="*/ 54 w 1181"/>
                    <a:gd name="T11" fmla="*/ 0 h 248"/>
                    <a:gd name="T12" fmla="*/ 1125 w 1181"/>
                    <a:gd name="T13" fmla="*/ 0 h 248"/>
                    <a:gd name="T14" fmla="*/ 1180 w 1181"/>
                    <a:gd name="T15" fmla="*/ 56 h 248"/>
                    <a:gd name="T16" fmla="*/ 1180 w 1181"/>
                    <a:gd name="T17" fmla="*/ 193 h 248"/>
                    <a:gd name="T18" fmla="*/ 1125 w 1181"/>
                    <a:gd name="T19" fmla="*/ 247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48">
                      <a:moveTo>
                        <a:pt x="1125" y="247"/>
                      </a:moveTo>
                      <a:lnTo>
                        <a:pt x="1125" y="247"/>
                      </a:lnTo>
                      <a:cubicBezTo>
                        <a:pt x="54" y="247"/>
                        <a:pt x="54" y="247"/>
                        <a:pt x="54" y="247"/>
                      </a:cubicBezTo>
                      <a:cubicBezTo>
                        <a:pt x="27" y="247"/>
                        <a:pt x="0" y="220"/>
                        <a:pt x="0" y="193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7"/>
                        <a:pt x="27" y="0"/>
                        <a:pt x="54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2" y="0"/>
                        <a:pt x="1180" y="27"/>
                        <a:pt x="1180" y="56"/>
                      </a:cubicBezTo>
                      <a:cubicBezTo>
                        <a:pt x="1180" y="193"/>
                        <a:pt x="1180" y="193"/>
                        <a:pt x="1180" y="193"/>
                      </a:cubicBezTo>
                      <a:cubicBezTo>
                        <a:pt x="1180" y="220"/>
                        <a:pt x="1152" y="247"/>
                        <a:pt x="1125" y="24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Freeform 16"/>
                <p:cNvSpPr>
                  <a:spLocks noChangeArrowheads="1"/>
                </p:cNvSpPr>
                <p:nvPr/>
              </p:nvSpPr>
              <p:spPr bwMode="auto">
                <a:xfrm>
                  <a:off x="863600" y="4633913"/>
                  <a:ext cx="731838" cy="385762"/>
                </a:xfrm>
                <a:custGeom>
                  <a:avLst/>
                  <a:gdLst>
                    <a:gd name="T0" fmla="*/ 247 w 2032"/>
                    <a:gd name="T1" fmla="*/ 0 h 1072"/>
                    <a:gd name="T2" fmla="*/ 247 w 2032"/>
                    <a:gd name="T3" fmla="*/ 0 h 1072"/>
                    <a:gd name="T4" fmla="*/ 1866 w 2032"/>
                    <a:gd name="T5" fmla="*/ 0 h 1072"/>
                    <a:gd name="T6" fmla="*/ 2031 w 2032"/>
                    <a:gd name="T7" fmla="*/ 166 h 1072"/>
                    <a:gd name="T8" fmla="*/ 2031 w 2032"/>
                    <a:gd name="T9" fmla="*/ 878 h 1072"/>
                    <a:gd name="T10" fmla="*/ 1866 w 2032"/>
                    <a:gd name="T11" fmla="*/ 1071 h 1072"/>
                    <a:gd name="T12" fmla="*/ 0 w 2032"/>
                    <a:gd name="T13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32" h="1072">
                      <a:moveTo>
                        <a:pt x="247" y="0"/>
                      </a:moveTo>
                      <a:lnTo>
                        <a:pt x="247" y="0"/>
                      </a:lnTo>
                      <a:cubicBezTo>
                        <a:pt x="1866" y="0"/>
                        <a:pt x="1866" y="0"/>
                        <a:pt x="1866" y="0"/>
                      </a:cubicBezTo>
                      <a:cubicBezTo>
                        <a:pt x="1976" y="0"/>
                        <a:pt x="2031" y="83"/>
                        <a:pt x="2031" y="166"/>
                      </a:cubicBezTo>
                      <a:cubicBezTo>
                        <a:pt x="2031" y="878"/>
                        <a:pt x="2031" y="878"/>
                        <a:pt x="2031" y="878"/>
                      </a:cubicBezTo>
                      <a:cubicBezTo>
                        <a:pt x="2031" y="988"/>
                        <a:pt x="1976" y="1071"/>
                        <a:pt x="1866" y="1071"/>
                      </a:cubicBezTo>
                      <a:cubicBezTo>
                        <a:pt x="0" y="1071"/>
                        <a:pt x="0" y="1071"/>
                        <a:pt x="0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5" name="Freeform 17"/>
                <p:cNvSpPr>
                  <a:spLocks noChangeArrowheads="1"/>
                </p:cNvSpPr>
                <p:nvPr/>
              </p:nvSpPr>
              <p:spPr bwMode="auto">
                <a:xfrm>
                  <a:off x="212725" y="4633913"/>
                  <a:ext cx="741363" cy="385762"/>
                </a:xfrm>
                <a:custGeom>
                  <a:avLst/>
                  <a:gdLst>
                    <a:gd name="T0" fmla="*/ 1810 w 2058"/>
                    <a:gd name="T1" fmla="*/ 1071 h 1072"/>
                    <a:gd name="T2" fmla="*/ 1810 w 2058"/>
                    <a:gd name="T3" fmla="*/ 1071 h 1072"/>
                    <a:gd name="T4" fmla="*/ 164 w 2058"/>
                    <a:gd name="T5" fmla="*/ 1071 h 1072"/>
                    <a:gd name="T6" fmla="*/ 0 w 2058"/>
                    <a:gd name="T7" fmla="*/ 878 h 1072"/>
                    <a:gd name="T8" fmla="*/ 0 w 2058"/>
                    <a:gd name="T9" fmla="*/ 166 h 1072"/>
                    <a:gd name="T10" fmla="*/ 164 w 2058"/>
                    <a:gd name="T11" fmla="*/ 0 h 1072"/>
                    <a:gd name="T12" fmla="*/ 2057 w 2058"/>
                    <a:gd name="T13" fmla="*/ 0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8" h="1072">
                      <a:moveTo>
                        <a:pt x="1810" y="1071"/>
                      </a:moveTo>
                      <a:lnTo>
                        <a:pt x="1810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1" y="1071"/>
                        <a:pt x="0" y="988"/>
                        <a:pt x="0" y="878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83"/>
                        <a:pt x="81" y="0"/>
                        <a:pt x="164" y="0"/>
                      </a:cubicBezTo>
                      <a:cubicBezTo>
                        <a:pt x="2057" y="0"/>
                        <a:pt x="2057" y="0"/>
                        <a:pt x="205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854075" y="4633913"/>
                  <a:ext cx="111125" cy="385762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7" name="Freeform 19"/>
                <p:cNvSpPr>
                  <a:spLocks noChangeArrowheads="1"/>
                </p:cNvSpPr>
                <p:nvPr/>
              </p:nvSpPr>
              <p:spPr bwMode="auto">
                <a:xfrm>
                  <a:off x="341313" y="5207000"/>
                  <a:ext cx="425450" cy="88900"/>
                </a:xfrm>
                <a:custGeom>
                  <a:avLst/>
                  <a:gdLst>
                    <a:gd name="T0" fmla="*/ 1125 w 1181"/>
                    <a:gd name="T1" fmla="*/ 247 h 248"/>
                    <a:gd name="T2" fmla="*/ 1125 w 1181"/>
                    <a:gd name="T3" fmla="*/ 247 h 248"/>
                    <a:gd name="T4" fmla="*/ 54 w 1181"/>
                    <a:gd name="T5" fmla="*/ 247 h 248"/>
                    <a:gd name="T6" fmla="*/ 0 w 1181"/>
                    <a:gd name="T7" fmla="*/ 193 h 248"/>
                    <a:gd name="T8" fmla="*/ 0 w 1181"/>
                    <a:gd name="T9" fmla="*/ 83 h 248"/>
                    <a:gd name="T10" fmla="*/ 54 w 1181"/>
                    <a:gd name="T11" fmla="*/ 0 h 248"/>
                    <a:gd name="T12" fmla="*/ 1125 w 1181"/>
                    <a:gd name="T13" fmla="*/ 0 h 248"/>
                    <a:gd name="T14" fmla="*/ 1180 w 1181"/>
                    <a:gd name="T15" fmla="*/ 83 h 248"/>
                    <a:gd name="T16" fmla="*/ 1180 w 1181"/>
                    <a:gd name="T17" fmla="*/ 193 h 248"/>
                    <a:gd name="T18" fmla="*/ 1125 w 1181"/>
                    <a:gd name="T19" fmla="*/ 247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48">
                      <a:moveTo>
                        <a:pt x="1125" y="247"/>
                      </a:moveTo>
                      <a:lnTo>
                        <a:pt x="1125" y="247"/>
                      </a:lnTo>
                      <a:cubicBezTo>
                        <a:pt x="54" y="247"/>
                        <a:pt x="54" y="247"/>
                        <a:pt x="54" y="247"/>
                      </a:cubicBezTo>
                      <a:cubicBezTo>
                        <a:pt x="27" y="247"/>
                        <a:pt x="0" y="220"/>
                        <a:pt x="0" y="193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0" y="28"/>
                        <a:pt x="27" y="0"/>
                        <a:pt x="54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2" y="0"/>
                        <a:pt x="1180" y="28"/>
                        <a:pt x="1180" y="83"/>
                      </a:cubicBezTo>
                      <a:cubicBezTo>
                        <a:pt x="1180" y="193"/>
                        <a:pt x="1180" y="193"/>
                        <a:pt x="1180" y="193"/>
                      </a:cubicBezTo>
                      <a:cubicBezTo>
                        <a:pt x="1180" y="220"/>
                        <a:pt x="1152" y="247"/>
                        <a:pt x="1125" y="24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Freeform 20"/>
                <p:cNvSpPr>
                  <a:spLocks noChangeArrowheads="1"/>
                </p:cNvSpPr>
                <p:nvPr/>
              </p:nvSpPr>
              <p:spPr bwMode="auto">
                <a:xfrm>
                  <a:off x="863600" y="5057775"/>
                  <a:ext cx="731838" cy="385763"/>
                </a:xfrm>
                <a:custGeom>
                  <a:avLst/>
                  <a:gdLst>
                    <a:gd name="T0" fmla="*/ 247 w 2032"/>
                    <a:gd name="T1" fmla="*/ 0 h 1071"/>
                    <a:gd name="T2" fmla="*/ 247 w 2032"/>
                    <a:gd name="T3" fmla="*/ 0 h 1071"/>
                    <a:gd name="T4" fmla="*/ 1866 w 2032"/>
                    <a:gd name="T5" fmla="*/ 0 h 1071"/>
                    <a:gd name="T6" fmla="*/ 2031 w 2032"/>
                    <a:gd name="T7" fmla="*/ 192 h 1071"/>
                    <a:gd name="T8" fmla="*/ 2031 w 2032"/>
                    <a:gd name="T9" fmla="*/ 905 h 1071"/>
                    <a:gd name="T10" fmla="*/ 1866 w 2032"/>
                    <a:gd name="T11" fmla="*/ 1070 h 1071"/>
                    <a:gd name="T12" fmla="*/ 0 w 2032"/>
                    <a:gd name="T13" fmla="*/ 107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32" h="1071">
                      <a:moveTo>
                        <a:pt x="247" y="0"/>
                      </a:moveTo>
                      <a:lnTo>
                        <a:pt x="247" y="0"/>
                      </a:lnTo>
                      <a:cubicBezTo>
                        <a:pt x="1866" y="0"/>
                        <a:pt x="1866" y="0"/>
                        <a:pt x="1866" y="0"/>
                      </a:cubicBezTo>
                      <a:cubicBezTo>
                        <a:pt x="1976" y="0"/>
                        <a:pt x="2031" y="82"/>
                        <a:pt x="2031" y="192"/>
                      </a:cubicBezTo>
                      <a:cubicBezTo>
                        <a:pt x="2031" y="905"/>
                        <a:pt x="2031" y="905"/>
                        <a:pt x="2031" y="905"/>
                      </a:cubicBezTo>
                      <a:cubicBezTo>
                        <a:pt x="2031" y="987"/>
                        <a:pt x="1976" y="1070"/>
                        <a:pt x="1866" y="1070"/>
                      </a:cubicBezTo>
                      <a:cubicBezTo>
                        <a:pt x="0" y="1070"/>
                        <a:pt x="0" y="1070"/>
                        <a:pt x="0" y="10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9" name="Freeform 21"/>
                <p:cNvSpPr>
                  <a:spLocks noChangeArrowheads="1"/>
                </p:cNvSpPr>
                <p:nvPr/>
              </p:nvSpPr>
              <p:spPr bwMode="auto">
                <a:xfrm>
                  <a:off x="212725" y="5057775"/>
                  <a:ext cx="741363" cy="385763"/>
                </a:xfrm>
                <a:custGeom>
                  <a:avLst/>
                  <a:gdLst>
                    <a:gd name="T0" fmla="*/ 1810 w 2058"/>
                    <a:gd name="T1" fmla="*/ 1070 h 1071"/>
                    <a:gd name="T2" fmla="*/ 1810 w 2058"/>
                    <a:gd name="T3" fmla="*/ 1070 h 1071"/>
                    <a:gd name="T4" fmla="*/ 164 w 2058"/>
                    <a:gd name="T5" fmla="*/ 1070 h 1071"/>
                    <a:gd name="T6" fmla="*/ 0 w 2058"/>
                    <a:gd name="T7" fmla="*/ 905 h 1071"/>
                    <a:gd name="T8" fmla="*/ 0 w 2058"/>
                    <a:gd name="T9" fmla="*/ 192 h 1071"/>
                    <a:gd name="T10" fmla="*/ 164 w 2058"/>
                    <a:gd name="T11" fmla="*/ 0 h 1071"/>
                    <a:gd name="T12" fmla="*/ 2057 w 2058"/>
                    <a:gd name="T13" fmla="*/ 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8" h="1071">
                      <a:moveTo>
                        <a:pt x="1810" y="1070"/>
                      </a:moveTo>
                      <a:lnTo>
                        <a:pt x="1810" y="1070"/>
                      </a:lnTo>
                      <a:cubicBezTo>
                        <a:pt x="164" y="1070"/>
                        <a:pt x="164" y="1070"/>
                        <a:pt x="164" y="1070"/>
                      </a:cubicBezTo>
                      <a:cubicBezTo>
                        <a:pt x="81" y="1070"/>
                        <a:pt x="0" y="987"/>
                        <a:pt x="0" y="905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82"/>
                        <a:pt x="81" y="0"/>
                        <a:pt x="164" y="0"/>
                      </a:cubicBezTo>
                      <a:cubicBezTo>
                        <a:pt x="2057" y="0"/>
                        <a:pt x="2057" y="0"/>
                        <a:pt x="205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0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854075" y="5057775"/>
                  <a:ext cx="111125" cy="38576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1" name="Freeform 23"/>
                <p:cNvSpPr>
                  <a:spLocks noChangeArrowheads="1"/>
                </p:cNvSpPr>
                <p:nvPr/>
              </p:nvSpPr>
              <p:spPr bwMode="auto">
                <a:xfrm>
                  <a:off x="341313" y="5641975"/>
                  <a:ext cx="425450" cy="79375"/>
                </a:xfrm>
                <a:custGeom>
                  <a:avLst/>
                  <a:gdLst>
                    <a:gd name="T0" fmla="*/ 1125 w 1181"/>
                    <a:gd name="T1" fmla="*/ 219 h 220"/>
                    <a:gd name="T2" fmla="*/ 1125 w 1181"/>
                    <a:gd name="T3" fmla="*/ 219 h 220"/>
                    <a:gd name="T4" fmla="*/ 54 w 1181"/>
                    <a:gd name="T5" fmla="*/ 219 h 220"/>
                    <a:gd name="T6" fmla="*/ 0 w 1181"/>
                    <a:gd name="T7" fmla="*/ 164 h 220"/>
                    <a:gd name="T8" fmla="*/ 0 w 1181"/>
                    <a:gd name="T9" fmla="*/ 54 h 220"/>
                    <a:gd name="T10" fmla="*/ 54 w 1181"/>
                    <a:gd name="T11" fmla="*/ 0 h 220"/>
                    <a:gd name="T12" fmla="*/ 1125 w 1181"/>
                    <a:gd name="T13" fmla="*/ 0 h 220"/>
                    <a:gd name="T14" fmla="*/ 1180 w 1181"/>
                    <a:gd name="T15" fmla="*/ 54 h 220"/>
                    <a:gd name="T16" fmla="*/ 1180 w 1181"/>
                    <a:gd name="T17" fmla="*/ 164 h 220"/>
                    <a:gd name="T18" fmla="*/ 1125 w 1181"/>
                    <a:gd name="T19" fmla="*/ 219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0">
                      <a:moveTo>
                        <a:pt x="1125" y="219"/>
                      </a:moveTo>
                      <a:lnTo>
                        <a:pt x="1125" y="219"/>
                      </a:lnTo>
                      <a:cubicBezTo>
                        <a:pt x="54" y="219"/>
                        <a:pt x="54" y="219"/>
                        <a:pt x="54" y="219"/>
                      </a:cubicBezTo>
                      <a:cubicBezTo>
                        <a:pt x="27" y="219"/>
                        <a:pt x="0" y="192"/>
                        <a:pt x="0" y="16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27"/>
                        <a:pt x="27" y="0"/>
                        <a:pt x="54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2" y="0"/>
                        <a:pt x="1180" y="27"/>
                        <a:pt x="1180" y="54"/>
                      </a:cubicBezTo>
                      <a:cubicBezTo>
                        <a:pt x="1180" y="164"/>
                        <a:pt x="1180" y="164"/>
                        <a:pt x="1180" y="164"/>
                      </a:cubicBezTo>
                      <a:cubicBezTo>
                        <a:pt x="1180" y="192"/>
                        <a:pt x="1152" y="219"/>
                        <a:pt x="1125" y="21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Freeform 24"/>
                <p:cNvSpPr>
                  <a:spLocks noChangeArrowheads="1"/>
                </p:cNvSpPr>
                <p:nvPr/>
              </p:nvSpPr>
              <p:spPr bwMode="auto">
                <a:xfrm>
                  <a:off x="863600" y="5483225"/>
                  <a:ext cx="731838" cy="385763"/>
                </a:xfrm>
                <a:custGeom>
                  <a:avLst/>
                  <a:gdLst>
                    <a:gd name="T0" fmla="*/ 247 w 2032"/>
                    <a:gd name="T1" fmla="*/ 0 h 1071"/>
                    <a:gd name="T2" fmla="*/ 247 w 2032"/>
                    <a:gd name="T3" fmla="*/ 0 h 1071"/>
                    <a:gd name="T4" fmla="*/ 1866 w 2032"/>
                    <a:gd name="T5" fmla="*/ 0 h 1071"/>
                    <a:gd name="T6" fmla="*/ 2031 w 2032"/>
                    <a:gd name="T7" fmla="*/ 192 h 1071"/>
                    <a:gd name="T8" fmla="*/ 2031 w 2032"/>
                    <a:gd name="T9" fmla="*/ 905 h 1071"/>
                    <a:gd name="T10" fmla="*/ 1866 w 2032"/>
                    <a:gd name="T11" fmla="*/ 1070 h 1071"/>
                    <a:gd name="T12" fmla="*/ 0 w 2032"/>
                    <a:gd name="T13" fmla="*/ 107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32" h="1071">
                      <a:moveTo>
                        <a:pt x="247" y="0"/>
                      </a:moveTo>
                      <a:lnTo>
                        <a:pt x="247" y="0"/>
                      </a:lnTo>
                      <a:cubicBezTo>
                        <a:pt x="1866" y="0"/>
                        <a:pt x="1866" y="0"/>
                        <a:pt x="1866" y="0"/>
                      </a:cubicBezTo>
                      <a:cubicBezTo>
                        <a:pt x="1976" y="0"/>
                        <a:pt x="2031" y="82"/>
                        <a:pt x="2031" y="192"/>
                      </a:cubicBezTo>
                      <a:cubicBezTo>
                        <a:pt x="2031" y="905"/>
                        <a:pt x="2031" y="905"/>
                        <a:pt x="2031" y="905"/>
                      </a:cubicBezTo>
                      <a:cubicBezTo>
                        <a:pt x="2031" y="1015"/>
                        <a:pt x="1976" y="1070"/>
                        <a:pt x="1866" y="1070"/>
                      </a:cubicBezTo>
                      <a:cubicBezTo>
                        <a:pt x="0" y="1070"/>
                        <a:pt x="0" y="1070"/>
                        <a:pt x="0" y="10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3" name="Freeform 25"/>
                <p:cNvSpPr>
                  <a:spLocks noChangeArrowheads="1"/>
                </p:cNvSpPr>
                <p:nvPr/>
              </p:nvSpPr>
              <p:spPr bwMode="auto">
                <a:xfrm>
                  <a:off x="212725" y="5483225"/>
                  <a:ext cx="741363" cy="385763"/>
                </a:xfrm>
                <a:custGeom>
                  <a:avLst/>
                  <a:gdLst>
                    <a:gd name="T0" fmla="*/ 1810 w 2058"/>
                    <a:gd name="T1" fmla="*/ 1070 h 1071"/>
                    <a:gd name="T2" fmla="*/ 1810 w 2058"/>
                    <a:gd name="T3" fmla="*/ 1070 h 1071"/>
                    <a:gd name="T4" fmla="*/ 164 w 2058"/>
                    <a:gd name="T5" fmla="*/ 1070 h 1071"/>
                    <a:gd name="T6" fmla="*/ 0 w 2058"/>
                    <a:gd name="T7" fmla="*/ 905 h 1071"/>
                    <a:gd name="T8" fmla="*/ 0 w 2058"/>
                    <a:gd name="T9" fmla="*/ 192 h 1071"/>
                    <a:gd name="T10" fmla="*/ 164 w 2058"/>
                    <a:gd name="T11" fmla="*/ 0 h 1071"/>
                    <a:gd name="T12" fmla="*/ 2057 w 2058"/>
                    <a:gd name="T13" fmla="*/ 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58" h="1071">
                      <a:moveTo>
                        <a:pt x="1810" y="1070"/>
                      </a:moveTo>
                      <a:lnTo>
                        <a:pt x="1810" y="1070"/>
                      </a:lnTo>
                      <a:cubicBezTo>
                        <a:pt x="164" y="1070"/>
                        <a:pt x="164" y="1070"/>
                        <a:pt x="164" y="1070"/>
                      </a:cubicBezTo>
                      <a:cubicBezTo>
                        <a:pt x="81" y="1070"/>
                        <a:pt x="0" y="1015"/>
                        <a:pt x="0" y="905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82"/>
                        <a:pt x="81" y="0"/>
                        <a:pt x="164" y="0"/>
                      </a:cubicBezTo>
                      <a:cubicBezTo>
                        <a:pt x="2057" y="0"/>
                        <a:pt x="2057" y="0"/>
                        <a:pt x="205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4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854075" y="5483225"/>
                  <a:ext cx="111125" cy="38576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302" name="TextBox 301"/>
              <p:cNvSpPr txBox="1"/>
              <p:nvPr/>
            </p:nvSpPr>
            <p:spPr>
              <a:xfrm>
                <a:off x="11013123" y="3750580"/>
                <a:ext cx="9078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Virtual Servers</a:t>
                </a:r>
              </a:p>
            </p:txBody>
          </p:sp>
        </p:grpSp>
        <p:sp>
          <p:nvSpPr>
            <p:cNvPr id="300" name="Rectangle 299"/>
            <p:cNvSpPr/>
            <p:nvPr/>
          </p:nvSpPr>
          <p:spPr>
            <a:xfrm>
              <a:off x="5625935" y="0"/>
              <a:ext cx="669066" cy="48418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7110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"/>
          <p:cNvGrpSpPr/>
          <p:nvPr/>
        </p:nvGrpSpPr>
        <p:grpSpPr>
          <a:xfrm>
            <a:off x="601674" y="1648782"/>
            <a:ext cx="818491" cy="481770"/>
            <a:chOff x="2484614" y="0"/>
            <a:chExt cx="818491" cy="481770"/>
          </a:xfrm>
        </p:grpSpPr>
        <p:grpSp>
          <p:nvGrpSpPr>
            <p:cNvPr id="206" name="Group 205"/>
            <p:cNvGrpSpPr/>
            <p:nvPr/>
          </p:nvGrpSpPr>
          <p:grpSpPr>
            <a:xfrm>
              <a:off x="2548114" y="0"/>
              <a:ext cx="691491" cy="481770"/>
              <a:chOff x="5096228" y="3453476"/>
              <a:chExt cx="691491" cy="48177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5096228" y="3453476"/>
                <a:ext cx="691491" cy="227770"/>
                <a:chOff x="77788" y="1938338"/>
                <a:chExt cx="1744662" cy="574675"/>
              </a:xfrm>
            </p:grpSpPr>
            <p:sp>
              <p:nvSpPr>
                <p:cNvPr id="78" name="Freeform 22"/>
                <p:cNvSpPr>
                  <a:spLocks noChangeArrowheads="1"/>
                </p:cNvSpPr>
                <p:nvPr/>
              </p:nvSpPr>
              <p:spPr bwMode="auto">
                <a:xfrm>
                  <a:off x="77788" y="1938338"/>
                  <a:ext cx="1744662" cy="574675"/>
                </a:xfrm>
                <a:custGeom>
                  <a:avLst/>
                  <a:gdLst>
                    <a:gd name="T0" fmla="*/ 4656 w 4845"/>
                    <a:gd name="T1" fmla="*/ 1594 h 1595"/>
                    <a:gd name="T2" fmla="*/ 4656 w 4845"/>
                    <a:gd name="T3" fmla="*/ 1594 h 1595"/>
                    <a:gd name="T4" fmla="*/ 188 w 4845"/>
                    <a:gd name="T5" fmla="*/ 1594 h 1595"/>
                    <a:gd name="T6" fmla="*/ 0 w 4845"/>
                    <a:gd name="T7" fmla="*/ 1407 h 1595"/>
                    <a:gd name="T8" fmla="*/ 0 w 4845"/>
                    <a:gd name="T9" fmla="*/ 188 h 1595"/>
                    <a:gd name="T10" fmla="*/ 188 w 4845"/>
                    <a:gd name="T11" fmla="*/ 0 h 1595"/>
                    <a:gd name="T12" fmla="*/ 4656 w 4845"/>
                    <a:gd name="T13" fmla="*/ 0 h 1595"/>
                    <a:gd name="T14" fmla="*/ 4844 w 4845"/>
                    <a:gd name="T15" fmla="*/ 188 h 1595"/>
                    <a:gd name="T16" fmla="*/ 4844 w 4845"/>
                    <a:gd name="T17" fmla="*/ 1407 h 1595"/>
                    <a:gd name="T18" fmla="*/ 4656 w 4845"/>
                    <a:gd name="T19" fmla="*/ 1594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5" h="1595">
                      <a:moveTo>
                        <a:pt x="4656" y="1594"/>
                      </a:moveTo>
                      <a:lnTo>
                        <a:pt x="4656" y="1594"/>
                      </a:lnTo>
                      <a:cubicBezTo>
                        <a:pt x="188" y="1594"/>
                        <a:pt x="188" y="1594"/>
                        <a:pt x="188" y="1594"/>
                      </a:cubicBezTo>
                      <a:cubicBezTo>
                        <a:pt x="94" y="1594"/>
                        <a:pt x="0" y="1500"/>
                        <a:pt x="0" y="140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94"/>
                        <a:pt x="94" y="0"/>
                        <a:pt x="188" y="0"/>
                      </a:cubicBezTo>
                      <a:cubicBezTo>
                        <a:pt x="4656" y="0"/>
                        <a:pt x="4656" y="0"/>
                        <a:pt x="4656" y="0"/>
                      </a:cubicBezTo>
                      <a:cubicBezTo>
                        <a:pt x="4781" y="0"/>
                        <a:pt x="4844" y="94"/>
                        <a:pt x="4844" y="188"/>
                      </a:cubicBezTo>
                      <a:cubicBezTo>
                        <a:pt x="4844" y="1407"/>
                        <a:pt x="4844" y="1407"/>
                        <a:pt x="4844" y="1407"/>
                      </a:cubicBezTo>
                      <a:cubicBezTo>
                        <a:pt x="4844" y="1500"/>
                        <a:pt x="4781" y="1594"/>
                        <a:pt x="4656" y="159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" name="Freeform 23"/>
                <p:cNvSpPr>
                  <a:spLocks noChangeArrowheads="1"/>
                </p:cNvSpPr>
                <p:nvPr/>
              </p:nvSpPr>
              <p:spPr bwMode="auto">
                <a:xfrm>
                  <a:off x="212725" y="2163763"/>
                  <a:ext cx="415925" cy="101600"/>
                </a:xfrm>
                <a:custGeom>
                  <a:avLst/>
                  <a:gdLst>
                    <a:gd name="T0" fmla="*/ 1094 w 1157"/>
                    <a:gd name="T1" fmla="*/ 282 h 283"/>
                    <a:gd name="T2" fmla="*/ 1094 w 1157"/>
                    <a:gd name="T3" fmla="*/ 282 h 283"/>
                    <a:gd name="T4" fmla="*/ 63 w 1157"/>
                    <a:gd name="T5" fmla="*/ 282 h 283"/>
                    <a:gd name="T6" fmla="*/ 0 w 1157"/>
                    <a:gd name="T7" fmla="*/ 219 h 283"/>
                    <a:gd name="T8" fmla="*/ 0 w 1157"/>
                    <a:gd name="T9" fmla="*/ 63 h 283"/>
                    <a:gd name="T10" fmla="*/ 63 w 1157"/>
                    <a:gd name="T11" fmla="*/ 0 h 283"/>
                    <a:gd name="T12" fmla="*/ 1094 w 1157"/>
                    <a:gd name="T13" fmla="*/ 0 h 283"/>
                    <a:gd name="T14" fmla="*/ 1156 w 1157"/>
                    <a:gd name="T15" fmla="*/ 63 h 283"/>
                    <a:gd name="T16" fmla="*/ 1156 w 1157"/>
                    <a:gd name="T17" fmla="*/ 219 h 283"/>
                    <a:gd name="T18" fmla="*/ 1094 w 1157"/>
                    <a:gd name="T19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7" h="283">
                      <a:moveTo>
                        <a:pt x="1094" y="282"/>
                      </a:moveTo>
                      <a:lnTo>
                        <a:pt x="1094" y="282"/>
                      </a:lnTo>
                      <a:cubicBezTo>
                        <a:pt x="63" y="282"/>
                        <a:pt x="63" y="282"/>
                        <a:pt x="63" y="282"/>
                      </a:cubicBezTo>
                      <a:cubicBezTo>
                        <a:pt x="31" y="282"/>
                        <a:pt x="0" y="250"/>
                        <a:pt x="0" y="219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32"/>
                        <a:pt x="31" y="0"/>
                        <a:pt x="63" y="0"/>
                      </a:cubicBezTo>
                      <a:cubicBezTo>
                        <a:pt x="1094" y="0"/>
                        <a:pt x="1094" y="0"/>
                        <a:pt x="1094" y="0"/>
                      </a:cubicBezTo>
                      <a:cubicBezTo>
                        <a:pt x="1125" y="0"/>
                        <a:pt x="1156" y="32"/>
                        <a:pt x="1156" y="63"/>
                      </a:cubicBezTo>
                      <a:cubicBezTo>
                        <a:pt x="1156" y="219"/>
                        <a:pt x="1156" y="219"/>
                        <a:pt x="1156" y="219"/>
                      </a:cubicBezTo>
                      <a:cubicBezTo>
                        <a:pt x="1156" y="250"/>
                        <a:pt x="1125" y="282"/>
                        <a:pt x="1094" y="28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" name="Freeform 24"/>
                <p:cNvSpPr>
                  <a:spLocks noChangeArrowheads="1"/>
                </p:cNvSpPr>
                <p:nvPr/>
              </p:nvSpPr>
              <p:spPr bwMode="auto">
                <a:xfrm>
                  <a:off x="719138" y="2422525"/>
                  <a:ext cx="393700" cy="90488"/>
                </a:xfrm>
                <a:custGeom>
                  <a:avLst/>
                  <a:gdLst>
                    <a:gd name="T0" fmla="*/ 0 w 1095"/>
                    <a:gd name="T1" fmla="*/ 250 h 251"/>
                    <a:gd name="T2" fmla="*/ 0 w 1095"/>
                    <a:gd name="T3" fmla="*/ 250 h 251"/>
                    <a:gd name="T4" fmla="*/ 188 w 1095"/>
                    <a:gd name="T5" fmla="*/ 31 h 251"/>
                    <a:gd name="T6" fmla="*/ 250 w 1095"/>
                    <a:gd name="T7" fmla="*/ 0 h 251"/>
                    <a:gd name="T8" fmla="*/ 1032 w 1095"/>
                    <a:gd name="T9" fmla="*/ 0 h 251"/>
                    <a:gd name="T10" fmla="*/ 1094 w 1095"/>
                    <a:gd name="T11" fmla="*/ 94 h 251"/>
                    <a:gd name="T12" fmla="*/ 1094 w 1095"/>
                    <a:gd name="T13" fmla="*/ 21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5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188" y="31"/>
                        <a:pt x="188" y="31"/>
                        <a:pt x="188" y="31"/>
                      </a:cubicBezTo>
                      <a:cubicBezTo>
                        <a:pt x="188" y="0"/>
                        <a:pt x="219" y="0"/>
                        <a:pt x="250" y="0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1063" y="0"/>
                        <a:pt x="1094" y="31"/>
                        <a:pt x="1094" y="94"/>
                      </a:cubicBezTo>
                      <a:cubicBezTo>
                        <a:pt x="1094" y="219"/>
                        <a:pt x="1094" y="219"/>
                        <a:pt x="1094" y="2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Oval 80"/>
                <p:cNvSpPr/>
                <p:nvPr/>
              </p:nvSpPr>
              <p:spPr bwMode="auto">
                <a:xfrm>
                  <a:off x="1250948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 bwMode="auto">
                <a:xfrm>
                  <a:off x="1363132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 bwMode="auto">
                <a:xfrm>
                  <a:off x="1475315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 bwMode="auto">
                <a:xfrm>
                  <a:off x="1587499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 bwMode="auto">
                <a:xfrm>
                  <a:off x="1250948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6" name="Oval 85"/>
                <p:cNvSpPr/>
                <p:nvPr/>
              </p:nvSpPr>
              <p:spPr bwMode="auto">
                <a:xfrm>
                  <a:off x="1363132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 bwMode="auto">
                <a:xfrm>
                  <a:off x="1475315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88" name="Oval 87"/>
                <p:cNvSpPr/>
                <p:nvPr/>
              </p:nvSpPr>
              <p:spPr bwMode="auto">
                <a:xfrm>
                  <a:off x="1587499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212" name="TextBox 211"/>
              <p:cNvSpPr txBox="1"/>
              <p:nvPr/>
            </p:nvSpPr>
            <p:spPr>
              <a:xfrm>
                <a:off x="5141666" y="3750580"/>
                <a:ext cx="6006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NetScaler</a:t>
                </a:r>
              </a:p>
            </p:txBody>
          </p:sp>
        </p:grpSp>
        <p:sp>
          <p:nvSpPr>
            <p:cNvPr id="207" name="Rectangle 206"/>
            <p:cNvSpPr/>
            <p:nvPr/>
          </p:nvSpPr>
          <p:spPr>
            <a:xfrm>
              <a:off x="2484614" y="0"/>
              <a:ext cx="818491" cy="227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69" name="Title 2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NetScaler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1926127" y="1338776"/>
            <a:ext cx="1461426" cy="791776"/>
            <a:chOff x="2975868" y="0"/>
            <a:chExt cx="1461426" cy="791776"/>
          </a:xfrm>
        </p:grpSpPr>
        <p:grpSp>
          <p:nvGrpSpPr>
            <p:cNvPr id="372" name="Group 371"/>
            <p:cNvGrpSpPr/>
            <p:nvPr/>
          </p:nvGrpSpPr>
          <p:grpSpPr>
            <a:xfrm>
              <a:off x="2975868" y="0"/>
              <a:ext cx="1461426" cy="791776"/>
              <a:chOff x="6218632" y="3143470"/>
              <a:chExt cx="1461426" cy="791776"/>
            </a:xfrm>
          </p:grpSpPr>
          <p:sp>
            <p:nvSpPr>
              <p:cNvPr id="397" name="TextBox 396"/>
              <p:cNvSpPr txBox="1"/>
              <p:nvPr/>
            </p:nvSpPr>
            <p:spPr>
              <a:xfrm>
                <a:off x="6218632" y="3750580"/>
                <a:ext cx="14614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NetScaler MAS Console</a:t>
                </a: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6636423" y="3143470"/>
                <a:ext cx="625837" cy="537776"/>
                <a:chOff x="1106488" y="409575"/>
                <a:chExt cx="7920037" cy="6805613"/>
              </a:xfrm>
            </p:grpSpPr>
            <p:sp>
              <p:nvSpPr>
                <p:cNvPr id="399" name="Freeform 1"/>
                <p:cNvSpPr>
                  <a:spLocks noChangeArrowheads="1"/>
                </p:cNvSpPr>
                <p:nvPr/>
              </p:nvSpPr>
              <p:spPr bwMode="auto">
                <a:xfrm>
                  <a:off x="1106488" y="409575"/>
                  <a:ext cx="7920037" cy="6805613"/>
                </a:xfrm>
                <a:custGeom>
                  <a:avLst/>
                  <a:gdLst>
                    <a:gd name="T0" fmla="*/ 20936 w 22000"/>
                    <a:gd name="T1" fmla="*/ 18905 h 18906"/>
                    <a:gd name="T2" fmla="*/ 20936 w 22000"/>
                    <a:gd name="T3" fmla="*/ 18905 h 18906"/>
                    <a:gd name="T4" fmla="*/ 1094 w 22000"/>
                    <a:gd name="T5" fmla="*/ 18905 h 18906"/>
                    <a:gd name="T6" fmla="*/ 0 w 22000"/>
                    <a:gd name="T7" fmla="*/ 17812 h 18906"/>
                    <a:gd name="T8" fmla="*/ 0 w 22000"/>
                    <a:gd name="T9" fmla="*/ 1094 h 18906"/>
                    <a:gd name="T10" fmla="*/ 1094 w 22000"/>
                    <a:gd name="T11" fmla="*/ 0 h 18906"/>
                    <a:gd name="T12" fmla="*/ 20936 w 22000"/>
                    <a:gd name="T13" fmla="*/ 0 h 18906"/>
                    <a:gd name="T14" fmla="*/ 21999 w 22000"/>
                    <a:gd name="T15" fmla="*/ 1094 h 18906"/>
                    <a:gd name="T16" fmla="*/ 21999 w 22000"/>
                    <a:gd name="T17" fmla="*/ 17812 h 18906"/>
                    <a:gd name="T18" fmla="*/ 20936 w 22000"/>
                    <a:gd name="T19" fmla="*/ 18905 h 18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00" h="18906">
                      <a:moveTo>
                        <a:pt x="20936" y="18905"/>
                      </a:moveTo>
                      <a:lnTo>
                        <a:pt x="20936" y="18905"/>
                      </a:lnTo>
                      <a:cubicBezTo>
                        <a:pt x="1094" y="18905"/>
                        <a:pt x="1094" y="18905"/>
                        <a:pt x="1094" y="18905"/>
                      </a:cubicBezTo>
                      <a:cubicBezTo>
                        <a:pt x="500" y="18905"/>
                        <a:pt x="0" y="18405"/>
                        <a:pt x="0" y="17812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469"/>
                        <a:pt x="500" y="0"/>
                        <a:pt x="1094" y="0"/>
                      </a:cubicBezTo>
                      <a:cubicBezTo>
                        <a:pt x="20936" y="0"/>
                        <a:pt x="20936" y="0"/>
                        <a:pt x="20936" y="0"/>
                      </a:cubicBezTo>
                      <a:cubicBezTo>
                        <a:pt x="21530" y="0"/>
                        <a:pt x="21999" y="469"/>
                        <a:pt x="21999" y="1094"/>
                      </a:cubicBezTo>
                      <a:cubicBezTo>
                        <a:pt x="21999" y="17812"/>
                        <a:pt x="21999" y="17812"/>
                        <a:pt x="21999" y="17812"/>
                      </a:cubicBezTo>
                      <a:cubicBezTo>
                        <a:pt x="21999" y="18405"/>
                        <a:pt x="21530" y="18905"/>
                        <a:pt x="20936" y="1890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" name="Freeform 2"/>
                <p:cNvSpPr>
                  <a:spLocks noChangeArrowheads="1"/>
                </p:cNvSpPr>
                <p:nvPr/>
              </p:nvSpPr>
              <p:spPr bwMode="auto">
                <a:xfrm>
                  <a:off x="1670050" y="1973263"/>
                  <a:ext cx="6805613" cy="4679950"/>
                </a:xfrm>
                <a:custGeom>
                  <a:avLst/>
                  <a:gdLst>
                    <a:gd name="T0" fmla="*/ 0 w 18906"/>
                    <a:gd name="T1" fmla="*/ 12999 h 13000"/>
                    <a:gd name="T2" fmla="*/ 0 w 18906"/>
                    <a:gd name="T3" fmla="*/ 0 h 13000"/>
                    <a:gd name="T4" fmla="*/ 18905 w 18906"/>
                    <a:gd name="T5" fmla="*/ 0 h 13000"/>
                    <a:gd name="T6" fmla="*/ 18905 w 18906"/>
                    <a:gd name="T7" fmla="*/ 12999 h 13000"/>
                    <a:gd name="T8" fmla="*/ 0 w 18906"/>
                    <a:gd name="T9" fmla="*/ 12999 h 1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06" h="13000">
                      <a:moveTo>
                        <a:pt x="0" y="12999"/>
                      </a:moveTo>
                      <a:lnTo>
                        <a:pt x="0" y="0"/>
                      </a:lnTo>
                      <a:lnTo>
                        <a:pt x="18905" y="0"/>
                      </a:lnTo>
                      <a:lnTo>
                        <a:pt x="18905" y="12999"/>
                      </a:lnTo>
                      <a:lnTo>
                        <a:pt x="0" y="12999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" name="Freeform 3"/>
                <p:cNvSpPr>
                  <a:spLocks noChangeArrowheads="1"/>
                </p:cNvSpPr>
                <p:nvPr/>
              </p:nvSpPr>
              <p:spPr bwMode="auto">
                <a:xfrm>
                  <a:off x="1670050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9" y="1218"/>
                        <a:pt x="625" y="1218"/>
                      </a:cubicBezTo>
                      <a:cubicBezTo>
                        <a:pt x="282" y="1218"/>
                        <a:pt x="0" y="937"/>
                        <a:pt x="0" y="593"/>
                      </a:cubicBezTo>
                      <a:cubicBezTo>
                        <a:pt x="0" y="250"/>
                        <a:pt x="282" y="0"/>
                        <a:pt x="625" y="0"/>
                      </a:cubicBezTo>
                      <a:cubicBezTo>
                        <a:pt x="969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2" name="Freeform 4"/>
                <p:cNvSpPr>
                  <a:spLocks noChangeArrowheads="1"/>
                </p:cNvSpPr>
                <p:nvPr/>
              </p:nvSpPr>
              <p:spPr bwMode="auto">
                <a:xfrm>
                  <a:off x="2446338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8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8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3" name="Freeform 5"/>
                <p:cNvSpPr>
                  <a:spLocks noChangeArrowheads="1"/>
                </p:cNvSpPr>
                <p:nvPr/>
              </p:nvSpPr>
              <p:spPr bwMode="auto">
                <a:xfrm>
                  <a:off x="3233738" y="971550"/>
                  <a:ext cx="439737" cy="438150"/>
                </a:xfrm>
                <a:custGeom>
                  <a:avLst/>
                  <a:gdLst>
                    <a:gd name="T0" fmla="*/ 1219 w 1220"/>
                    <a:gd name="T1" fmla="*/ 593 h 1219"/>
                    <a:gd name="T2" fmla="*/ 1219 w 1220"/>
                    <a:gd name="T3" fmla="*/ 593 h 1219"/>
                    <a:gd name="T4" fmla="*/ 625 w 1220"/>
                    <a:gd name="T5" fmla="*/ 1218 h 1219"/>
                    <a:gd name="T6" fmla="*/ 0 w 1220"/>
                    <a:gd name="T7" fmla="*/ 593 h 1219"/>
                    <a:gd name="T8" fmla="*/ 625 w 1220"/>
                    <a:gd name="T9" fmla="*/ 0 h 1219"/>
                    <a:gd name="T10" fmla="*/ 1219 w 1220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19">
                      <a:moveTo>
                        <a:pt x="1219" y="593"/>
                      </a:moveTo>
                      <a:lnTo>
                        <a:pt x="1219" y="593"/>
                      </a:lnTo>
                      <a:cubicBezTo>
                        <a:pt x="1219" y="937"/>
                        <a:pt x="969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9" y="0"/>
                        <a:pt x="1219" y="250"/>
                        <a:pt x="1219" y="593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4" name="Freeform 6"/>
                <p:cNvSpPr>
                  <a:spLocks noChangeArrowheads="1"/>
                </p:cNvSpPr>
                <p:nvPr/>
              </p:nvSpPr>
              <p:spPr bwMode="auto">
                <a:xfrm>
                  <a:off x="5348288" y="971550"/>
                  <a:ext cx="3127375" cy="327025"/>
                </a:xfrm>
                <a:custGeom>
                  <a:avLst/>
                  <a:gdLst>
                    <a:gd name="T0" fmla="*/ 469 w 8688"/>
                    <a:gd name="T1" fmla="*/ 906 h 907"/>
                    <a:gd name="T2" fmla="*/ 469 w 8688"/>
                    <a:gd name="T3" fmla="*/ 906 h 907"/>
                    <a:gd name="T4" fmla="*/ 8219 w 8688"/>
                    <a:gd name="T5" fmla="*/ 906 h 907"/>
                    <a:gd name="T6" fmla="*/ 8687 w 8688"/>
                    <a:gd name="T7" fmla="*/ 468 h 907"/>
                    <a:gd name="T8" fmla="*/ 8687 w 8688"/>
                    <a:gd name="T9" fmla="*/ 437 h 907"/>
                    <a:gd name="T10" fmla="*/ 8219 w 8688"/>
                    <a:gd name="T11" fmla="*/ 0 h 907"/>
                    <a:gd name="T12" fmla="*/ 469 w 8688"/>
                    <a:gd name="T13" fmla="*/ 0 h 907"/>
                    <a:gd name="T14" fmla="*/ 0 w 8688"/>
                    <a:gd name="T15" fmla="*/ 437 h 907"/>
                    <a:gd name="T16" fmla="*/ 0 w 8688"/>
                    <a:gd name="T17" fmla="*/ 468 h 907"/>
                    <a:gd name="T18" fmla="*/ 469 w 8688"/>
                    <a:gd name="T19" fmla="*/ 906 h 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88" h="907">
                      <a:moveTo>
                        <a:pt x="469" y="906"/>
                      </a:moveTo>
                      <a:lnTo>
                        <a:pt x="469" y="906"/>
                      </a:lnTo>
                      <a:cubicBezTo>
                        <a:pt x="8219" y="906"/>
                        <a:pt x="8219" y="906"/>
                        <a:pt x="8219" y="906"/>
                      </a:cubicBezTo>
                      <a:cubicBezTo>
                        <a:pt x="8469" y="906"/>
                        <a:pt x="8687" y="718"/>
                        <a:pt x="8687" y="468"/>
                      </a:cubicBezTo>
                      <a:cubicBezTo>
                        <a:pt x="8687" y="437"/>
                        <a:pt x="8687" y="437"/>
                        <a:pt x="8687" y="437"/>
                      </a:cubicBezTo>
                      <a:cubicBezTo>
                        <a:pt x="8687" y="187"/>
                        <a:pt x="8469" y="0"/>
                        <a:pt x="821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219" y="0"/>
                        <a:pt x="0" y="187"/>
                        <a:pt x="0" y="437"/>
                      </a:cubicBezTo>
                      <a:cubicBezTo>
                        <a:pt x="0" y="468"/>
                        <a:pt x="0" y="468"/>
                        <a:pt x="0" y="468"/>
                      </a:cubicBezTo>
                      <a:cubicBezTo>
                        <a:pt x="0" y="718"/>
                        <a:pt x="219" y="906"/>
                        <a:pt x="469" y="906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5" name="Line 7"/>
                <p:cNvSpPr>
                  <a:spLocks noChangeShapeType="1"/>
                </p:cNvSpPr>
                <p:nvPr/>
              </p:nvSpPr>
              <p:spPr bwMode="auto">
                <a:xfrm>
                  <a:off x="6022975" y="3727450"/>
                  <a:ext cx="165417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6" name="Line 8"/>
                <p:cNvSpPr>
                  <a:spLocks noChangeShapeType="1"/>
                </p:cNvSpPr>
                <p:nvPr/>
              </p:nvSpPr>
              <p:spPr bwMode="auto">
                <a:xfrm>
                  <a:off x="6022975" y="4278313"/>
                  <a:ext cx="11033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7" name="Line 9"/>
                <p:cNvSpPr>
                  <a:spLocks noChangeShapeType="1"/>
                </p:cNvSpPr>
                <p:nvPr/>
              </p:nvSpPr>
              <p:spPr bwMode="auto">
                <a:xfrm>
                  <a:off x="6022975" y="4841875"/>
                  <a:ext cx="6858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8" name="Freeform 10"/>
                <p:cNvSpPr>
                  <a:spLocks noChangeArrowheads="1"/>
                </p:cNvSpPr>
                <p:nvPr/>
              </p:nvSpPr>
              <p:spPr bwMode="auto">
                <a:xfrm>
                  <a:off x="5461000" y="3614738"/>
                  <a:ext cx="214313" cy="225425"/>
                </a:xfrm>
                <a:custGeom>
                  <a:avLst/>
                  <a:gdLst>
                    <a:gd name="T0" fmla="*/ 593 w 594"/>
                    <a:gd name="T1" fmla="*/ 313 h 625"/>
                    <a:gd name="T2" fmla="*/ 593 w 594"/>
                    <a:gd name="T3" fmla="*/ 313 h 625"/>
                    <a:gd name="T4" fmla="*/ 281 w 594"/>
                    <a:gd name="T5" fmla="*/ 624 h 625"/>
                    <a:gd name="T6" fmla="*/ 0 w 594"/>
                    <a:gd name="T7" fmla="*/ 313 h 625"/>
                    <a:gd name="T8" fmla="*/ 281 w 594"/>
                    <a:gd name="T9" fmla="*/ 0 h 625"/>
                    <a:gd name="T10" fmla="*/ 593 w 594"/>
                    <a:gd name="T11" fmla="*/ 313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5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4"/>
                        <a:pt x="281" y="624"/>
                      </a:cubicBezTo>
                      <a:cubicBezTo>
                        <a:pt x="125" y="624"/>
                        <a:pt x="0" y="469"/>
                        <a:pt x="0" y="313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313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" name="Freeform 11"/>
                <p:cNvSpPr>
                  <a:spLocks noChangeArrowheads="1"/>
                </p:cNvSpPr>
                <p:nvPr/>
              </p:nvSpPr>
              <p:spPr bwMode="auto">
                <a:xfrm>
                  <a:off x="5461000" y="4176713"/>
                  <a:ext cx="214313" cy="214312"/>
                </a:xfrm>
                <a:custGeom>
                  <a:avLst/>
                  <a:gdLst>
                    <a:gd name="T0" fmla="*/ 593 w 594"/>
                    <a:gd name="T1" fmla="*/ 281 h 595"/>
                    <a:gd name="T2" fmla="*/ 593 w 594"/>
                    <a:gd name="T3" fmla="*/ 281 h 595"/>
                    <a:gd name="T4" fmla="*/ 281 w 594"/>
                    <a:gd name="T5" fmla="*/ 594 h 595"/>
                    <a:gd name="T6" fmla="*/ 0 w 594"/>
                    <a:gd name="T7" fmla="*/ 281 h 595"/>
                    <a:gd name="T8" fmla="*/ 281 w 594"/>
                    <a:gd name="T9" fmla="*/ 0 h 595"/>
                    <a:gd name="T10" fmla="*/ 593 w 594"/>
                    <a:gd name="T11" fmla="*/ 281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595">
                      <a:moveTo>
                        <a:pt x="593" y="281"/>
                      </a:moveTo>
                      <a:lnTo>
                        <a:pt x="593" y="281"/>
                      </a:lnTo>
                      <a:cubicBezTo>
                        <a:pt x="593" y="469"/>
                        <a:pt x="468" y="594"/>
                        <a:pt x="281" y="594"/>
                      </a:cubicBezTo>
                      <a:cubicBezTo>
                        <a:pt x="125" y="594"/>
                        <a:pt x="0" y="469"/>
                        <a:pt x="0" y="281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28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" name="Freeform 12"/>
                <p:cNvSpPr>
                  <a:spLocks noChangeArrowheads="1"/>
                </p:cNvSpPr>
                <p:nvPr/>
              </p:nvSpPr>
              <p:spPr bwMode="auto">
                <a:xfrm>
                  <a:off x="5461000" y="4729163"/>
                  <a:ext cx="214313" cy="225425"/>
                </a:xfrm>
                <a:custGeom>
                  <a:avLst/>
                  <a:gdLst>
                    <a:gd name="T0" fmla="*/ 593 w 594"/>
                    <a:gd name="T1" fmla="*/ 313 h 626"/>
                    <a:gd name="T2" fmla="*/ 593 w 594"/>
                    <a:gd name="T3" fmla="*/ 313 h 626"/>
                    <a:gd name="T4" fmla="*/ 281 w 594"/>
                    <a:gd name="T5" fmla="*/ 625 h 626"/>
                    <a:gd name="T6" fmla="*/ 0 w 594"/>
                    <a:gd name="T7" fmla="*/ 313 h 626"/>
                    <a:gd name="T8" fmla="*/ 281 w 594"/>
                    <a:gd name="T9" fmla="*/ 0 h 626"/>
                    <a:gd name="T10" fmla="*/ 593 w 594"/>
                    <a:gd name="T11" fmla="*/ 313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6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5"/>
                        <a:pt x="281" y="625"/>
                      </a:cubicBezTo>
                      <a:cubicBezTo>
                        <a:pt x="125" y="625"/>
                        <a:pt x="0" y="469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468" y="0"/>
                        <a:pt x="593" y="156"/>
                        <a:pt x="593" y="313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" name="Freeform 13"/>
                <p:cNvSpPr>
                  <a:spLocks noChangeArrowheads="1"/>
                </p:cNvSpPr>
                <p:nvPr/>
              </p:nvSpPr>
              <p:spPr bwMode="auto">
                <a:xfrm>
                  <a:off x="4740275" y="50212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Freeform 14"/>
                <p:cNvSpPr>
                  <a:spLocks noChangeArrowheads="1"/>
                </p:cNvSpPr>
                <p:nvPr/>
              </p:nvSpPr>
              <p:spPr bwMode="auto">
                <a:xfrm>
                  <a:off x="4583113" y="3221038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" name="Freeform 15"/>
                <p:cNvSpPr>
                  <a:spLocks noChangeArrowheads="1"/>
                </p:cNvSpPr>
                <p:nvPr/>
              </p:nvSpPr>
              <p:spPr bwMode="auto">
                <a:xfrm>
                  <a:off x="3357563" y="2862263"/>
                  <a:ext cx="1350962" cy="933450"/>
                </a:xfrm>
                <a:custGeom>
                  <a:avLst/>
                  <a:gdLst>
                    <a:gd name="T0" fmla="*/ 1156 w 3751"/>
                    <a:gd name="T1" fmla="*/ 31 h 2594"/>
                    <a:gd name="T2" fmla="*/ 1156 w 3751"/>
                    <a:gd name="T3" fmla="*/ 31 h 2594"/>
                    <a:gd name="T4" fmla="*/ 2656 w 3751"/>
                    <a:gd name="T5" fmla="*/ 281 h 2594"/>
                    <a:gd name="T6" fmla="*/ 3750 w 3751"/>
                    <a:gd name="T7" fmla="*/ 1000 h 2594"/>
                    <a:gd name="T8" fmla="*/ 2281 w 3751"/>
                    <a:gd name="T9" fmla="*/ 2593 h 2594"/>
                    <a:gd name="T10" fmla="*/ 1844 w 3751"/>
                    <a:gd name="T11" fmla="*/ 2312 h 2594"/>
                    <a:gd name="T12" fmla="*/ 750 w 3751"/>
                    <a:gd name="T13" fmla="*/ 2281 h 2594"/>
                    <a:gd name="T14" fmla="*/ 0 w 3751"/>
                    <a:gd name="T15" fmla="*/ 250 h 2594"/>
                    <a:gd name="T16" fmla="*/ 1156 w 3751"/>
                    <a:gd name="T17" fmla="*/ 31 h 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51" h="2594">
                      <a:moveTo>
                        <a:pt x="1156" y="31"/>
                      </a:moveTo>
                      <a:lnTo>
                        <a:pt x="1156" y="31"/>
                      </a:lnTo>
                      <a:cubicBezTo>
                        <a:pt x="1656" y="0"/>
                        <a:pt x="2156" y="93"/>
                        <a:pt x="2656" y="281"/>
                      </a:cubicBezTo>
                      <a:cubicBezTo>
                        <a:pt x="3062" y="468"/>
                        <a:pt x="3437" y="718"/>
                        <a:pt x="3750" y="1000"/>
                      </a:cubicBezTo>
                      <a:cubicBezTo>
                        <a:pt x="2281" y="2593"/>
                        <a:pt x="2281" y="2593"/>
                        <a:pt x="2281" y="2593"/>
                      </a:cubicBezTo>
                      <a:cubicBezTo>
                        <a:pt x="2156" y="2468"/>
                        <a:pt x="2000" y="2375"/>
                        <a:pt x="1844" y="2312"/>
                      </a:cubicBezTo>
                      <a:cubicBezTo>
                        <a:pt x="1469" y="2156"/>
                        <a:pt x="1094" y="2156"/>
                        <a:pt x="750" y="228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75" y="124"/>
                        <a:pt x="781" y="31"/>
                        <a:pt x="1156" y="3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" name="Freeform 16"/>
                <p:cNvSpPr>
                  <a:spLocks noChangeArrowheads="1"/>
                </p:cNvSpPr>
                <p:nvPr/>
              </p:nvSpPr>
              <p:spPr bwMode="auto">
                <a:xfrm>
                  <a:off x="2446338" y="2951163"/>
                  <a:ext cx="2430462" cy="2654300"/>
                </a:xfrm>
                <a:custGeom>
                  <a:avLst/>
                  <a:gdLst>
                    <a:gd name="T0" fmla="*/ 3156 w 6751"/>
                    <a:gd name="T1" fmla="*/ 7155 h 7375"/>
                    <a:gd name="T2" fmla="*/ 3156 w 6751"/>
                    <a:gd name="T3" fmla="*/ 7155 h 7375"/>
                    <a:gd name="T4" fmla="*/ 2375 w 6751"/>
                    <a:gd name="T5" fmla="*/ 6936 h 7375"/>
                    <a:gd name="T6" fmla="*/ 281 w 6751"/>
                    <a:gd name="T7" fmla="*/ 4717 h 7375"/>
                    <a:gd name="T8" fmla="*/ 343 w 6751"/>
                    <a:gd name="T9" fmla="*/ 2093 h 7375"/>
                    <a:gd name="T10" fmla="*/ 2531 w 6751"/>
                    <a:gd name="T11" fmla="*/ 0 h 7375"/>
                    <a:gd name="T12" fmla="*/ 3281 w 6751"/>
                    <a:gd name="T13" fmla="*/ 2031 h 7375"/>
                    <a:gd name="T14" fmla="*/ 2343 w 6751"/>
                    <a:gd name="T15" fmla="*/ 2905 h 7375"/>
                    <a:gd name="T16" fmla="*/ 2343 w 6751"/>
                    <a:gd name="T17" fmla="*/ 3999 h 7375"/>
                    <a:gd name="T18" fmla="*/ 3187 w 6751"/>
                    <a:gd name="T19" fmla="*/ 4936 h 7375"/>
                    <a:gd name="T20" fmla="*/ 5000 w 6751"/>
                    <a:gd name="T21" fmla="*/ 4436 h 7375"/>
                    <a:gd name="T22" fmla="*/ 6750 w 6751"/>
                    <a:gd name="T23" fmla="*/ 5749 h 7375"/>
                    <a:gd name="T24" fmla="*/ 3156 w 6751"/>
                    <a:gd name="T25" fmla="*/ 7155 h 7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51" h="7375">
                      <a:moveTo>
                        <a:pt x="3156" y="7155"/>
                      </a:moveTo>
                      <a:lnTo>
                        <a:pt x="3156" y="7155"/>
                      </a:lnTo>
                      <a:cubicBezTo>
                        <a:pt x="2906" y="7124"/>
                        <a:pt x="2656" y="7030"/>
                        <a:pt x="2375" y="6936"/>
                      </a:cubicBezTo>
                      <a:cubicBezTo>
                        <a:pt x="1375" y="6530"/>
                        <a:pt x="625" y="5686"/>
                        <a:pt x="281" y="4717"/>
                      </a:cubicBezTo>
                      <a:cubicBezTo>
                        <a:pt x="0" y="3905"/>
                        <a:pt x="0" y="2967"/>
                        <a:pt x="343" y="2093"/>
                      </a:cubicBezTo>
                      <a:cubicBezTo>
                        <a:pt x="750" y="1062"/>
                        <a:pt x="1593" y="343"/>
                        <a:pt x="2531" y="0"/>
                      </a:cubicBezTo>
                      <a:cubicBezTo>
                        <a:pt x="3281" y="2031"/>
                        <a:pt x="3281" y="2031"/>
                        <a:pt x="3281" y="2031"/>
                      </a:cubicBezTo>
                      <a:cubicBezTo>
                        <a:pt x="2875" y="2187"/>
                        <a:pt x="2531" y="2467"/>
                        <a:pt x="2343" y="2905"/>
                      </a:cubicBezTo>
                      <a:cubicBezTo>
                        <a:pt x="2187" y="3280"/>
                        <a:pt x="2218" y="3655"/>
                        <a:pt x="2343" y="3999"/>
                      </a:cubicBezTo>
                      <a:cubicBezTo>
                        <a:pt x="2468" y="4405"/>
                        <a:pt x="2781" y="4749"/>
                        <a:pt x="3187" y="4936"/>
                      </a:cubicBezTo>
                      <a:cubicBezTo>
                        <a:pt x="3875" y="5186"/>
                        <a:pt x="4593" y="4967"/>
                        <a:pt x="5000" y="4436"/>
                      </a:cubicBezTo>
                      <a:cubicBezTo>
                        <a:pt x="6750" y="5749"/>
                        <a:pt x="6750" y="5749"/>
                        <a:pt x="6750" y="5749"/>
                      </a:cubicBezTo>
                      <a:cubicBezTo>
                        <a:pt x="5906" y="6842"/>
                        <a:pt x="4531" y="7374"/>
                        <a:pt x="3156" y="71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2690813" y="4470400"/>
                  <a:ext cx="611187" cy="47307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96" name="Rectangle 395"/>
            <p:cNvSpPr/>
            <p:nvPr/>
          </p:nvSpPr>
          <p:spPr>
            <a:xfrm>
              <a:off x="3330159" y="0"/>
              <a:ext cx="752837" cy="53777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10067" y="1527081"/>
            <a:ext cx="985385" cy="603471"/>
            <a:chOff x="3977697" y="0"/>
            <a:chExt cx="985385" cy="603471"/>
          </a:xfrm>
        </p:grpSpPr>
        <p:grpSp>
          <p:nvGrpSpPr>
            <p:cNvPr id="2" name="Group 1"/>
            <p:cNvGrpSpPr/>
            <p:nvPr/>
          </p:nvGrpSpPr>
          <p:grpSpPr>
            <a:xfrm>
              <a:off x="3977697" y="0"/>
              <a:ext cx="985385" cy="603471"/>
              <a:chOff x="7955394" y="3331775"/>
              <a:chExt cx="985385" cy="603471"/>
            </a:xfrm>
          </p:grpSpPr>
          <p:sp>
            <p:nvSpPr>
              <p:cNvPr id="416" name="TextBox 415"/>
              <p:cNvSpPr txBox="1"/>
              <p:nvPr/>
            </p:nvSpPr>
            <p:spPr>
              <a:xfrm>
                <a:off x="7955394" y="3750580"/>
                <a:ext cx="98538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NetScaler MAS</a:t>
                </a:r>
              </a:p>
            </p:txBody>
          </p:sp>
          <p:grpSp>
            <p:nvGrpSpPr>
              <p:cNvPr id="467" name="Group 466"/>
              <p:cNvGrpSpPr/>
              <p:nvPr/>
            </p:nvGrpSpPr>
            <p:grpSpPr>
              <a:xfrm>
                <a:off x="8043798" y="3331775"/>
                <a:ext cx="808576" cy="349471"/>
                <a:chOff x="139700" y="4840288"/>
                <a:chExt cx="4367213" cy="1887537"/>
              </a:xfrm>
            </p:grpSpPr>
            <p:sp>
              <p:nvSpPr>
                <p:cNvPr id="468" name="Freeform 47"/>
                <p:cNvSpPr>
                  <a:spLocks noChangeArrowheads="1"/>
                </p:cNvSpPr>
                <p:nvPr/>
              </p:nvSpPr>
              <p:spPr bwMode="auto">
                <a:xfrm>
                  <a:off x="2736850" y="5888038"/>
                  <a:ext cx="128588" cy="119062"/>
                </a:xfrm>
                <a:custGeom>
                  <a:avLst/>
                  <a:gdLst>
                    <a:gd name="T0" fmla="*/ 165 w 358"/>
                    <a:gd name="T1" fmla="*/ 0 h 330"/>
                    <a:gd name="T2" fmla="*/ 165 w 358"/>
                    <a:gd name="T3" fmla="*/ 0 h 330"/>
                    <a:gd name="T4" fmla="*/ 165 w 358"/>
                    <a:gd name="T5" fmla="*/ 0 h 330"/>
                    <a:gd name="T6" fmla="*/ 0 w 358"/>
                    <a:gd name="T7" fmla="*/ 165 h 330"/>
                    <a:gd name="T8" fmla="*/ 0 w 358"/>
                    <a:gd name="T9" fmla="*/ 165 h 330"/>
                    <a:gd name="T10" fmla="*/ 165 w 358"/>
                    <a:gd name="T11" fmla="*/ 329 h 330"/>
                    <a:gd name="T12" fmla="*/ 165 w 358"/>
                    <a:gd name="T13" fmla="*/ 329 h 330"/>
                    <a:gd name="T14" fmla="*/ 357 w 358"/>
                    <a:gd name="T15" fmla="*/ 165 h 330"/>
                    <a:gd name="T16" fmla="*/ 357 w 358"/>
                    <a:gd name="T17" fmla="*/ 165 h 330"/>
                    <a:gd name="T18" fmla="*/ 165 w 358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30">
                      <a:moveTo>
                        <a:pt x="165" y="0"/>
                      </a:moveTo>
                      <a:lnTo>
                        <a:pt x="165" y="0"/>
                      </a:lnTo>
                      <a:lnTo>
                        <a:pt x="165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48"/>
                        <a:pt x="83" y="329"/>
                        <a:pt x="165" y="329"/>
                      </a:cubicBezTo>
                      <a:lnTo>
                        <a:pt x="165" y="329"/>
                      </a:lnTo>
                      <a:cubicBezTo>
                        <a:pt x="275" y="329"/>
                        <a:pt x="357" y="248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65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" name="Freeform 48"/>
                <p:cNvSpPr>
                  <a:spLocks noChangeArrowheads="1"/>
                </p:cNvSpPr>
                <p:nvPr/>
              </p:nvSpPr>
              <p:spPr bwMode="auto">
                <a:xfrm>
                  <a:off x="2736850" y="6135688"/>
                  <a:ext cx="128588" cy="119062"/>
                </a:xfrm>
                <a:custGeom>
                  <a:avLst/>
                  <a:gdLst>
                    <a:gd name="T0" fmla="*/ 165 w 358"/>
                    <a:gd name="T1" fmla="*/ 0 h 330"/>
                    <a:gd name="T2" fmla="*/ 165 w 358"/>
                    <a:gd name="T3" fmla="*/ 0 h 330"/>
                    <a:gd name="T4" fmla="*/ 165 w 358"/>
                    <a:gd name="T5" fmla="*/ 0 h 330"/>
                    <a:gd name="T6" fmla="*/ 0 w 358"/>
                    <a:gd name="T7" fmla="*/ 164 h 330"/>
                    <a:gd name="T8" fmla="*/ 0 w 358"/>
                    <a:gd name="T9" fmla="*/ 164 h 330"/>
                    <a:gd name="T10" fmla="*/ 165 w 358"/>
                    <a:gd name="T11" fmla="*/ 329 h 330"/>
                    <a:gd name="T12" fmla="*/ 165 w 358"/>
                    <a:gd name="T13" fmla="*/ 329 h 330"/>
                    <a:gd name="T14" fmla="*/ 357 w 358"/>
                    <a:gd name="T15" fmla="*/ 164 h 330"/>
                    <a:gd name="T16" fmla="*/ 357 w 358"/>
                    <a:gd name="T17" fmla="*/ 164 h 330"/>
                    <a:gd name="T18" fmla="*/ 165 w 358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30">
                      <a:moveTo>
                        <a:pt x="165" y="0"/>
                      </a:moveTo>
                      <a:lnTo>
                        <a:pt x="165" y="0"/>
                      </a:lnTo>
                      <a:lnTo>
                        <a:pt x="165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46"/>
                        <a:pt x="83" y="329"/>
                        <a:pt x="165" y="329"/>
                      </a:cubicBezTo>
                      <a:lnTo>
                        <a:pt x="165" y="329"/>
                      </a:lnTo>
                      <a:cubicBezTo>
                        <a:pt x="275" y="329"/>
                        <a:pt x="357" y="246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65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0" name="Freeform 49"/>
                <p:cNvSpPr>
                  <a:spLocks noChangeArrowheads="1"/>
                </p:cNvSpPr>
                <p:nvPr/>
              </p:nvSpPr>
              <p:spPr bwMode="auto">
                <a:xfrm>
                  <a:off x="2984500" y="5888038"/>
                  <a:ext cx="128588" cy="119062"/>
                </a:xfrm>
                <a:custGeom>
                  <a:avLst/>
                  <a:gdLst>
                    <a:gd name="T0" fmla="*/ 165 w 358"/>
                    <a:gd name="T1" fmla="*/ 0 h 330"/>
                    <a:gd name="T2" fmla="*/ 165 w 358"/>
                    <a:gd name="T3" fmla="*/ 0 h 330"/>
                    <a:gd name="T4" fmla="*/ 165 w 358"/>
                    <a:gd name="T5" fmla="*/ 0 h 330"/>
                    <a:gd name="T6" fmla="*/ 0 w 358"/>
                    <a:gd name="T7" fmla="*/ 165 h 330"/>
                    <a:gd name="T8" fmla="*/ 0 w 358"/>
                    <a:gd name="T9" fmla="*/ 165 h 330"/>
                    <a:gd name="T10" fmla="*/ 165 w 358"/>
                    <a:gd name="T11" fmla="*/ 329 h 330"/>
                    <a:gd name="T12" fmla="*/ 165 w 358"/>
                    <a:gd name="T13" fmla="*/ 329 h 330"/>
                    <a:gd name="T14" fmla="*/ 357 w 358"/>
                    <a:gd name="T15" fmla="*/ 165 h 330"/>
                    <a:gd name="T16" fmla="*/ 357 w 358"/>
                    <a:gd name="T17" fmla="*/ 165 h 330"/>
                    <a:gd name="T18" fmla="*/ 165 w 358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30">
                      <a:moveTo>
                        <a:pt x="165" y="0"/>
                      </a:moveTo>
                      <a:lnTo>
                        <a:pt x="165" y="0"/>
                      </a:lnTo>
                      <a:lnTo>
                        <a:pt x="165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48"/>
                        <a:pt x="83" y="329"/>
                        <a:pt x="165" y="329"/>
                      </a:cubicBezTo>
                      <a:lnTo>
                        <a:pt x="165" y="329"/>
                      </a:lnTo>
                      <a:cubicBezTo>
                        <a:pt x="275" y="329"/>
                        <a:pt x="357" y="248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65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" name="Freeform 50"/>
                <p:cNvSpPr>
                  <a:spLocks noChangeArrowheads="1"/>
                </p:cNvSpPr>
                <p:nvPr/>
              </p:nvSpPr>
              <p:spPr bwMode="auto">
                <a:xfrm>
                  <a:off x="2984500" y="6135688"/>
                  <a:ext cx="128588" cy="119062"/>
                </a:xfrm>
                <a:custGeom>
                  <a:avLst/>
                  <a:gdLst>
                    <a:gd name="T0" fmla="*/ 165 w 358"/>
                    <a:gd name="T1" fmla="*/ 0 h 330"/>
                    <a:gd name="T2" fmla="*/ 165 w 358"/>
                    <a:gd name="T3" fmla="*/ 0 h 330"/>
                    <a:gd name="T4" fmla="*/ 165 w 358"/>
                    <a:gd name="T5" fmla="*/ 0 h 330"/>
                    <a:gd name="T6" fmla="*/ 0 w 358"/>
                    <a:gd name="T7" fmla="*/ 164 h 330"/>
                    <a:gd name="T8" fmla="*/ 0 w 358"/>
                    <a:gd name="T9" fmla="*/ 164 h 330"/>
                    <a:gd name="T10" fmla="*/ 165 w 358"/>
                    <a:gd name="T11" fmla="*/ 329 h 330"/>
                    <a:gd name="T12" fmla="*/ 165 w 358"/>
                    <a:gd name="T13" fmla="*/ 329 h 330"/>
                    <a:gd name="T14" fmla="*/ 357 w 358"/>
                    <a:gd name="T15" fmla="*/ 164 h 330"/>
                    <a:gd name="T16" fmla="*/ 357 w 358"/>
                    <a:gd name="T17" fmla="*/ 164 h 330"/>
                    <a:gd name="T18" fmla="*/ 165 w 358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30">
                      <a:moveTo>
                        <a:pt x="165" y="0"/>
                      </a:moveTo>
                      <a:lnTo>
                        <a:pt x="165" y="0"/>
                      </a:lnTo>
                      <a:lnTo>
                        <a:pt x="165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46"/>
                        <a:pt x="83" y="329"/>
                        <a:pt x="165" y="329"/>
                      </a:cubicBezTo>
                      <a:lnTo>
                        <a:pt x="165" y="329"/>
                      </a:lnTo>
                      <a:cubicBezTo>
                        <a:pt x="275" y="329"/>
                        <a:pt x="357" y="246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65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2" name="Freeform 51"/>
                <p:cNvSpPr>
                  <a:spLocks noChangeArrowheads="1"/>
                </p:cNvSpPr>
                <p:nvPr/>
              </p:nvSpPr>
              <p:spPr bwMode="auto">
                <a:xfrm>
                  <a:off x="3232150" y="6135688"/>
                  <a:ext cx="128588" cy="119062"/>
                </a:xfrm>
                <a:custGeom>
                  <a:avLst/>
                  <a:gdLst>
                    <a:gd name="T0" fmla="*/ 164 w 357"/>
                    <a:gd name="T1" fmla="*/ 0 h 330"/>
                    <a:gd name="T2" fmla="*/ 164 w 357"/>
                    <a:gd name="T3" fmla="*/ 0 h 330"/>
                    <a:gd name="T4" fmla="*/ 164 w 357"/>
                    <a:gd name="T5" fmla="*/ 0 h 330"/>
                    <a:gd name="T6" fmla="*/ 0 w 357"/>
                    <a:gd name="T7" fmla="*/ 164 h 330"/>
                    <a:gd name="T8" fmla="*/ 0 w 357"/>
                    <a:gd name="T9" fmla="*/ 164 h 330"/>
                    <a:gd name="T10" fmla="*/ 164 w 357"/>
                    <a:gd name="T11" fmla="*/ 329 h 330"/>
                    <a:gd name="T12" fmla="*/ 164 w 357"/>
                    <a:gd name="T13" fmla="*/ 329 h 330"/>
                    <a:gd name="T14" fmla="*/ 356 w 357"/>
                    <a:gd name="T15" fmla="*/ 164 h 330"/>
                    <a:gd name="T16" fmla="*/ 356 w 357"/>
                    <a:gd name="T17" fmla="*/ 164 h 330"/>
                    <a:gd name="T18" fmla="*/ 164 w 357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30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81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46"/>
                        <a:pt x="81" y="329"/>
                        <a:pt x="164" y="329"/>
                      </a:cubicBezTo>
                      <a:lnTo>
                        <a:pt x="164" y="329"/>
                      </a:lnTo>
                      <a:cubicBezTo>
                        <a:pt x="274" y="329"/>
                        <a:pt x="356" y="246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64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3" name="Freeform 52"/>
                <p:cNvSpPr>
                  <a:spLocks noChangeArrowheads="1"/>
                </p:cNvSpPr>
                <p:nvPr/>
              </p:nvSpPr>
              <p:spPr bwMode="auto">
                <a:xfrm>
                  <a:off x="3478213" y="6135688"/>
                  <a:ext cx="128587" cy="119062"/>
                </a:xfrm>
                <a:custGeom>
                  <a:avLst/>
                  <a:gdLst>
                    <a:gd name="T0" fmla="*/ 193 w 358"/>
                    <a:gd name="T1" fmla="*/ 0 h 330"/>
                    <a:gd name="T2" fmla="*/ 193 w 358"/>
                    <a:gd name="T3" fmla="*/ 0 h 330"/>
                    <a:gd name="T4" fmla="*/ 193 w 358"/>
                    <a:gd name="T5" fmla="*/ 0 h 330"/>
                    <a:gd name="T6" fmla="*/ 0 w 358"/>
                    <a:gd name="T7" fmla="*/ 164 h 330"/>
                    <a:gd name="T8" fmla="*/ 0 w 358"/>
                    <a:gd name="T9" fmla="*/ 164 h 330"/>
                    <a:gd name="T10" fmla="*/ 193 w 358"/>
                    <a:gd name="T11" fmla="*/ 329 h 330"/>
                    <a:gd name="T12" fmla="*/ 193 w 358"/>
                    <a:gd name="T13" fmla="*/ 329 h 330"/>
                    <a:gd name="T14" fmla="*/ 357 w 358"/>
                    <a:gd name="T15" fmla="*/ 164 h 330"/>
                    <a:gd name="T16" fmla="*/ 357 w 358"/>
                    <a:gd name="T17" fmla="*/ 164 h 330"/>
                    <a:gd name="T18" fmla="*/ 193 w 358"/>
                    <a:gd name="T19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30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46"/>
                        <a:pt x="83" y="329"/>
                        <a:pt x="193" y="329"/>
                      </a:cubicBezTo>
                      <a:lnTo>
                        <a:pt x="193" y="329"/>
                      </a:lnTo>
                      <a:cubicBezTo>
                        <a:pt x="274" y="329"/>
                        <a:pt x="357" y="246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4" y="0"/>
                        <a:pt x="193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Freeform 53"/>
                <p:cNvSpPr>
                  <a:spLocks noChangeArrowheads="1"/>
                </p:cNvSpPr>
                <p:nvPr/>
              </p:nvSpPr>
              <p:spPr bwMode="auto">
                <a:xfrm>
                  <a:off x="139700" y="5462588"/>
                  <a:ext cx="3843338" cy="1265237"/>
                </a:xfrm>
                <a:custGeom>
                  <a:avLst/>
                  <a:gdLst>
                    <a:gd name="T0" fmla="*/ 10673 w 10674"/>
                    <a:gd name="T1" fmla="*/ 1591 h 3513"/>
                    <a:gd name="T2" fmla="*/ 10673 w 10674"/>
                    <a:gd name="T3" fmla="*/ 1591 h 3513"/>
                    <a:gd name="T4" fmla="*/ 10673 w 10674"/>
                    <a:gd name="T5" fmla="*/ 3100 h 3513"/>
                    <a:gd name="T6" fmla="*/ 10288 w 10674"/>
                    <a:gd name="T7" fmla="*/ 3512 h 3513"/>
                    <a:gd name="T8" fmla="*/ 384 w 10674"/>
                    <a:gd name="T9" fmla="*/ 3512 h 3513"/>
                    <a:gd name="T10" fmla="*/ 0 w 10674"/>
                    <a:gd name="T11" fmla="*/ 3100 h 3513"/>
                    <a:gd name="T12" fmla="*/ 0 w 10674"/>
                    <a:gd name="T13" fmla="*/ 411 h 3513"/>
                    <a:gd name="T14" fmla="*/ 384 w 10674"/>
                    <a:gd name="T15" fmla="*/ 0 h 3513"/>
                    <a:gd name="T16" fmla="*/ 8615 w 10674"/>
                    <a:gd name="T17" fmla="*/ 0 h 3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74" h="3513">
                      <a:moveTo>
                        <a:pt x="10673" y="1591"/>
                      </a:moveTo>
                      <a:lnTo>
                        <a:pt x="10673" y="1591"/>
                      </a:lnTo>
                      <a:cubicBezTo>
                        <a:pt x="10673" y="3100"/>
                        <a:pt x="10673" y="3100"/>
                        <a:pt x="10673" y="3100"/>
                      </a:cubicBezTo>
                      <a:cubicBezTo>
                        <a:pt x="10673" y="3347"/>
                        <a:pt x="10508" y="3512"/>
                        <a:pt x="10288" y="3512"/>
                      </a:cubicBezTo>
                      <a:cubicBezTo>
                        <a:pt x="384" y="3512"/>
                        <a:pt x="384" y="3512"/>
                        <a:pt x="384" y="3512"/>
                      </a:cubicBezTo>
                      <a:cubicBezTo>
                        <a:pt x="165" y="3512"/>
                        <a:pt x="0" y="3347"/>
                        <a:pt x="0" y="3100"/>
                      </a:cubicBezTo>
                      <a:cubicBezTo>
                        <a:pt x="0" y="411"/>
                        <a:pt x="0" y="411"/>
                        <a:pt x="0" y="411"/>
                      </a:cubicBezTo>
                      <a:cubicBezTo>
                        <a:pt x="0" y="192"/>
                        <a:pt x="165" y="0"/>
                        <a:pt x="384" y="0"/>
                      </a:cubicBezTo>
                      <a:cubicBezTo>
                        <a:pt x="8615" y="0"/>
                        <a:pt x="8615" y="0"/>
                        <a:pt x="8615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5" name="Freeform 54"/>
                <p:cNvSpPr>
                  <a:spLocks noChangeArrowheads="1"/>
                </p:cNvSpPr>
                <p:nvPr/>
              </p:nvSpPr>
              <p:spPr bwMode="auto">
                <a:xfrm>
                  <a:off x="425450" y="5946775"/>
                  <a:ext cx="928688" cy="247650"/>
                </a:xfrm>
                <a:custGeom>
                  <a:avLst/>
                  <a:gdLst>
                    <a:gd name="T0" fmla="*/ 2414 w 2579"/>
                    <a:gd name="T1" fmla="*/ 686 h 687"/>
                    <a:gd name="T2" fmla="*/ 2414 w 2579"/>
                    <a:gd name="T3" fmla="*/ 686 h 687"/>
                    <a:gd name="T4" fmla="*/ 164 w 2579"/>
                    <a:gd name="T5" fmla="*/ 686 h 687"/>
                    <a:gd name="T6" fmla="*/ 0 w 2579"/>
                    <a:gd name="T7" fmla="*/ 522 h 687"/>
                    <a:gd name="T8" fmla="*/ 0 w 2579"/>
                    <a:gd name="T9" fmla="*/ 164 h 687"/>
                    <a:gd name="T10" fmla="*/ 164 w 2579"/>
                    <a:gd name="T11" fmla="*/ 0 h 687"/>
                    <a:gd name="T12" fmla="*/ 2414 w 2579"/>
                    <a:gd name="T13" fmla="*/ 0 h 687"/>
                    <a:gd name="T14" fmla="*/ 2578 w 2579"/>
                    <a:gd name="T15" fmla="*/ 164 h 687"/>
                    <a:gd name="T16" fmla="*/ 2578 w 2579"/>
                    <a:gd name="T17" fmla="*/ 522 h 687"/>
                    <a:gd name="T18" fmla="*/ 2414 w 2579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79" h="687">
                      <a:moveTo>
                        <a:pt x="2414" y="686"/>
                      </a:moveTo>
                      <a:lnTo>
                        <a:pt x="2414" y="686"/>
                      </a:lnTo>
                      <a:cubicBezTo>
                        <a:pt x="164" y="686"/>
                        <a:pt x="164" y="686"/>
                        <a:pt x="164" y="686"/>
                      </a:cubicBezTo>
                      <a:cubicBezTo>
                        <a:pt x="82" y="686"/>
                        <a:pt x="0" y="603"/>
                        <a:pt x="0" y="522"/>
                      </a:cubicBezTo>
                      <a:cubicBezTo>
                        <a:pt x="0" y="164"/>
                        <a:pt x="0" y="164"/>
                        <a:pt x="0" y="164"/>
                      </a:cubicBezTo>
                      <a:cubicBezTo>
                        <a:pt x="0" y="83"/>
                        <a:pt x="82" y="0"/>
                        <a:pt x="164" y="0"/>
                      </a:cubicBezTo>
                      <a:cubicBezTo>
                        <a:pt x="2414" y="0"/>
                        <a:pt x="2414" y="0"/>
                        <a:pt x="2414" y="0"/>
                      </a:cubicBezTo>
                      <a:cubicBezTo>
                        <a:pt x="2496" y="0"/>
                        <a:pt x="2578" y="83"/>
                        <a:pt x="2578" y="164"/>
                      </a:cubicBezTo>
                      <a:cubicBezTo>
                        <a:pt x="2578" y="522"/>
                        <a:pt x="2578" y="522"/>
                        <a:pt x="2578" y="522"/>
                      </a:cubicBezTo>
                      <a:cubicBezTo>
                        <a:pt x="2578" y="603"/>
                        <a:pt x="2496" y="686"/>
                        <a:pt x="2414" y="68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6" name="Freeform 55"/>
                <p:cNvSpPr>
                  <a:spLocks noChangeArrowheads="1"/>
                </p:cNvSpPr>
                <p:nvPr/>
              </p:nvSpPr>
              <p:spPr bwMode="auto">
                <a:xfrm>
                  <a:off x="1541463" y="6529388"/>
                  <a:ext cx="889000" cy="198437"/>
                </a:xfrm>
                <a:custGeom>
                  <a:avLst/>
                  <a:gdLst>
                    <a:gd name="T0" fmla="*/ 0 w 2470"/>
                    <a:gd name="T1" fmla="*/ 549 h 550"/>
                    <a:gd name="T2" fmla="*/ 0 w 2470"/>
                    <a:gd name="T3" fmla="*/ 549 h 550"/>
                    <a:gd name="T4" fmla="*/ 439 w 2470"/>
                    <a:gd name="T5" fmla="*/ 82 h 550"/>
                    <a:gd name="T6" fmla="*/ 576 w 2470"/>
                    <a:gd name="T7" fmla="*/ 0 h 550"/>
                    <a:gd name="T8" fmla="*/ 2277 w 2470"/>
                    <a:gd name="T9" fmla="*/ 0 h 550"/>
                    <a:gd name="T10" fmla="*/ 2469 w 2470"/>
                    <a:gd name="T11" fmla="*/ 192 h 550"/>
                    <a:gd name="T12" fmla="*/ 2469 w 2470"/>
                    <a:gd name="T13" fmla="*/ 494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70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39" y="82"/>
                        <a:pt x="439" y="82"/>
                        <a:pt x="439" y="82"/>
                      </a:cubicBezTo>
                      <a:cubicBezTo>
                        <a:pt x="466" y="27"/>
                        <a:pt x="521" y="0"/>
                        <a:pt x="576" y="0"/>
                      </a:cubicBezTo>
                      <a:cubicBezTo>
                        <a:pt x="2277" y="0"/>
                        <a:pt x="2277" y="0"/>
                        <a:pt x="2277" y="0"/>
                      </a:cubicBezTo>
                      <a:cubicBezTo>
                        <a:pt x="2387" y="0"/>
                        <a:pt x="2469" y="82"/>
                        <a:pt x="2469" y="192"/>
                      </a:cubicBezTo>
                      <a:cubicBezTo>
                        <a:pt x="2469" y="494"/>
                        <a:pt x="2469" y="494"/>
                        <a:pt x="2469" y="49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7" name="Freeform 56"/>
                <p:cNvSpPr>
                  <a:spLocks noChangeArrowheads="1"/>
                </p:cNvSpPr>
                <p:nvPr/>
              </p:nvSpPr>
              <p:spPr bwMode="auto">
                <a:xfrm>
                  <a:off x="3251200" y="4840288"/>
                  <a:ext cx="1255713" cy="1195387"/>
                </a:xfrm>
                <a:custGeom>
                  <a:avLst/>
                  <a:gdLst>
                    <a:gd name="T0" fmla="*/ 3375 w 3486"/>
                    <a:gd name="T1" fmla="*/ 3320 h 3321"/>
                    <a:gd name="T2" fmla="*/ 3375 w 3486"/>
                    <a:gd name="T3" fmla="*/ 3320 h 3321"/>
                    <a:gd name="T4" fmla="*/ 137 w 3486"/>
                    <a:gd name="T5" fmla="*/ 3320 h 3321"/>
                    <a:gd name="T6" fmla="*/ 0 w 3486"/>
                    <a:gd name="T7" fmla="*/ 3183 h 3321"/>
                    <a:gd name="T8" fmla="*/ 0 w 3486"/>
                    <a:gd name="T9" fmla="*/ 110 h 3321"/>
                    <a:gd name="T10" fmla="*/ 137 w 3486"/>
                    <a:gd name="T11" fmla="*/ 0 h 3321"/>
                    <a:gd name="T12" fmla="*/ 3375 w 3486"/>
                    <a:gd name="T13" fmla="*/ 0 h 3321"/>
                    <a:gd name="T14" fmla="*/ 3485 w 3486"/>
                    <a:gd name="T15" fmla="*/ 110 h 3321"/>
                    <a:gd name="T16" fmla="*/ 3485 w 3486"/>
                    <a:gd name="T17" fmla="*/ 3183 h 3321"/>
                    <a:gd name="T18" fmla="*/ 3375 w 3486"/>
                    <a:gd name="T19" fmla="*/ 3320 h 3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86" h="3321">
                      <a:moveTo>
                        <a:pt x="3375" y="3320"/>
                      </a:moveTo>
                      <a:lnTo>
                        <a:pt x="3375" y="3320"/>
                      </a:lnTo>
                      <a:cubicBezTo>
                        <a:pt x="137" y="3320"/>
                        <a:pt x="137" y="3320"/>
                        <a:pt x="137" y="3320"/>
                      </a:cubicBezTo>
                      <a:cubicBezTo>
                        <a:pt x="55" y="3320"/>
                        <a:pt x="0" y="3266"/>
                        <a:pt x="0" y="3183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3375" y="0"/>
                        <a:pt x="3375" y="0"/>
                        <a:pt x="3375" y="0"/>
                      </a:cubicBezTo>
                      <a:cubicBezTo>
                        <a:pt x="3429" y="0"/>
                        <a:pt x="3485" y="55"/>
                        <a:pt x="3485" y="110"/>
                      </a:cubicBezTo>
                      <a:cubicBezTo>
                        <a:pt x="3485" y="3183"/>
                        <a:pt x="3485" y="3183"/>
                        <a:pt x="3485" y="3183"/>
                      </a:cubicBezTo>
                      <a:cubicBezTo>
                        <a:pt x="3485" y="3266"/>
                        <a:pt x="3429" y="3320"/>
                        <a:pt x="3375" y="332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8" name="Freeform 57"/>
                <p:cNvSpPr>
                  <a:spLocks noChangeArrowheads="1"/>
                </p:cNvSpPr>
                <p:nvPr/>
              </p:nvSpPr>
              <p:spPr bwMode="auto">
                <a:xfrm>
                  <a:off x="3251200" y="5448749"/>
                  <a:ext cx="996815" cy="577064"/>
                </a:xfrm>
                <a:custGeom>
                  <a:avLst/>
                  <a:gdLst>
                    <a:gd name="T0" fmla="*/ 0 w 3019"/>
                    <a:gd name="T1" fmla="*/ 1866 h 1867"/>
                    <a:gd name="T2" fmla="*/ 905 w 3019"/>
                    <a:gd name="T3" fmla="*/ 961 h 1867"/>
                    <a:gd name="T4" fmla="*/ 1207 w 3019"/>
                    <a:gd name="T5" fmla="*/ 1290 h 1867"/>
                    <a:gd name="T6" fmla="*/ 2250 w 3019"/>
                    <a:gd name="T7" fmla="*/ 192 h 1867"/>
                    <a:gd name="T8" fmla="*/ 2551 w 3019"/>
                    <a:gd name="T9" fmla="*/ 494 h 1867"/>
                    <a:gd name="T10" fmla="*/ 3018 w 3019"/>
                    <a:gd name="T11" fmla="*/ 0 h 1867"/>
                    <a:gd name="connsiteX0" fmla="*/ 0 w 9694"/>
                    <a:gd name="connsiteY0" fmla="*/ 9504 h 9504"/>
                    <a:gd name="connsiteX1" fmla="*/ 2998 w 9694"/>
                    <a:gd name="connsiteY1" fmla="*/ 4656 h 9504"/>
                    <a:gd name="connsiteX2" fmla="*/ 3998 w 9694"/>
                    <a:gd name="connsiteY2" fmla="*/ 6418 h 9504"/>
                    <a:gd name="connsiteX3" fmla="*/ 7453 w 9694"/>
                    <a:gd name="connsiteY3" fmla="*/ 537 h 9504"/>
                    <a:gd name="connsiteX4" fmla="*/ 8450 w 9694"/>
                    <a:gd name="connsiteY4" fmla="*/ 2155 h 9504"/>
                    <a:gd name="connsiteX5" fmla="*/ 9694 w 9694"/>
                    <a:gd name="connsiteY5" fmla="*/ 0 h 9504"/>
                    <a:gd name="connsiteX0" fmla="*/ 0 w 10000"/>
                    <a:gd name="connsiteY0" fmla="*/ 10000 h 10000"/>
                    <a:gd name="connsiteX1" fmla="*/ 3093 w 10000"/>
                    <a:gd name="connsiteY1" fmla="*/ 4899 h 10000"/>
                    <a:gd name="connsiteX2" fmla="*/ 4124 w 10000"/>
                    <a:gd name="connsiteY2" fmla="*/ 6753 h 10000"/>
                    <a:gd name="connsiteX3" fmla="*/ 6890 w 10000"/>
                    <a:gd name="connsiteY3" fmla="*/ 2002 h 10000"/>
                    <a:gd name="connsiteX4" fmla="*/ 8717 w 10000"/>
                    <a:gd name="connsiteY4" fmla="*/ 2267 h 10000"/>
                    <a:gd name="connsiteX5" fmla="*/ 10000 w 10000"/>
                    <a:gd name="connsiteY5" fmla="*/ 0 h 10000"/>
                    <a:gd name="connsiteX0" fmla="*/ 0 w 10000"/>
                    <a:gd name="connsiteY0" fmla="*/ 10000 h 10000"/>
                    <a:gd name="connsiteX1" fmla="*/ 3093 w 10000"/>
                    <a:gd name="connsiteY1" fmla="*/ 4899 h 10000"/>
                    <a:gd name="connsiteX2" fmla="*/ 4124 w 10000"/>
                    <a:gd name="connsiteY2" fmla="*/ 6753 h 10000"/>
                    <a:gd name="connsiteX3" fmla="*/ 6890 w 10000"/>
                    <a:gd name="connsiteY3" fmla="*/ 2002 h 10000"/>
                    <a:gd name="connsiteX4" fmla="*/ 7956 w 10000"/>
                    <a:gd name="connsiteY4" fmla="*/ 3704 h 10000"/>
                    <a:gd name="connsiteX5" fmla="*/ 10000 w 10000"/>
                    <a:gd name="connsiteY5" fmla="*/ 0 h 10000"/>
                    <a:gd name="connsiteX0" fmla="*/ 0 w 9456"/>
                    <a:gd name="connsiteY0" fmla="*/ 9042 h 9042"/>
                    <a:gd name="connsiteX1" fmla="*/ 3093 w 9456"/>
                    <a:gd name="connsiteY1" fmla="*/ 3941 h 9042"/>
                    <a:gd name="connsiteX2" fmla="*/ 4124 w 9456"/>
                    <a:gd name="connsiteY2" fmla="*/ 5795 h 9042"/>
                    <a:gd name="connsiteX3" fmla="*/ 6890 w 9456"/>
                    <a:gd name="connsiteY3" fmla="*/ 1044 h 9042"/>
                    <a:gd name="connsiteX4" fmla="*/ 7956 w 9456"/>
                    <a:gd name="connsiteY4" fmla="*/ 2746 h 9042"/>
                    <a:gd name="connsiteX5" fmla="*/ 9456 w 9456"/>
                    <a:gd name="connsiteY5" fmla="*/ 0 h 9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456" h="9042">
                      <a:moveTo>
                        <a:pt x="0" y="9042"/>
                      </a:moveTo>
                      <a:lnTo>
                        <a:pt x="3093" y="3941"/>
                      </a:lnTo>
                      <a:lnTo>
                        <a:pt x="4124" y="5795"/>
                      </a:lnTo>
                      <a:lnTo>
                        <a:pt x="6890" y="1044"/>
                      </a:lnTo>
                      <a:cubicBezTo>
                        <a:pt x="7233" y="1611"/>
                        <a:pt x="7613" y="2179"/>
                        <a:pt x="7956" y="2746"/>
                      </a:cubicBezTo>
                      <a:cubicBezTo>
                        <a:pt x="8488" y="1818"/>
                        <a:pt x="8924" y="928"/>
                        <a:pt x="9456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9" name="Freeform 58"/>
                <p:cNvSpPr>
                  <a:spLocks noChangeArrowheads="1"/>
                </p:cNvSpPr>
                <p:nvPr/>
              </p:nvSpPr>
              <p:spPr bwMode="auto">
                <a:xfrm>
                  <a:off x="4160312" y="5294838"/>
                  <a:ext cx="228600" cy="236538"/>
                </a:xfrm>
                <a:custGeom>
                  <a:avLst/>
                  <a:gdLst>
                    <a:gd name="T0" fmla="*/ 494 w 633"/>
                    <a:gd name="T1" fmla="*/ 658 h 659"/>
                    <a:gd name="T2" fmla="*/ 632 w 633"/>
                    <a:gd name="T3" fmla="*/ 0 h 659"/>
                    <a:gd name="T4" fmla="*/ 0 w 633"/>
                    <a:gd name="T5" fmla="*/ 191 h 659"/>
                    <a:gd name="T6" fmla="*/ 494 w 633"/>
                    <a:gd name="T7" fmla="*/ 658 h 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659">
                      <a:moveTo>
                        <a:pt x="494" y="658"/>
                      </a:moveTo>
                      <a:lnTo>
                        <a:pt x="632" y="0"/>
                      </a:lnTo>
                      <a:lnTo>
                        <a:pt x="0" y="191"/>
                      </a:lnTo>
                      <a:lnTo>
                        <a:pt x="494" y="658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" name="Rectangle 2"/>
            <p:cNvSpPr/>
            <p:nvPr/>
          </p:nvSpPr>
          <p:spPr>
            <a:xfrm>
              <a:off x="4002601" y="0"/>
              <a:ext cx="935576" cy="34947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23188" y="1494093"/>
            <a:ext cx="1250984" cy="636459"/>
            <a:chOff x="4660884" y="0"/>
            <a:chExt cx="1250984" cy="636459"/>
          </a:xfrm>
        </p:grpSpPr>
        <p:grpSp>
          <p:nvGrpSpPr>
            <p:cNvPr id="5" name="Group 4"/>
            <p:cNvGrpSpPr/>
            <p:nvPr/>
          </p:nvGrpSpPr>
          <p:grpSpPr>
            <a:xfrm>
              <a:off x="4660884" y="0"/>
              <a:ext cx="1250984" cy="636459"/>
              <a:chOff x="9321768" y="3298787"/>
              <a:chExt cx="1250984" cy="636459"/>
            </a:xfrm>
          </p:grpSpPr>
          <p:sp>
            <p:nvSpPr>
              <p:cNvPr id="417" name="TextBox 416"/>
              <p:cNvSpPr txBox="1"/>
              <p:nvPr/>
            </p:nvSpPr>
            <p:spPr>
              <a:xfrm>
                <a:off x="9321768" y="3750580"/>
                <a:ext cx="125098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NetScaler Gateway </a:t>
                </a:r>
              </a:p>
            </p:txBody>
          </p:sp>
          <p:grpSp>
            <p:nvGrpSpPr>
              <p:cNvPr id="451" name="Group 450"/>
              <p:cNvGrpSpPr/>
              <p:nvPr/>
            </p:nvGrpSpPr>
            <p:grpSpPr>
              <a:xfrm>
                <a:off x="9521968" y="3298787"/>
                <a:ext cx="850582" cy="382459"/>
                <a:chOff x="5265738" y="4722813"/>
                <a:chExt cx="4681537" cy="2105025"/>
              </a:xfrm>
            </p:grpSpPr>
            <p:sp>
              <p:nvSpPr>
                <p:cNvPr id="452" name="Freeform 32"/>
                <p:cNvSpPr>
                  <a:spLocks noChangeArrowheads="1"/>
                </p:cNvSpPr>
                <p:nvPr/>
              </p:nvSpPr>
              <p:spPr bwMode="auto">
                <a:xfrm>
                  <a:off x="8485188" y="4722813"/>
                  <a:ext cx="1462087" cy="1462087"/>
                </a:xfrm>
                <a:custGeom>
                  <a:avLst/>
                  <a:gdLst>
                    <a:gd name="T0" fmla="*/ 4061 w 4062"/>
                    <a:gd name="T1" fmla="*/ 2030 h 4062"/>
                    <a:gd name="T2" fmla="*/ 4061 w 4062"/>
                    <a:gd name="T3" fmla="*/ 2030 h 4062"/>
                    <a:gd name="T4" fmla="*/ 2030 w 4062"/>
                    <a:gd name="T5" fmla="*/ 4061 h 4062"/>
                    <a:gd name="T6" fmla="*/ 0 w 4062"/>
                    <a:gd name="T7" fmla="*/ 2030 h 4062"/>
                    <a:gd name="T8" fmla="*/ 2030 w 4062"/>
                    <a:gd name="T9" fmla="*/ 0 h 4062"/>
                    <a:gd name="T10" fmla="*/ 4061 w 4062"/>
                    <a:gd name="T11" fmla="*/ 2030 h 4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62" h="4062">
                      <a:moveTo>
                        <a:pt x="4061" y="2030"/>
                      </a:moveTo>
                      <a:lnTo>
                        <a:pt x="4061" y="2030"/>
                      </a:lnTo>
                      <a:cubicBezTo>
                        <a:pt x="4061" y="3156"/>
                        <a:pt x="3155" y="4061"/>
                        <a:pt x="2030" y="4061"/>
                      </a:cubicBezTo>
                      <a:cubicBezTo>
                        <a:pt x="905" y="4061"/>
                        <a:pt x="0" y="3156"/>
                        <a:pt x="0" y="2030"/>
                      </a:cubicBezTo>
                      <a:cubicBezTo>
                        <a:pt x="0" y="933"/>
                        <a:pt x="905" y="0"/>
                        <a:pt x="2030" y="0"/>
                      </a:cubicBezTo>
                      <a:cubicBezTo>
                        <a:pt x="3155" y="0"/>
                        <a:pt x="4061" y="933"/>
                        <a:pt x="4061" y="2030"/>
                      </a:cubicBezTo>
                    </a:path>
                  </a:pathLst>
                </a:custGeom>
                <a:noFill/>
                <a:ln w="126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3" name="Freeform 33"/>
                <p:cNvSpPr>
                  <a:spLocks noChangeArrowheads="1"/>
                </p:cNvSpPr>
                <p:nvPr/>
              </p:nvSpPr>
              <p:spPr bwMode="auto">
                <a:xfrm>
                  <a:off x="8890000" y="5354638"/>
                  <a:ext cx="652463" cy="465137"/>
                </a:xfrm>
                <a:custGeom>
                  <a:avLst/>
                  <a:gdLst>
                    <a:gd name="T0" fmla="*/ 1810 w 1811"/>
                    <a:gd name="T1" fmla="*/ 1180 h 1291"/>
                    <a:gd name="T2" fmla="*/ 1810 w 1811"/>
                    <a:gd name="T3" fmla="*/ 1180 h 1291"/>
                    <a:gd name="T4" fmla="*/ 1673 w 1811"/>
                    <a:gd name="T5" fmla="*/ 1290 h 1291"/>
                    <a:gd name="T6" fmla="*/ 137 w 1811"/>
                    <a:gd name="T7" fmla="*/ 1290 h 1291"/>
                    <a:gd name="T8" fmla="*/ 0 w 1811"/>
                    <a:gd name="T9" fmla="*/ 1180 h 1291"/>
                    <a:gd name="T10" fmla="*/ 0 w 1811"/>
                    <a:gd name="T11" fmla="*/ 137 h 1291"/>
                    <a:gd name="T12" fmla="*/ 137 w 1811"/>
                    <a:gd name="T13" fmla="*/ 0 h 1291"/>
                    <a:gd name="T14" fmla="*/ 1673 w 1811"/>
                    <a:gd name="T15" fmla="*/ 0 h 1291"/>
                    <a:gd name="T16" fmla="*/ 1810 w 1811"/>
                    <a:gd name="T17" fmla="*/ 137 h 1291"/>
                    <a:gd name="T18" fmla="*/ 1810 w 1811"/>
                    <a:gd name="T19" fmla="*/ 118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1" h="1291">
                      <a:moveTo>
                        <a:pt x="1810" y="1180"/>
                      </a:moveTo>
                      <a:lnTo>
                        <a:pt x="1810" y="1180"/>
                      </a:lnTo>
                      <a:cubicBezTo>
                        <a:pt x="1810" y="1235"/>
                        <a:pt x="1756" y="1290"/>
                        <a:pt x="1673" y="1290"/>
                      </a:cubicBezTo>
                      <a:cubicBezTo>
                        <a:pt x="137" y="1290"/>
                        <a:pt x="137" y="1290"/>
                        <a:pt x="137" y="1290"/>
                      </a:cubicBezTo>
                      <a:cubicBezTo>
                        <a:pt x="0" y="1290"/>
                        <a:pt x="0" y="1235"/>
                        <a:pt x="0" y="118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5"/>
                        <a:pt x="54" y="0"/>
                        <a:pt x="137" y="0"/>
                      </a:cubicBezTo>
                      <a:cubicBezTo>
                        <a:pt x="1673" y="0"/>
                        <a:pt x="1673" y="0"/>
                        <a:pt x="1673" y="0"/>
                      </a:cubicBezTo>
                      <a:cubicBezTo>
                        <a:pt x="1756" y="0"/>
                        <a:pt x="1810" y="55"/>
                        <a:pt x="1810" y="137"/>
                      </a:cubicBezTo>
                      <a:lnTo>
                        <a:pt x="1810" y="1180"/>
                      </a:lnTo>
                    </a:path>
                  </a:pathLst>
                </a:custGeom>
                <a:noFill/>
                <a:ln w="126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4" name="Freeform 34"/>
                <p:cNvSpPr>
                  <a:spLocks noChangeArrowheads="1"/>
                </p:cNvSpPr>
                <p:nvPr/>
              </p:nvSpPr>
              <p:spPr bwMode="auto">
                <a:xfrm>
                  <a:off x="9009063" y="5048250"/>
                  <a:ext cx="414337" cy="306388"/>
                </a:xfrm>
                <a:custGeom>
                  <a:avLst/>
                  <a:gdLst>
                    <a:gd name="T0" fmla="*/ 1152 w 1153"/>
                    <a:gd name="T1" fmla="*/ 851 h 852"/>
                    <a:gd name="T2" fmla="*/ 1152 w 1153"/>
                    <a:gd name="T3" fmla="*/ 851 h 852"/>
                    <a:gd name="T4" fmla="*/ 1152 w 1153"/>
                    <a:gd name="T5" fmla="*/ 604 h 852"/>
                    <a:gd name="T6" fmla="*/ 576 w 1153"/>
                    <a:gd name="T7" fmla="*/ 0 h 852"/>
                    <a:gd name="T8" fmla="*/ 576 w 1153"/>
                    <a:gd name="T9" fmla="*/ 0 h 852"/>
                    <a:gd name="T10" fmla="*/ 0 w 1153"/>
                    <a:gd name="T11" fmla="*/ 604 h 852"/>
                    <a:gd name="T12" fmla="*/ 0 w 1153"/>
                    <a:gd name="T13" fmla="*/ 851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852">
                      <a:moveTo>
                        <a:pt x="1152" y="851"/>
                      </a:moveTo>
                      <a:lnTo>
                        <a:pt x="1152" y="851"/>
                      </a:lnTo>
                      <a:cubicBezTo>
                        <a:pt x="1152" y="604"/>
                        <a:pt x="1152" y="604"/>
                        <a:pt x="1152" y="604"/>
                      </a:cubicBezTo>
                      <a:cubicBezTo>
                        <a:pt x="1152" y="247"/>
                        <a:pt x="905" y="0"/>
                        <a:pt x="576" y="0"/>
                      </a:cubicBezTo>
                      <a:lnTo>
                        <a:pt x="576" y="0"/>
                      </a:lnTo>
                      <a:cubicBezTo>
                        <a:pt x="247" y="0"/>
                        <a:pt x="0" y="247"/>
                        <a:pt x="0" y="604"/>
                      </a:cubicBezTo>
                      <a:cubicBezTo>
                        <a:pt x="0" y="851"/>
                        <a:pt x="0" y="851"/>
                        <a:pt x="0" y="851"/>
                      </a:cubicBezTo>
                    </a:path>
                  </a:pathLst>
                </a:custGeom>
                <a:noFill/>
                <a:ln w="126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Freeform 35"/>
                <p:cNvSpPr>
                  <a:spLocks noChangeArrowheads="1"/>
                </p:cNvSpPr>
                <p:nvPr/>
              </p:nvSpPr>
              <p:spPr bwMode="auto">
                <a:xfrm>
                  <a:off x="9166225" y="5532438"/>
                  <a:ext cx="98425" cy="138112"/>
                </a:xfrm>
                <a:custGeom>
                  <a:avLst/>
                  <a:gdLst>
                    <a:gd name="T0" fmla="*/ 274 w 275"/>
                    <a:gd name="T1" fmla="*/ 137 h 385"/>
                    <a:gd name="T2" fmla="*/ 274 w 275"/>
                    <a:gd name="T3" fmla="*/ 137 h 385"/>
                    <a:gd name="T4" fmla="*/ 137 w 275"/>
                    <a:gd name="T5" fmla="*/ 0 h 385"/>
                    <a:gd name="T6" fmla="*/ 0 w 275"/>
                    <a:gd name="T7" fmla="*/ 137 h 385"/>
                    <a:gd name="T8" fmla="*/ 83 w 275"/>
                    <a:gd name="T9" fmla="*/ 247 h 385"/>
                    <a:gd name="T10" fmla="*/ 83 w 275"/>
                    <a:gd name="T11" fmla="*/ 302 h 385"/>
                    <a:gd name="T12" fmla="*/ 137 w 275"/>
                    <a:gd name="T13" fmla="*/ 384 h 385"/>
                    <a:gd name="T14" fmla="*/ 192 w 275"/>
                    <a:gd name="T15" fmla="*/ 302 h 385"/>
                    <a:gd name="T16" fmla="*/ 192 w 275"/>
                    <a:gd name="T17" fmla="*/ 247 h 385"/>
                    <a:gd name="T18" fmla="*/ 274 w 275"/>
                    <a:gd name="T19" fmla="*/ 137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5" h="385">
                      <a:moveTo>
                        <a:pt x="274" y="137"/>
                      </a:moveTo>
                      <a:lnTo>
                        <a:pt x="274" y="137"/>
                      </a:lnTo>
                      <a:cubicBezTo>
                        <a:pt x="274" y="55"/>
                        <a:pt x="220" y="0"/>
                        <a:pt x="137" y="0"/>
                      </a:cubicBezTo>
                      <a:cubicBezTo>
                        <a:pt x="55" y="0"/>
                        <a:pt x="0" y="55"/>
                        <a:pt x="0" y="137"/>
                      </a:cubicBezTo>
                      <a:cubicBezTo>
                        <a:pt x="0" y="192"/>
                        <a:pt x="27" y="219"/>
                        <a:pt x="83" y="247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57"/>
                        <a:pt x="83" y="384"/>
                        <a:pt x="137" y="384"/>
                      </a:cubicBezTo>
                      <a:cubicBezTo>
                        <a:pt x="192" y="384"/>
                        <a:pt x="192" y="357"/>
                        <a:pt x="192" y="302"/>
                      </a:cubicBezTo>
                      <a:cubicBezTo>
                        <a:pt x="192" y="247"/>
                        <a:pt x="192" y="247"/>
                        <a:pt x="192" y="247"/>
                      </a:cubicBezTo>
                      <a:cubicBezTo>
                        <a:pt x="247" y="219"/>
                        <a:pt x="274" y="192"/>
                        <a:pt x="274" y="137"/>
                      </a:cubicBezTo>
                    </a:path>
                  </a:pathLst>
                </a:custGeom>
                <a:noFill/>
                <a:ln w="126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6" name="Freeform 36"/>
                <p:cNvSpPr>
                  <a:spLocks noChangeArrowheads="1"/>
                </p:cNvSpPr>
                <p:nvPr/>
              </p:nvSpPr>
              <p:spPr bwMode="auto">
                <a:xfrm>
                  <a:off x="7862888" y="5976938"/>
                  <a:ext cx="128587" cy="128587"/>
                </a:xfrm>
                <a:custGeom>
                  <a:avLst/>
                  <a:gdLst>
                    <a:gd name="T0" fmla="*/ 192 w 357"/>
                    <a:gd name="T1" fmla="*/ 0 h 357"/>
                    <a:gd name="T2" fmla="*/ 192 w 357"/>
                    <a:gd name="T3" fmla="*/ 0 h 357"/>
                    <a:gd name="T4" fmla="*/ 192 w 357"/>
                    <a:gd name="T5" fmla="*/ 0 h 357"/>
                    <a:gd name="T6" fmla="*/ 0 w 357"/>
                    <a:gd name="T7" fmla="*/ 164 h 357"/>
                    <a:gd name="T8" fmla="*/ 0 w 357"/>
                    <a:gd name="T9" fmla="*/ 164 h 357"/>
                    <a:gd name="T10" fmla="*/ 192 w 357"/>
                    <a:gd name="T11" fmla="*/ 356 h 357"/>
                    <a:gd name="T12" fmla="*/ 192 w 357"/>
                    <a:gd name="T13" fmla="*/ 356 h 357"/>
                    <a:gd name="T14" fmla="*/ 356 w 357"/>
                    <a:gd name="T15" fmla="*/ 164 h 357"/>
                    <a:gd name="T16" fmla="*/ 356 w 357"/>
                    <a:gd name="T17" fmla="*/ 164 h 357"/>
                    <a:gd name="T18" fmla="*/ 192 w 357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2" y="356"/>
                        <a:pt x="192" y="356"/>
                      </a:cubicBezTo>
                      <a:lnTo>
                        <a:pt x="192" y="356"/>
                      </a:lnTo>
                      <a:cubicBezTo>
                        <a:pt x="274" y="356"/>
                        <a:pt x="356" y="274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92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7" name="Freeform 37"/>
                <p:cNvSpPr>
                  <a:spLocks noChangeArrowheads="1"/>
                </p:cNvSpPr>
                <p:nvPr/>
              </p:nvSpPr>
              <p:spPr bwMode="auto">
                <a:xfrm>
                  <a:off x="7862888" y="6223000"/>
                  <a:ext cx="128587" cy="128588"/>
                </a:xfrm>
                <a:custGeom>
                  <a:avLst/>
                  <a:gdLst>
                    <a:gd name="T0" fmla="*/ 192 w 357"/>
                    <a:gd name="T1" fmla="*/ 0 h 358"/>
                    <a:gd name="T2" fmla="*/ 192 w 357"/>
                    <a:gd name="T3" fmla="*/ 0 h 358"/>
                    <a:gd name="T4" fmla="*/ 192 w 357"/>
                    <a:gd name="T5" fmla="*/ 0 h 358"/>
                    <a:gd name="T6" fmla="*/ 0 w 357"/>
                    <a:gd name="T7" fmla="*/ 165 h 358"/>
                    <a:gd name="T8" fmla="*/ 0 w 357"/>
                    <a:gd name="T9" fmla="*/ 165 h 358"/>
                    <a:gd name="T10" fmla="*/ 192 w 357"/>
                    <a:gd name="T11" fmla="*/ 357 h 358"/>
                    <a:gd name="T12" fmla="*/ 192 w 357"/>
                    <a:gd name="T13" fmla="*/ 357 h 358"/>
                    <a:gd name="T14" fmla="*/ 356 w 357"/>
                    <a:gd name="T15" fmla="*/ 165 h 358"/>
                    <a:gd name="T16" fmla="*/ 356 w 357"/>
                    <a:gd name="T17" fmla="*/ 165 h 358"/>
                    <a:gd name="T18" fmla="*/ 192 w 357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8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2" y="357"/>
                        <a:pt x="192" y="357"/>
                      </a:cubicBezTo>
                      <a:lnTo>
                        <a:pt x="192" y="357"/>
                      </a:lnTo>
                      <a:cubicBezTo>
                        <a:pt x="274" y="357"/>
                        <a:pt x="356" y="274"/>
                        <a:pt x="356" y="165"/>
                      </a:cubicBezTo>
                      <a:lnTo>
                        <a:pt x="356" y="165"/>
                      </a:lnTo>
                      <a:cubicBezTo>
                        <a:pt x="356" y="83"/>
                        <a:pt x="274" y="0"/>
                        <a:pt x="192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8" name="Freeform 38"/>
                <p:cNvSpPr>
                  <a:spLocks noChangeArrowheads="1"/>
                </p:cNvSpPr>
                <p:nvPr/>
              </p:nvSpPr>
              <p:spPr bwMode="auto">
                <a:xfrm>
                  <a:off x="8108950" y="5976938"/>
                  <a:ext cx="128588" cy="128587"/>
                </a:xfrm>
                <a:custGeom>
                  <a:avLst/>
                  <a:gdLst>
                    <a:gd name="T0" fmla="*/ 193 w 358"/>
                    <a:gd name="T1" fmla="*/ 0 h 357"/>
                    <a:gd name="T2" fmla="*/ 193 w 358"/>
                    <a:gd name="T3" fmla="*/ 0 h 357"/>
                    <a:gd name="T4" fmla="*/ 193 w 358"/>
                    <a:gd name="T5" fmla="*/ 0 h 357"/>
                    <a:gd name="T6" fmla="*/ 0 w 358"/>
                    <a:gd name="T7" fmla="*/ 164 h 357"/>
                    <a:gd name="T8" fmla="*/ 0 w 358"/>
                    <a:gd name="T9" fmla="*/ 164 h 357"/>
                    <a:gd name="T10" fmla="*/ 193 w 358"/>
                    <a:gd name="T11" fmla="*/ 356 h 357"/>
                    <a:gd name="T12" fmla="*/ 193 w 358"/>
                    <a:gd name="T13" fmla="*/ 356 h 357"/>
                    <a:gd name="T14" fmla="*/ 357 w 358"/>
                    <a:gd name="T15" fmla="*/ 164 h 357"/>
                    <a:gd name="T16" fmla="*/ 357 w 358"/>
                    <a:gd name="T17" fmla="*/ 164 h 357"/>
                    <a:gd name="T18" fmla="*/ 193 w 358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3" y="356"/>
                        <a:pt x="193" y="356"/>
                      </a:cubicBezTo>
                      <a:lnTo>
                        <a:pt x="193" y="356"/>
                      </a:lnTo>
                      <a:cubicBezTo>
                        <a:pt x="275" y="356"/>
                        <a:pt x="357" y="274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93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9" name="Freeform 39"/>
                <p:cNvSpPr>
                  <a:spLocks noChangeArrowheads="1"/>
                </p:cNvSpPr>
                <p:nvPr/>
              </p:nvSpPr>
              <p:spPr bwMode="auto">
                <a:xfrm>
                  <a:off x="8108950" y="6223000"/>
                  <a:ext cx="128588" cy="128588"/>
                </a:xfrm>
                <a:custGeom>
                  <a:avLst/>
                  <a:gdLst>
                    <a:gd name="T0" fmla="*/ 193 w 358"/>
                    <a:gd name="T1" fmla="*/ 0 h 358"/>
                    <a:gd name="T2" fmla="*/ 193 w 358"/>
                    <a:gd name="T3" fmla="*/ 0 h 358"/>
                    <a:gd name="T4" fmla="*/ 193 w 358"/>
                    <a:gd name="T5" fmla="*/ 0 h 358"/>
                    <a:gd name="T6" fmla="*/ 0 w 358"/>
                    <a:gd name="T7" fmla="*/ 165 h 358"/>
                    <a:gd name="T8" fmla="*/ 0 w 358"/>
                    <a:gd name="T9" fmla="*/ 165 h 358"/>
                    <a:gd name="T10" fmla="*/ 193 w 358"/>
                    <a:gd name="T11" fmla="*/ 357 h 358"/>
                    <a:gd name="T12" fmla="*/ 193 w 358"/>
                    <a:gd name="T13" fmla="*/ 357 h 358"/>
                    <a:gd name="T14" fmla="*/ 357 w 358"/>
                    <a:gd name="T15" fmla="*/ 165 h 358"/>
                    <a:gd name="T16" fmla="*/ 357 w 358"/>
                    <a:gd name="T17" fmla="*/ 165 h 358"/>
                    <a:gd name="T18" fmla="*/ 193 w 358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8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3" y="357"/>
                        <a:pt x="193" y="357"/>
                      </a:cubicBezTo>
                      <a:lnTo>
                        <a:pt x="193" y="357"/>
                      </a:lnTo>
                      <a:cubicBezTo>
                        <a:pt x="275" y="357"/>
                        <a:pt x="357" y="274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93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" name="Freeform 40"/>
                <p:cNvSpPr>
                  <a:spLocks noChangeArrowheads="1"/>
                </p:cNvSpPr>
                <p:nvPr/>
              </p:nvSpPr>
              <p:spPr bwMode="auto">
                <a:xfrm>
                  <a:off x="836612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7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7" y="0"/>
                        <a:pt x="164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" name="Freeform 41"/>
                <p:cNvSpPr>
                  <a:spLocks noChangeArrowheads="1"/>
                </p:cNvSpPr>
                <p:nvPr/>
              </p:nvSpPr>
              <p:spPr bwMode="auto">
                <a:xfrm>
                  <a:off x="836612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7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7" y="0"/>
                        <a:pt x="164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" name="Freeform 42"/>
                <p:cNvSpPr>
                  <a:spLocks noChangeArrowheads="1"/>
                </p:cNvSpPr>
                <p:nvPr/>
              </p:nvSpPr>
              <p:spPr bwMode="auto">
                <a:xfrm>
                  <a:off x="861377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6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6" y="0"/>
                        <a:pt x="164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3" name="Freeform 43"/>
                <p:cNvSpPr>
                  <a:spLocks noChangeArrowheads="1"/>
                </p:cNvSpPr>
                <p:nvPr/>
              </p:nvSpPr>
              <p:spPr bwMode="auto">
                <a:xfrm>
                  <a:off x="861377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6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6" y="0"/>
                        <a:pt x="164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" name="Freeform 44"/>
                <p:cNvSpPr>
                  <a:spLocks noChangeArrowheads="1"/>
                </p:cNvSpPr>
                <p:nvPr/>
              </p:nvSpPr>
              <p:spPr bwMode="auto">
                <a:xfrm>
                  <a:off x="5265738" y="5551488"/>
                  <a:ext cx="3852862" cy="1274762"/>
                </a:xfrm>
                <a:custGeom>
                  <a:avLst/>
                  <a:gdLst>
                    <a:gd name="T0" fmla="*/ 10700 w 10701"/>
                    <a:gd name="T1" fmla="*/ 1838 h 3540"/>
                    <a:gd name="T2" fmla="*/ 10700 w 10701"/>
                    <a:gd name="T3" fmla="*/ 1838 h 3540"/>
                    <a:gd name="T4" fmla="*/ 10700 w 10701"/>
                    <a:gd name="T5" fmla="*/ 3127 h 3540"/>
                    <a:gd name="T6" fmla="*/ 10288 w 10701"/>
                    <a:gd name="T7" fmla="*/ 3539 h 3540"/>
                    <a:gd name="T8" fmla="*/ 412 w 10701"/>
                    <a:gd name="T9" fmla="*/ 3539 h 3540"/>
                    <a:gd name="T10" fmla="*/ 0 w 10701"/>
                    <a:gd name="T11" fmla="*/ 3127 h 3540"/>
                    <a:gd name="T12" fmla="*/ 0 w 10701"/>
                    <a:gd name="T13" fmla="*/ 412 h 3540"/>
                    <a:gd name="T14" fmla="*/ 412 w 10701"/>
                    <a:gd name="T15" fmla="*/ 0 h 3540"/>
                    <a:gd name="T16" fmla="*/ 8862 w 10701"/>
                    <a:gd name="T17" fmla="*/ 0 h 3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01" h="3540">
                      <a:moveTo>
                        <a:pt x="10700" y="1838"/>
                      </a:moveTo>
                      <a:lnTo>
                        <a:pt x="10700" y="1838"/>
                      </a:lnTo>
                      <a:cubicBezTo>
                        <a:pt x="10700" y="3127"/>
                        <a:pt x="10700" y="3127"/>
                        <a:pt x="10700" y="3127"/>
                      </a:cubicBezTo>
                      <a:cubicBezTo>
                        <a:pt x="10700" y="3347"/>
                        <a:pt x="10508" y="3539"/>
                        <a:pt x="10288" y="3539"/>
                      </a:cubicBezTo>
                      <a:cubicBezTo>
                        <a:pt x="412" y="3539"/>
                        <a:pt x="412" y="3539"/>
                        <a:pt x="412" y="3539"/>
                      </a:cubicBezTo>
                      <a:cubicBezTo>
                        <a:pt x="192" y="3539"/>
                        <a:pt x="0" y="3347"/>
                        <a:pt x="0" y="3127"/>
                      </a:cubicBezTo>
                      <a:cubicBezTo>
                        <a:pt x="0" y="412"/>
                        <a:pt x="0" y="412"/>
                        <a:pt x="0" y="412"/>
                      </a:cubicBezTo>
                      <a:cubicBezTo>
                        <a:pt x="0" y="192"/>
                        <a:pt x="192" y="0"/>
                        <a:pt x="412" y="0"/>
                      </a:cubicBezTo>
                      <a:cubicBezTo>
                        <a:pt x="8862" y="0"/>
                        <a:pt x="8862" y="0"/>
                        <a:pt x="8862" y="0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5" name="Freeform 45"/>
                <p:cNvSpPr>
                  <a:spLocks noChangeArrowheads="1"/>
                </p:cNvSpPr>
                <p:nvPr/>
              </p:nvSpPr>
              <p:spPr bwMode="auto">
                <a:xfrm>
                  <a:off x="5561013" y="6045200"/>
                  <a:ext cx="919162" cy="238125"/>
                </a:xfrm>
                <a:custGeom>
                  <a:avLst/>
                  <a:gdLst>
                    <a:gd name="T0" fmla="*/ 2415 w 2553"/>
                    <a:gd name="T1" fmla="*/ 659 h 660"/>
                    <a:gd name="T2" fmla="*/ 2415 w 2553"/>
                    <a:gd name="T3" fmla="*/ 659 h 660"/>
                    <a:gd name="T4" fmla="*/ 137 w 2553"/>
                    <a:gd name="T5" fmla="*/ 659 h 660"/>
                    <a:gd name="T6" fmla="*/ 0 w 2553"/>
                    <a:gd name="T7" fmla="*/ 522 h 660"/>
                    <a:gd name="T8" fmla="*/ 0 w 2553"/>
                    <a:gd name="T9" fmla="*/ 138 h 660"/>
                    <a:gd name="T10" fmla="*/ 137 w 2553"/>
                    <a:gd name="T11" fmla="*/ 0 h 660"/>
                    <a:gd name="T12" fmla="*/ 2415 w 2553"/>
                    <a:gd name="T13" fmla="*/ 0 h 660"/>
                    <a:gd name="T14" fmla="*/ 2552 w 2553"/>
                    <a:gd name="T15" fmla="*/ 138 h 660"/>
                    <a:gd name="T16" fmla="*/ 2552 w 2553"/>
                    <a:gd name="T17" fmla="*/ 522 h 660"/>
                    <a:gd name="T18" fmla="*/ 2415 w 2553"/>
                    <a:gd name="T19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3" h="660">
                      <a:moveTo>
                        <a:pt x="2415" y="659"/>
                      </a:moveTo>
                      <a:lnTo>
                        <a:pt x="2415" y="659"/>
                      </a:lnTo>
                      <a:cubicBezTo>
                        <a:pt x="137" y="659"/>
                        <a:pt x="137" y="659"/>
                        <a:pt x="137" y="659"/>
                      </a:cubicBezTo>
                      <a:cubicBezTo>
                        <a:pt x="55" y="659"/>
                        <a:pt x="0" y="604"/>
                        <a:pt x="0" y="522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2415" y="0"/>
                        <a:pt x="2415" y="0"/>
                        <a:pt x="2415" y="0"/>
                      </a:cubicBezTo>
                      <a:cubicBezTo>
                        <a:pt x="2496" y="0"/>
                        <a:pt x="2552" y="55"/>
                        <a:pt x="2552" y="138"/>
                      </a:cubicBezTo>
                      <a:cubicBezTo>
                        <a:pt x="2552" y="522"/>
                        <a:pt x="2552" y="522"/>
                        <a:pt x="2552" y="522"/>
                      </a:cubicBezTo>
                      <a:cubicBezTo>
                        <a:pt x="2552" y="604"/>
                        <a:pt x="2496" y="659"/>
                        <a:pt x="2415" y="659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" name="Freeform 46"/>
                <p:cNvSpPr>
                  <a:spLocks noChangeArrowheads="1"/>
                </p:cNvSpPr>
                <p:nvPr/>
              </p:nvSpPr>
              <p:spPr bwMode="auto">
                <a:xfrm>
                  <a:off x="6677025" y="6629400"/>
                  <a:ext cx="879475" cy="198438"/>
                </a:xfrm>
                <a:custGeom>
                  <a:avLst/>
                  <a:gdLst>
                    <a:gd name="T0" fmla="*/ 0 w 2443"/>
                    <a:gd name="T1" fmla="*/ 549 h 550"/>
                    <a:gd name="T2" fmla="*/ 0 w 2443"/>
                    <a:gd name="T3" fmla="*/ 549 h 550"/>
                    <a:gd name="T4" fmla="*/ 412 w 2443"/>
                    <a:gd name="T5" fmla="*/ 55 h 550"/>
                    <a:gd name="T6" fmla="*/ 549 w 2443"/>
                    <a:gd name="T7" fmla="*/ 0 h 550"/>
                    <a:gd name="T8" fmla="*/ 2250 w 2443"/>
                    <a:gd name="T9" fmla="*/ 0 h 550"/>
                    <a:gd name="T10" fmla="*/ 2442 w 2443"/>
                    <a:gd name="T11" fmla="*/ 165 h 550"/>
                    <a:gd name="T12" fmla="*/ 2442 w 2443"/>
                    <a:gd name="T13" fmla="*/ 46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3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12" y="55"/>
                        <a:pt x="412" y="55"/>
                        <a:pt x="412" y="55"/>
                      </a:cubicBezTo>
                      <a:cubicBezTo>
                        <a:pt x="439" y="27"/>
                        <a:pt x="494" y="0"/>
                        <a:pt x="549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  <a:cubicBezTo>
                        <a:pt x="2359" y="0"/>
                        <a:pt x="2442" y="83"/>
                        <a:pt x="2442" y="165"/>
                      </a:cubicBezTo>
                      <a:cubicBezTo>
                        <a:pt x="2442" y="466"/>
                        <a:pt x="2442" y="466"/>
                        <a:pt x="2442" y="466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" name="Rectangle 5"/>
            <p:cNvSpPr/>
            <p:nvPr/>
          </p:nvSpPr>
          <p:spPr>
            <a:xfrm>
              <a:off x="4797585" y="0"/>
              <a:ext cx="977582" cy="38245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94019" y="1275878"/>
            <a:ext cx="1201163" cy="854674"/>
            <a:chOff x="5433224" y="0"/>
            <a:chExt cx="1201163" cy="854674"/>
          </a:xfrm>
        </p:grpSpPr>
        <p:grpSp>
          <p:nvGrpSpPr>
            <p:cNvPr id="8" name="Group 7"/>
            <p:cNvGrpSpPr/>
            <p:nvPr/>
          </p:nvGrpSpPr>
          <p:grpSpPr>
            <a:xfrm>
              <a:off x="5433224" y="0"/>
              <a:ext cx="1201163" cy="854674"/>
              <a:chOff x="10866448" y="3080572"/>
              <a:chExt cx="1201163" cy="854674"/>
            </a:xfrm>
          </p:grpSpPr>
          <p:sp>
            <p:nvSpPr>
              <p:cNvPr id="418" name="TextBox 417"/>
              <p:cNvSpPr txBox="1"/>
              <p:nvPr/>
            </p:nvSpPr>
            <p:spPr>
              <a:xfrm>
                <a:off x="10866448" y="3750580"/>
                <a:ext cx="120116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NetScaler SD-WAN</a:t>
                </a:r>
              </a:p>
            </p:txBody>
          </p:sp>
          <p:grpSp>
            <p:nvGrpSpPr>
              <p:cNvPr id="419" name="Group 418"/>
              <p:cNvGrpSpPr/>
              <p:nvPr/>
            </p:nvGrpSpPr>
            <p:grpSpPr>
              <a:xfrm>
                <a:off x="11164579" y="3080572"/>
                <a:ext cx="604900" cy="600674"/>
                <a:chOff x="5827713" y="939800"/>
                <a:chExt cx="2725737" cy="2706688"/>
              </a:xfrm>
            </p:grpSpPr>
            <p:sp>
              <p:nvSpPr>
                <p:cNvPr id="420" name="Line 1"/>
                <p:cNvSpPr>
                  <a:spLocks noChangeShapeType="1"/>
                </p:cNvSpPr>
                <p:nvPr/>
              </p:nvSpPr>
              <p:spPr bwMode="auto">
                <a:xfrm>
                  <a:off x="7172325" y="1690688"/>
                  <a:ext cx="1588" cy="29686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" name="Freeform 2"/>
                <p:cNvSpPr>
                  <a:spLocks noChangeArrowheads="1"/>
                </p:cNvSpPr>
                <p:nvPr/>
              </p:nvSpPr>
              <p:spPr bwMode="auto">
                <a:xfrm>
                  <a:off x="7516813" y="2233613"/>
                  <a:ext cx="830262" cy="692150"/>
                </a:xfrm>
                <a:custGeom>
                  <a:avLst/>
                  <a:gdLst>
                    <a:gd name="T0" fmla="*/ 0 w 2306"/>
                    <a:gd name="T1" fmla="*/ 0 h 1921"/>
                    <a:gd name="T2" fmla="*/ 0 w 2306"/>
                    <a:gd name="T3" fmla="*/ 0 h 1921"/>
                    <a:gd name="T4" fmla="*/ 2058 w 2306"/>
                    <a:gd name="T5" fmla="*/ 0 h 1921"/>
                    <a:gd name="T6" fmla="*/ 2305 w 2306"/>
                    <a:gd name="T7" fmla="*/ 246 h 1921"/>
                    <a:gd name="T8" fmla="*/ 2305 w 2306"/>
                    <a:gd name="T9" fmla="*/ 192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06" h="192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058" y="0"/>
                        <a:pt x="2058" y="0"/>
                        <a:pt x="2058" y="0"/>
                      </a:cubicBezTo>
                      <a:cubicBezTo>
                        <a:pt x="2195" y="0"/>
                        <a:pt x="2305" y="109"/>
                        <a:pt x="2305" y="246"/>
                      </a:cubicBezTo>
                      <a:cubicBezTo>
                        <a:pt x="2305" y="1920"/>
                        <a:pt x="2305" y="1920"/>
                        <a:pt x="2305" y="192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" name="Freeform 3"/>
                <p:cNvSpPr>
                  <a:spLocks noChangeArrowheads="1"/>
                </p:cNvSpPr>
                <p:nvPr/>
              </p:nvSpPr>
              <p:spPr bwMode="auto">
                <a:xfrm>
                  <a:off x="6035675" y="2233613"/>
                  <a:ext cx="809625" cy="720725"/>
                </a:xfrm>
                <a:custGeom>
                  <a:avLst/>
                  <a:gdLst>
                    <a:gd name="T0" fmla="*/ 0 w 2251"/>
                    <a:gd name="T1" fmla="*/ 2002 h 2003"/>
                    <a:gd name="T2" fmla="*/ 0 w 2251"/>
                    <a:gd name="T3" fmla="*/ 2002 h 2003"/>
                    <a:gd name="T4" fmla="*/ 0 w 2251"/>
                    <a:gd name="T5" fmla="*/ 246 h 2003"/>
                    <a:gd name="T6" fmla="*/ 247 w 2251"/>
                    <a:gd name="T7" fmla="*/ 0 h 2003"/>
                    <a:gd name="T8" fmla="*/ 2250 w 2251"/>
                    <a:gd name="T9" fmla="*/ 0 h 20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51" h="2003">
                      <a:moveTo>
                        <a:pt x="0" y="2002"/>
                      </a:moveTo>
                      <a:lnTo>
                        <a:pt x="0" y="2002"/>
                      </a:lnTo>
                      <a:cubicBezTo>
                        <a:pt x="0" y="246"/>
                        <a:pt x="0" y="246"/>
                        <a:pt x="0" y="246"/>
                      </a:cubicBezTo>
                      <a:cubicBezTo>
                        <a:pt x="0" y="109"/>
                        <a:pt x="110" y="0"/>
                        <a:pt x="247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3" name="Line 4"/>
                <p:cNvSpPr>
                  <a:spLocks noChangeShapeType="1"/>
                </p:cNvSpPr>
                <p:nvPr/>
              </p:nvSpPr>
              <p:spPr bwMode="auto">
                <a:xfrm>
                  <a:off x="5946775" y="3103563"/>
                  <a:ext cx="207963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4" name="Line 5"/>
                <p:cNvSpPr>
                  <a:spLocks noChangeShapeType="1"/>
                </p:cNvSpPr>
                <p:nvPr/>
              </p:nvSpPr>
              <p:spPr bwMode="auto">
                <a:xfrm>
                  <a:off x="5946775" y="3221038"/>
                  <a:ext cx="207963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5" name="Line 6"/>
                <p:cNvSpPr>
                  <a:spLocks noChangeShapeType="1"/>
                </p:cNvSpPr>
                <p:nvPr/>
              </p:nvSpPr>
              <p:spPr bwMode="auto">
                <a:xfrm>
                  <a:off x="5946775" y="3340100"/>
                  <a:ext cx="207963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6" name="Freeform 7"/>
                <p:cNvSpPr>
                  <a:spLocks noChangeArrowheads="1"/>
                </p:cNvSpPr>
                <p:nvPr/>
              </p:nvSpPr>
              <p:spPr bwMode="auto">
                <a:xfrm>
                  <a:off x="5827713" y="2954338"/>
                  <a:ext cx="446087" cy="692150"/>
                </a:xfrm>
                <a:custGeom>
                  <a:avLst/>
                  <a:gdLst>
                    <a:gd name="T0" fmla="*/ 1153 w 1237"/>
                    <a:gd name="T1" fmla="*/ 0 h 1921"/>
                    <a:gd name="T2" fmla="*/ 1153 w 1237"/>
                    <a:gd name="T3" fmla="*/ 0 h 1921"/>
                    <a:gd name="T4" fmla="*/ 83 w 1237"/>
                    <a:gd name="T5" fmla="*/ 0 h 1921"/>
                    <a:gd name="T6" fmla="*/ 0 w 1237"/>
                    <a:gd name="T7" fmla="*/ 83 h 1921"/>
                    <a:gd name="T8" fmla="*/ 0 w 1237"/>
                    <a:gd name="T9" fmla="*/ 1920 h 1921"/>
                    <a:gd name="T10" fmla="*/ 412 w 1237"/>
                    <a:gd name="T11" fmla="*/ 1920 h 1921"/>
                    <a:gd name="T12" fmla="*/ 412 w 1237"/>
                    <a:gd name="T13" fmla="*/ 1509 h 1921"/>
                    <a:gd name="T14" fmla="*/ 439 w 1237"/>
                    <a:gd name="T15" fmla="*/ 1509 h 1921"/>
                    <a:gd name="T16" fmla="*/ 797 w 1237"/>
                    <a:gd name="T17" fmla="*/ 1509 h 1921"/>
                    <a:gd name="T18" fmla="*/ 824 w 1237"/>
                    <a:gd name="T19" fmla="*/ 1509 h 1921"/>
                    <a:gd name="T20" fmla="*/ 824 w 1237"/>
                    <a:gd name="T21" fmla="*/ 1920 h 1921"/>
                    <a:gd name="T22" fmla="*/ 1236 w 1237"/>
                    <a:gd name="T23" fmla="*/ 1920 h 1921"/>
                    <a:gd name="T24" fmla="*/ 1236 w 1237"/>
                    <a:gd name="T25" fmla="*/ 83 h 1921"/>
                    <a:gd name="T26" fmla="*/ 1153 w 1237"/>
                    <a:gd name="T27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37" h="1921">
                      <a:moveTo>
                        <a:pt x="1153" y="0"/>
                      </a:moveTo>
                      <a:lnTo>
                        <a:pt x="1153" y="0"/>
                      </a:ln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29" y="0"/>
                        <a:pt x="0" y="27"/>
                        <a:pt x="0" y="83"/>
                      </a:cubicBezTo>
                      <a:cubicBezTo>
                        <a:pt x="0" y="1920"/>
                        <a:pt x="0" y="1920"/>
                        <a:pt x="0" y="1920"/>
                      </a:cubicBezTo>
                      <a:cubicBezTo>
                        <a:pt x="412" y="1920"/>
                        <a:pt x="412" y="1920"/>
                        <a:pt x="412" y="1920"/>
                      </a:cubicBezTo>
                      <a:cubicBezTo>
                        <a:pt x="412" y="1509"/>
                        <a:pt x="412" y="1509"/>
                        <a:pt x="412" y="1509"/>
                      </a:cubicBezTo>
                      <a:cubicBezTo>
                        <a:pt x="412" y="1509"/>
                        <a:pt x="412" y="1509"/>
                        <a:pt x="439" y="1509"/>
                      </a:cubicBezTo>
                      <a:cubicBezTo>
                        <a:pt x="797" y="1509"/>
                        <a:pt x="797" y="1509"/>
                        <a:pt x="797" y="1509"/>
                      </a:cubicBezTo>
                      <a:cubicBezTo>
                        <a:pt x="824" y="1509"/>
                        <a:pt x="824" y="1509"/>
                        <a:pt x="824" y="1509"/>
                      </a:cubicBezTo>
                      <a:cubicBezTo>
                        <a:pt x="824" y="1920"/>
                        <a:pt x="824" y="1920"/>
                        <a:pt x="824" y="1920"/>
                      </a:cubicBezTo>
                      <a:cubicBezTo>
                        <a:pt x="1236" y="1920"/>
                        <a:pt x="1236" y="1920"/>
                        <a:pt x="1236" y="1920"/>
                      </a:cubicBezTo>
                      <a:cubicBezTo>
                        <a:pt x="1236" y="83"/>
                        <a:pt x="1236" y="83"/>
                        <a:pt x="1236" y="83"/>
                      </a:cubicBezTo>
                      <a:cubicBezTo>
                        <a:pt x="1236" y="27"/>
                        <a:pt x="1208" y="0"/>
                        <a:pt x="115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7" name="Line 8"/>
                <p:cNvSpPr>
                  <a:spLocks noChangeShapeType="1"/>
                </p:cNvSpPr>
                <p:nvPr/>
              </p:nvSpPr>
              <p:spPr bwMode="auto">
                <a:xfrm>
                  <a:off x="7053263" y="3103563"/>
                  <a:ext cx="207962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8" name="Line 9"/>
                <p:cNvSpPr>
                  <a:spLocks noChangeShapeType="1"/>
                </p:cNvSpPr>
                <p:nvPr/>
              </p:nvSpPr>
              <p:spPr bwMode="auto">
                <a:xfrm>
                  <a:off x="7053263" y="3221038"/>
                  <a:ext cx="207962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9" name="Line 10"/>
                <p:cNvSpPr>
                  <a:spLocks noChangeShapeType="1"/>
                </p:cNvSpPr>
                <p:nvPr/>
              </p:nvSpPr>
              <p:spPr bwMode="auto">
                <a:xfrm>
                  <a:off x="7053263" y="3340100"/>
                  <a:ext cx="207962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" name="Freeform 11"/>
                <p:cNvSpPr>
                  <a:spLocks noChangeArrowheads="1"/>
                </p:cNvSpPr>
                <p:nvPr/>
              </p:nvSpPr>
              <p:spPr bwMode="auto">
                <a:xfrm>
                  <a:off x="6934200" y="2954338"/>
                  <a:ext cx="455613" cy="692150"/>
                </a:xfrm>
                <a:custGeom>
                  <a:avLst/>
                  <a:gdLst>
                    <a:gd name="T0" fmla="*/ 1180 w 1264"/>
                    <a:gd name="T1" fmla="*/ 0 h 1921"/>
                    <a:gd name="T2" fmla="*/ 1180 w 1264"/>
                    <a:gd name="T3" fmla="*/ 0 h 1921"/>
                    <a:gd name="T4" fmla="*/ 83 w 1264"/>
                    <a:gd name="T5" fmla="*/ 0 h 1921"/>
                    <a:gd name="T6" fmla="*/ 0 w 1264"/>
                    <a:gd name="T7" fmla="*/ 83 h 1921"/>
                    <a:gd name="T8" fmla="*/ 0 w 1264"/>
                    <a:gd name="T9" fmla="*/ 1920 h 1921"/>
                    <a:gd name="T10" fmla="*/ 412 w 1264"/>
                    <a:gd name="T11" fmla="*/ 1920 h 1921"/>
                    <a:gd name="T12" fmla="*/ 412 w 1264"/>
                    <a:gd name="T13" fmla="*/ 1509 h 1921"/>
                    <a:gd name="T14" fmla="*/ 439 w 1264"/>
                    <a:gd name="T15" fmla="*/ 1509 h 1921"/>
                    <a:gd name="T16" fmla="*/ 824 w 1264"/>
                    <a:gd name="T17" fmla="*/ 1509 h 1921"/>
                    <a:gd name="T18" fmla="*/ 824 w 1264"/>
                    <a:gd name="T19" fmla="*/ 1509 h 1921"/>
                    <a:gd name="T20" fmla="*/ 824 w 1264"/>
                    <a:gd name="T21" fmla="*/ 1920 h 1921"/>
                    <a:gd name="T22" fmla="*/ 1263 w 1264"/>
                    <a:gd name="T23" fmla="*/ 1920 h 1921"/>
                    <a:gd name="T24" fmla="*/ 1263 w 1264"/>
                    <a:gd name="T25" fmla="*/ 83 h 1921"/>
                    <a:gd name="T26" fmla="*/ 1180 w 1264"/>
                    <a:gd name="T27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64" h="1921">
                      <a:moveTo>
                        <a:pt x="1180" y="0"/>
                      </a:moveTo>
                      <a:lnTo>
                        <a:pt x="1180" y="0"/>
                      </a:ln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28" y="0"/>
                        <a:pt x="0" y="27"/>
                        <a:pt x="0" y="83"/>
                      </a:cubicBezTo>
                      <a:cubicBezTo>
                        <a:pt x="0" y="1920"/>
                        <a:pt x="0" y="1920"/>
                        <a:pt x="0" y="1920"/>
                      </a:cubicBezTo>
                      <a:cubicBezTo>
                        <a:pt x="412" y="1920"/>
                        <a:pt x="412" y="1920"/>
                        <a:pt x="412" y="1920"/>
                      </a:cubicBezTo>
                      <a:cubicBezTo>
                        <a:pt x="412" y="1509"/>
                        <a:pt x="412" y="1509"/>
                        <a:pt x="412" y="1509"/>
                      </a:cubicBezTo>
                      <a:lnTo>
                        <a:pt x="439" y="1509"/>
                      </a:lnTo>
                      <a:cubicBezTo>
                        <a:pt x="824" y="1509"/>
                        <a:pt x="824" y="1509"/>
                        <a:pt x="824" y="1509"/>
                      </a:cubicBezTo>
                      <a:lnTo>
                        <a:pt x="824" y="1509"/>
                      </a:lnTo>
                      <a:cubicBezTo>
                        <a:pt x="824" y="1920"/>
                        <a:pt x="824" y="1920"/>
                        <a:pt x="824" y="1920"/>
                      </a:cubicBezTo>
                      <a:cubicBezTo>
                        <a:pt x="1263" y="1920"/>
                        <a:pt x="1263" y="1920"/>
                        <a:pt x="1263" y="1920"/>
                      </a:cubicBezTo>
                      <a:cubicBezTo>
                        <a:pt x="1263" y="83"/>
                        <a:pt x="1263" y="83"/>
                        <a:pt x="1263" y="83"/>
                      </a:cubicBezTo>
                      <a:cubicBezTo>
                        <a:pt x="1263" y="27"/>
                        <a:pt x="1207" y="0"/>
                        <a:pt x="118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" name="Line 12"/>
                <p:cNvSpPr>
                  <a:spLocks noChangeShapeType="1"/>
                </p:cNvSpPr>
                <p:nvPr/>
              </p:nvSpPr>
              <p:spPr bwMode="auto">
                <a:xfrm>
                  <a:off x="8228013" y="3103563"/>
                  <a:ext cx="207962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2" name="Line 13"/>
                <p:cNvSpPr>
                  <a:spLocks noChangeShapeType="1"/>
                </p:cNvSpPr>
                <p:nvPr/>
              </p:nvSpPr>
              <p:spPr bwMode="auto">
                <a:xfrm>
                  <a:off x="8228013" y="3221038"/>
                  <a:ext cx="207962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Line 14"/>
                <p:cNvSpPr>
                  <a:spLocks noChangeShapeType="1"/>
                </p:cNvSpPr>
                <p:nvPr/>
              </p:nvSpPr>
              <p:spPr bwMode="auto">
                <a:xfrm>
                  <a:off x="8228013" y="3340100"/>
                  <a:ext cx="207962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Freeform 15"/>
                <p:cNvSpPr>
                  <a:spLocks noChangeArrowheads="1"/>
                </p:cNvSpPr>
                <p:nvPr/>
              </p:nvSpPr>
              <p:spPr bwMode="auto">
                <a:xfrm>
                  <a:off x="8099425" y="2954338"/>
                  <a:ext cx="454025" cy="692150"/>
                </a:xfrm>
                <a:custGeom>
                  <a:avLst/>
                  <a:gdLst>
                    <a:gd name="T0" fmla="*/ 1180 w 1263"/>
                    <a:gd name="T1" fmla="*/ 0 h 1921"/>
                    <a:gd name="T2" fmla="*/ 1180 w 1263"/>
                    <a:gd name="T3" fmla="*/ 0 h 1921"/>
                    <a:gd name="T4" fmla="*/ 110 w 1263"/>
                    <a:gd name="T5" fmla="*/ 0 h 1921"/>
                    <a:gd name="T6" fmla="*/ 0 w 1263"/>
                    <a:gd name="T7" fmla="*/ 83 h 1921"/>
                    <a:gd name="T8" fmla="*/ 0 w 1263"/>
                    <a:gd name="T9" fmla="*/ 1920 h 1921"/>
                    <a:gd name="T10" fmla="*/ 439 w 1263"/>
                    <a:gd name="T11" fmla="*/ 1920 h 1921"/>
                    <a:gd name="T12" fmla="*/ 439 w 1263"/>
                    <a:gd name="T13" fmla="*/ 1509 h 1921"/>
                    <a:gd name="T14" fmla="*/ 466 w 1263"/>
                    <a:gd name="T15" fmla="*/ 1509 h 1921"/>
                    <a:gd name="T16" fmla="*/ 823 w 1263"/>
                    <a:gd name="T17" fmla="*/ 1509 h 1921"/>
                    <a:gd name="T18" fmla="*/ 851 w 1263"/>
                    <a:gd name="T19" fmla="*/ 1509 h 1921"/>
                    <a:gd name="T20" fmla="*/ 851 w 1263"/>
                    <a:gd name="T21" fmla="*/ 1920 h 1921"/>
                    <a:gd name="T22" fmla="*/ 1262 w 1263"/>
                    <a:gd name="T23" fmla="*/ 1920 h 1921"/>
                    <a:gd name="T24" fmla="*/ 1262 w 1263"/>
                    <a:gd name="T25" fmla="*/ 83 h 1921"/>
                    <a:gd name="T26" fmla="*/ 1180 w 1263"/>
                    <a:gd name="T27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63" h="1921">
                      <a:moveTo>
                        <a:pt x="1180" y="0"/>
                      </a:moveTo>
                      <a:lnTo>
                        <a:pt x="1180" y="0"/>
                      </a:ln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54" y="0"/>
                        <a:pt x="0" y="27"/>
                        <a:pt x="0" y="83"/>
                      </a:cubicBezTo>
                      <a:cubicBezTo>
                        <a:pt x="0" y="1920"/>
                        <a:pt x="0" y="1920"/>
                        <a:pt x="0" y="1920"/>
                      </a:cubicBezTo>
                      <a:cubicBezTo>
                        <a:pt x="439" y="1920"/>
                        <a:pt x="439" y="1920"/>
                        <a:pt x="439" y="1920"/>
                      </a:cubicBezTo>
                      <a:cubicBezTo>
                        <a:pt x="439" y="1509"/>
                        <a:pt x="439" y="1509"/>
                        <a:pt x="439" y="1509"/>
                      </a:cubicBezTo>
                      <a:cubicBezTo>
                        <a:pt x="439" y="1509"/>
                        <a:pt x="439" y="1509"/>
                        <a:pt x="466" y="1509"/>
                      </a:cubicBezTo>
                      <a:cubicBezTo>
                        <a:pt x="823" y="1509"/>
                        <a:pt x="823" y="1509"/>
                        <a:pt x="823" y="1509"/>
                      </a:cubicBezTo>
                      <a:lnTo>
                        <a:pt x="851" y="1509"/>
                      </a:lnTo>
                      <a:cubicBezTo>
                        <a:pt x="851" y="1920"/>
                        <a:pt x="851" y="1920"/>
                        <a:pt x="851" y="1920"/>
                      </a:cubicBezTo>
                      <a:cubicBezTo>
                        <a:pt x="1262" y="1920"/>
                        <a:pt x="1262" y="1920"/>
                        <a:pt x="1262" y="1920"/>
                      </a:cubicBezTo>
                      <a:cubicBezTo>
                        <a:pt x="1262" y="83"/>
                        <a:pt x="1262" y="83"/>
                        <a:pt x="1262" y="83"/>
                      </a:cubicBezTo>
                      <a:cubicBezTo>
                        <a:pt x="1262" y="27"/>
                        <a:pt x="1234" y="0"/>
                        <a:pt x="118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5" name="Freeform 16"/>
                <p:cNvSpPr>
                  <a:spLocks noChangeArrowheads="1"/>
                </p:cNvSpPr>
                <p:nvPr/>
              </p:nvSpPr>
              <p:spPr bwMode="auto">
                <a:xfrm>
                  <a:off x="6845300" y="1987550"/>
                  <a:ext cx="671513" cy="671513"/>
                </a:xfrm>
                <a:custGeom>
                  <a:avLst/>
                  <a:gdLst>
                    <a:gd name="T0" fmla="*/ 1865 w 1866"/>
                    <a:gd name="T1" fmla="*/ 933 h 1867"/>
                    <a:gd name="T2" fmla="*/ 1865 w 1866"/>
                    <a:gd name="T3" fmla="*/ 933 h 1867"/>
                    <a:gd name="T4" fmla="*/ 933 w 1866"/>
                    <a:gd name="T5" fmla="*/ 1866 h 1867"/>
                    <a:gd name="T6" fmla="*/ 0 w 1866"/>
                    <a:gd name="T7" fmla="*/ 933 h 1867"/>
                    <a:gd name="T8" fmla="*/ 933 w 1866"/>
                    <a:gd name="T9" fmla="*/ 0 h 1867"/>
                    <a:gd name="T10" fmla="*/ 1865 w 1866"/>
                    <a:gd name="T11" fmla="*/ 933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66" h="1867">
                      <a:moveTo>
                        <a:pt x="1865" y="933"/>
                      </a:moveTo>
                      <a:lnTo>
                        <a:pt x="1865" y="933"/>
                      </a:lnTo>
                      <a:cubicBezTo>
                        <a:pt x="1865" y="1455"/>
                        <a:pt x="1426" y="1866"/>
                        <a:pt x="933" y="1866"/>
                      </a:cubicBezTo>
                      <a:cubicBezTo>
                        <a:pt x="411" y="1866"/>
                        <a:pt x="0" y="1455"/>
                        <a:pt x="0" y="933"/>
                      </a:cubicBezTo>
                      <a:cubicBezTo>
                        <a:pt x="0" y="412"/>
                        <a:pt x="411" y="0"/>
                        <a:pt x="933" y="0"/>
                      </a:cubicBezTo>
                      <a:cubicBezTo>
                        <a:pt x="1426" y="0"/>
                        <a:pt x="1865" y="412"/>
                        <a:pt x="1865" y="933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6" name="Freeform 17"/>
                <p:cNvSpPr>
                  <a:spLocks noChangeArrowheads="1"/>
                </p:cNvSpPr>
                <p:nvPr/>
              </p:nvSpPr>
              <p:spPr bwMode="auto">
                <a:xfrm>
                  <a:off x="7032625" y="2273300"/>
                  <a:ext cx="296863" cy="217488"/>
                </a:xfrm>
                <a:custGeom>
                  <a:avLst/>
                  <a:gdLst>
                    <a:gd name="T0" fmla="*/ 823 w 824"/>
                    <a:gd name="T1" fmla="*/ 549 h 604"/>
                    <a:gd name="T2" fmla="*/ 823 w 824"/>
                    <a:gd name="T3" fmla="*/ 549 h 604"/>
                    <a:gd name="T4" fmla="*/ 741 w 824"/>
                    <a:gd name="T5" fmla="*/ 603 h 604"/>
                    <a:gd name="T6" fmla="*/ 54 w 824"/>
                    <a:gd name="T7" fmla="*/ 603 h 604"/>
                    <a:gd name="T8" fmla="*/ 0 w 824"/>
                    <a:gd name="T9" fmla="*/ 549 h 604"/>
                    <a:gd name="T10" fmla="*/ 0 w 824"/>
                    <a:gd name="T11" fmla="*/ 55 h 604"/>
                    <a:gd name="T12" fmla="*/ 54 w 824"/>
                    <a:gd name="T13" fmla="*/ 0 h 604"/>
                    <a:gd name="T14" fmla="*/ 741 w 824"/>
                    <a:gd name="T15" fmla="*/ 0 h 604"/>
                    <a:gd name="T16" fmla="*/ 823 w 824"/>
                    <a:gd name="T17" fmla="*/ 55 h 604"/>
                    <a:gd name="T18" fmla="*/ 823 w 824"/>
                    <a:gd name="T19" fmla="*/ 549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4" h="604">
                      <a:moveTo>
                        <a:pt x="823" y="549"/>
                      </a:moveTo>
                      <a:lnTo>
                        <a:pt x="823" y="549"/>
                      </a:lnTo>
                      <a:cubicBezTo>
                        <a:pt x="823" y="576"/>
                        <a:pt x="795" y="603"/>
                        <a:pt x="741" y="603"/>
                      </a:cubicBezTo>
                      <a:cubicBezTo>
                        <a:pt x="54" y="603"/>
                        <a:pt x="54" y="603"/>
                        <a:pt x="54" y="603"/>
                      </a:cubicBezTo>
                      <a:cubicBezTo>
                        <a:pt x="0" y="603"/>
                        <a:pt x="0" y="576"/>
                        <a:pt x="0" y="549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7"/>
                        <a:pt x="27" y="0"/>
                        <a:pt x="54" y="0"/>
                      </a:cubicBezTo>
                      <a:cubicBezTo>
                        <a:pt x="741" y="0"/>
                        <a:pt x="741" y="0"/>
                        <a:pt x="741" y="0"/>
                      </a:cubicBezTo>
                      <a:cubicBezTo>
                        <a:pt x="795" y="0"/>
                        <a:pt x="823" y="27"/>
                        <a:pt x="823" y="55"/>
                      </a:cubicBezTo>
                      <a:lnTo>
                        <a:pt x="823" y="549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" name="Freeform 18"/>
                <p:cNvSpPr>
                  <a:spLocks noChangeArrowheads="1"/>
                </p:cNvSpPr>
                <p:nvPr/>
              </p:nvSpPr>
              <p:spPr bwMode="auto">
                <a:xfrm>
                  <a:off x="7083425" y="2135188"/>
                  <a:ext cx="187325" cy="138112"/>
                </a:xfrm>
                <a:custGeom>
                  <a:avLst/>
                  <a:gdLst>
                    <a:gd name="T0" fmla="*/ 521 w 522"/>
                    <a:gd name="T1" fmla="*/ 384 h 385"/>
                    <a:gd name="T2" fmla="*/ 521 w 522"/>
                    <a:gd name="T3" fmla="*/ 384 h 385"/>
                    <a:gd name="T4" fmla="*/ 521 w 522"/>
                    <a:gd name="T5" fmla="*/ 275 h 385"/>
                    <a:gd name="T6" fmla="*/ 275 w 522"/>
                    <a:gd name="T7" fmla="*/ 0 h 385"/>
                    <a:gd name="T8" fmla="*/ 275 w 522"/>
                    <a:gd name="T9" fmla="*/ 0 h 385"/>
                    <a:gd name="T10" fmla="*/ 0 w 522"/>
                    <a:gd name="T11" fmla="*/ 275 h 385"/>
                    <a:gd name="T12" fmla="*/ 0 w 522"/>
                    <a:gd name="T13" fmla="*/ 384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2" h="385">
                      <a:moveTo>
                        <a:pt x="521" y="384"/>
                      </a:moveTo>
                      <a:lnTo>
                        <a:pt x="521" y="384"/>
                      </a:lnTo>
                      <a:cubicBezTo>
                        <a:pt x="521" y="275"/>
                        <a:pt x="521" y="275"/>
                        <a:pt x="521" y="275"/>
                      </a:cubicBezTo>
                      <a:cubicBezTo>
                        <a:pt x="521" y="109"/>
                        <a:pt x="412" y="0"/>
                        <a:pt x="275" y="0"/>
                      </a:cubicBezTo>
                      <a:lnTo>
                        <a:pt x="275" y="0"/>
                      </a:lnTo>
                      <a:cubicBezTo>
                        <a:pt x="110" y="0"/>
                        <a:pt x="0" y="109"/>
                        <a:pt x="0" y="275"/>
                      </a:cubicBezTo>
                      <a:cubicBezTo>
                        <a:pt x="0" y="384"/>
                        <a:pt x="0" y="384"/>
                        <a:pt x="0" y="384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8" name="Freeform 19"/>
                <p:cNvSpPr>
                  <a:spLocks noChangeArrowheads="1"/>
                </p:cNvSpPr>
                <p:nvPr/>
              </p:nvSpPr>
              <p:spPr bwMode="auto">
                <a:xfrm>
                  <a:off x="7151688" y="2362200"/>
                  <a:ext cx="49212" cy="60325"/>
                </a:xfrm>
                <a:custGeom>
                  <a:avLst/>
                  <a:gdLst>
                    <a:gd name="T0" fmla="*/ 137 w 138"/>
                    <a:gd name="T1" fmla="*/ 55 h 166"/>
                    <a:gd name="T2" fmla="*/ 137 w 138"/>
                    <a:gd name="T3" fmla="*/ 55 h 166"/>
                    <a:gd name="T4" fmla="*/ 83 w 138"/>
                    <a:gd name="T5" fmla="*/ 0 h 166"/>
                    <a:gd name="T6" fmla="*/ 0 w 138"/>
                    <a:gd name="T7" fmla="*/ 55 h 166"/>
                    <a:gd name="T8" fmla="*/ 27 w 138"/>
                    <a:gd name="T9" fmla="*/ 110 h 166"/>
                    <a:gd name="T10" fmla="*/ 27 w 138"/>
                    <a:gd name="T11" fmla="*/ 137 h 166"/>
                    <a:gd name="T12" fmla="*/ 83 w 138"/>
                    <a:gd name="T13" fmla="*/ 165 h 166"/>
                    <a:gd name="T14" fmla="*/ 110 w 138"/>
                    <a:gd name="T15" fmla="*/ 137 h 166"/>
                    <a:gd name="T16" fmla="*/ 110 w 138"/>
                    <a:gd name="T17" fmla="*/ 110 h 166"/>
                    <a:gd name="T18" fmla="*/ 137 w 138"/>
                    <a:gd name="T19" fmla="*/ 55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8" h="166">
                      <a:moveTo>
                        <a:pt x="137" y="55"/>
                      </a:moveTo>
                      <a:lnTo>
                        <a:pt x="137" y="55"/>
                      </a:lnTo>
                      <a:cubicBezTo>
                        <a:pt x="137" y="27"/>
                        <a:pt x="110" y="0"/>
                        <a:pt x="83" y="0"/>
                      </a:cubicBezTo>
                      <a:cubicBezTo>
                        <a:pt x="27" y="0"/>
                        <a:pt x="0" y="27"/>
                        <a:pt x="0" y="55"/>
                      </a:cubicBezTo>
                      <a:cubicBezTo>
                        <a:pt x="0" y="82"/>
                        <a:pt x="27" y="82"/>
                        <a:pt x="27" y="110"/>
                      </a:cubicBezTo>
                      <a:cubicBezTo>
                        <a:pt x="27" y="137"/>
                        <a:pt x="27" y="137"/>
                        <a:pt x="27" y="137"/>
                      </a:cubicBezTo>
                      <a:cubicBezTo>
                        <a:pt x="27" y="165"/>
                        <a:pt x="55" y="165"/>
                        <a:pt x="83" y="165"/>
                      </a:cubicBezTo>
                      <a:lnTo>
                        <a:pt x="110" y="137"/>
                      </a:lnTo>
                      <a:cubicBezTo>
                        <a:pt x="110" y="110"/>
                        <a:pt x="110" y="110"/>
                        <a:pt x="110" y="110"/>
                      </a:cubicBezTo>
                      <a:cubicBezTo>
                        <a:pt x="110" y="82"/>
                        <a:pt x="137" y="82"/>
                        <a:pt x="137" y="55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9" name="Freeform 20"/>
                <p:cNvSpPr>
                  <a:spLocks noChangeArrowheads="1"/>
                </p:cNvSpPr>
                <p:nvPr/>
              </p:nvSpPr>
              <p:spPr bwMode="auto">
                <a:xfrm>
                  <a:off x="7566025" y="1187450"/>
                  <a:ext cx="69850" cy="69850"/>
                </a:xfrm>
                <a:custGeom>
                  <a:avLst/>
                  <a:gdLst>
                    <a:gd name="T0" fmla="*/ 110 w 193"/>
                    <a:gd name="T1" fmla="*/ 0 h 193"/>
                    <a:gd name="T2" fmla="*/ 110 w 193"/>
                    <a:gd name="T3" fmla="*/ 0 h 193"/>
                    <a:gd name="T4" fmla="*/ 110 w 193"/>
                    <a:gd name="T5" fmla="*/ 0 h 193"/>
                    <a:gd name="T6" fmla="*/ 0 w 193"/>
                    <a:gd name="T7" fmla="*/ 110 h 193"/>
                    <a:gd name="T8" fmla="*/ 0 w 193"/>
                    <a:gd name="T9" fmla="*/ 110 h 193"/>
                    <a:gd name="T10" fmla="*/ 110 w 193"/>
                    <a:gd name="T11" fmla="*/ 192 h 193"/>
                    <a:gd name="T12" fmla="*/ 110 w 193"/>
                    <a:gd name="T13" fmla="*/ 192 h 193"/>
                    <a:gd name="T14" fmla="*/ 192 w 193"/>
                    <a:gd name="T15" fmla="*/ 110 h 193"/>
                    <a:gd name="T16" fmla="*/ 192 w 193"/>
                    <a:gd name="T17" fmla="*/ 110 h 193"/>
                    <a:gd name="T18" fmla="*/ 110 w 193"/>
                    <a:gd name="T1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3" h="193">
                      <a:moveTo>
                        <a:pt x="110" y="0"/>
                      </a:moveTo>
                      <a:lnTo>
                        <a:pt x="110" y="0"/>
                      </a:lnTo>
                      <a:lnTo>
                        <a:pt x="110" y="0"/>
                      </a:lnTo>
                      <a:cubicBezTo>
                        <a:pt x="55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55" y="192"/>
                        <a:pt x="110" y="192"/>
                      </a:cubicBezTo>
                      <a:lnTo>
                        <a:pt x="110" y="192"/>
                      </a:lnTo>
                      <a:cubicBezTo>
                        <a:pt x="165" y="192"/>
                        <a:pt x="192" y="165"/>
                        <a:pt x="192" y="110"/>
                      </a:cubicBezTo>
                      <a:lnTo>
                        <a:pt x="192" y="110"/>
                      </a:lnTo>
                      <a:cubicBezTo>
                        <a:pt x="192" y="55"/>
                        <a:pt x="165" y="0"/>
                        <a:pt x="11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" name="Freeform 21"/>
                <p:cNvSpPr>
                  <a:spLocks noChangeArrowheads="1"/>
                </p:cNvSpPr>
                <p:nvPr/>
              </p:nvSpPr>
              <p:spPr bwMode="auto">
                <a:xfrm>
                  <a:off x="7566025" y="1325563"/>
                  <a:ext cx="69850" cy="79375"/>
                </a:xfrm>
                <a:custGeom>
                  <a:avLst/>
                  <a:gdLst>
                    <a:gd name="T0" fmla="*/ 110 w 193"/>
                    <a:gd name="T1" fmla="*/ 0 h 221"/>
                    <a:gd name="T2" fmla="*/ 110 w 193"/>
                    <a:gd name="T3" fmla="*/ 0 h 221"/>
                    <a:gd name="T4" fmla="*/ 110 w 193"/>
                    <a:gd name="T5" fmla="*/ 0 h 221"/>
                    <a:gd name="T6" fmla="*/ 0 w 193"/>
                    <a:gd name="T7" fmla="*/ 110 h 221"/>
                    <a:gd name="T8" fmla="*/ 0 w 193"/>
                    <a:gd name="T9" fmla="*/ 110 h 221"/>
                    <a:gd name="T10" fmla="*/ 110 w 193"/>
                    <a:gd name="T11" fmla="*/ 220 h 221"/>
                    <a:gd name="T12" fmla="*/ 110 w 193"/>
                    <a:gd name="T13" fmla="*/ 220 h 221"/>
                    <a:gd name="T14" fmla="*/ 192 w 193"/>
                    <a:gd name="T15" fmla="*/ 110 h 221"/>
                    <a:gd name="T16" fmla="*/ 192 w 193"/>
                    <a:gd name="T17" fmla="*/ 110 h 221"/>
                    <a:gd name="T18" fmla="*/ 110 w 193"/>
                    <a:gd name="T1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3" h="221">
                      <a:moveTo>
                        <a:pt x="110" y="0"/>
                      </a:moveTo>
                      <a:lnTo>
                        <a:pt x="110" y="0"/>
                      </a:lnTo>
                      <a:lnTo>
                        <a:pt x="110" y="0"/>
                      </a:lnTo>
                      <a:cubicBezTo>
                        <a:pt x="55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55" y="220"/>
                        <a:pt x="110" y="220"/>
                      </a:cubicBezTo>
                      <a:lnTo>
                        <a:pt x="110" y="220"/>
                      </a:lnTo>
                      <a:cubicBezTo>
                        <a:pt x="165" y="220"/>
                        <a:pt x="192" y="165"/>
                        <a:pt x="192" y="110"/>
                      </a:cubicBezTo>
                      <a:lnTo>
                        <a:pt x="192" y="110"/>
                      </a:lnTo>
                      <a:cubicBezTo>
                        <a:pt x="192" y="55"/>
                        <a:pt x="165" y="0"/>
                        <a:pt x="11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" name="Freeform 22"/>
                <p:cNvSpPr>
                  <a:spLocks noChangeArrowheads="1"/>
                </p:cNvSpPr>
                <p:nvPr/>
              </p:nvSpPr>
              <p:spPr bwMode="auto">
                <a:xfrm>
                  <a:off x="7705725" y="1187450"/>
                  <a:ext cx="79375" cy="69850"/>
                </a:xfrm>
                <a:custGeom>
                  <a:avLst/>
                  <a:gdLst>
                    <a:gd name="T0" fmla="*/ 109 w 220"/>
                    <a:gd name="T1" fmla="*/ 0 h 193"/>
                    <a:gd name="T2" fmla="*/ 109 w 220"/>
                    <a:gd name="T3" fmla="*/ 0 h 193"/>
                    <a:gd name="T4" fmla="*/ 109 w 220"/>
                    <a:gd name="T5" fmla="*/ 0 h 193"/>
                    <a:gd name="T6" fmla="*/ 0 w 220"/>
                    <a:gd name="T7" fmla="*/ 110 h 193"/>
                    <a:gd name="T8" fmla="*/ 0 w 220"/>
                    <a:gd name="T9" fmla="*/ 110 h 193"/>
                    <a:gd name="T10" fmla="*/ 109 w 220"/>
                    <a:gd name="T11" fmla="*/ 192 h 193"/>
                    <a:gd name="T12" fmla="*/ 109 w 220"/>
                    <a:gd name="T13" fmla="*/ 192 h 193"/>
                    <a:gd name="T14" fmla="*/ 219 w 220"/>
                    <a:gd name="T15" fmla="*/ 110 h 193"/>
                    <a:gd name="T16" fmla="*/ 219 w 220"/>
                    <a:gd name="T17" fmla="*/ 110 h 193"/>
                    <a:gd name="T18" fmla="*/ 109 w 220"/>
                    <a:gd name="T1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" h="193">
                      <a:moveTo>
                        <a:pt x="109" y="0"/>
                      </a:moveTo>
                      <a:lnTo>
                        <a:pt x="109" y="0"/>
                      </a:lnTo>
                      <a:lnTo>
                        <a:pt x="109" y="0"/>
                      </a:lnTo>
                      <a:cubicBezTo>
                        <a:pt x="54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54" y="192"/>
                        <a:pt x="109" y="192"/>
                      </a:cubicBezTo>
                      <a:lnTo>
                        <a:pt x="109" y="192"/>
                      </a:lnTo>
                      <a:cubicBezTo>
                        <a:pt x="164" y="192"/>
                        <a:pt x="219" y="165"/>
                        <a:pt x="219" y="110"/>
                      </a:cubicBezTo>
                      <a:lnTo>
                        <a:pt x="219" y="110"/>
                      </a:lnTo>
                      <a:cubicBezTo>
                        <a:pt x="219" y="55"/>
                        <a:pt x="164" y="0"/>
                        <a:pt x="109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" name="Freeform 23"/>
                <p:cNvSpPr>
                  <a:spLocks noChangeArrowheads="1"/>
                </p:cNvSpPr>
                <p:nvPr/>
              </p:nvSpPr>
              <p:spPr bwMode="auto">
                <a:xfrm>
                  <a:off x="7705725" y="1325563"/>
                  <a:ext cx="79375" cy="79375"/>
                </a:xfrm>
                <a:custGeom>
                  <a:avLst/>
                  <a:gdLst>
                    <a:gd name="T0" fmla="*/ 109 w 220"/>
                    <a:gd name="T1" fmla="*/ 0 h 221"/>
                    <a:gd name="T2" fmla="*/ 109 w 220"/>
                    <a:gd name="T3" fmla="*/ 0 h 221"/>
                    <a:gd name="T4" fmla="*/ 109 w 220"/>
                    <a:gd name="T5" fmla="*/ 0 h 221"/>
                    <a:gd name="T6" fmla="*/ 0 w 220"/>
                    <a:gd name="T7" fmla="*/ 110 h 221"/>
                    <a:gd name="T8" fmla="*/ 0 w 220"/>
                    <a:gd name="T9" fmla="*/ 110 h 221"/>
                    <a:gd name="T10" fmla="*/ 109 w 220"/>
                    <a:gd name="T11" fmla="*/ 220 h 221"/>
                    <a:gd name="T12" fmla="*/ 109 w 220"/>
                    <a:gd name="T13" fmla="*/ 220 h 221"/>
                    <a:gd name="T14" fmla="*/ 219 w 220"/>
                    <a:gd name="T15" fmla="*/ 110 h 221"/>
                    <a:gd name="T16" fmla="*/ 219 w 220"/>
                    <a:gd name="T17" fmla="*/ 110 h 221"/>
                    <a:gd name="T18" fmla="*/ 109 w 220"/>
                    <a:gd name="T1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" h="221">
                      <a:moveTo>
                        <a:pt x="109" y="0"/>
                      </a:moveTo>
                      <a:lnTo>
                        <a:pt x="109" y="0"/>
                      </a:lnTo>
                      <a:lnTo>
                        <a:pt x="109" y="0"/>
                      </a:lnTo>
                      <a:cubicBezTo>
                        <a:pt x="54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54" y="220"/>
                        <a:pt x="109" y="220"/>
                      </a:cubicBezTo>
                      <a:lnTo>
                        <a:pt x="109" y="220"/>
                      </a:lnTo>
                      <a:cubicBezTo>
                        <a:pt x="164" y="220"/>
                        <a:pt x="219" y="165"/>
                        <a:pt x="219" y="110"/>
                      </a:cubicBezTo>
                      <a:lnTo>
                        <a:pt x="219" y="110"/>
                      </a:lnTo>
                      <a:cubicBezTo>
                        <a:pt x="219" y="55"/>
                        <a:pt x="164" y="0"/>
                        <a:pt x="109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" name="Freeform 24"/>
                <p:cNvSpPr>
                  <a:spLocks noChangeArrowheads="1"/>
                </p:cNvSpPr>
                <p:nvPr/>
              </p:nvSpPr>
              <p:spPr bwMode="auto">
                <a:xfrm>
                  <a:off x="7853363" y="1187450"/>
                  <a:ext cx="69850" cy="69850"/>
                </a:xfrm>
                <a:custGeom>
                  <a:avLst/>
                  <a:gdLst>
                    <a:gd name="T0" fmla="*/ 82 w 193"/>
                    <a:gd name="T1" fmla="*/ 0 h 193"/>
                    <a:gd name="T2" fmla="*/ 82 w 193"/>
                    <a:gd name="T3" fmla="*/ 0 h 193"/>
                    <a:gd name="T4" fmla="*/ 82 w 193"/>
                    <a:gd name="T5" fmla="*/ 0 h 193"/>
                    <a:gd name="T6" fmla="*/ 0 w 193"/>
                    <a:gd name="T7" fmla="*/ 110 h 193"/>
                    <a:gd name="T8" fmla="*/ 0 w 193"/>
                    <a:gd name="T9" fmla="*/ 110 h 193"/>
                    <a:gd name="T10" fmla="*/ 82 w 193"/>
                    <a:gd name="T11" fmla="*/ 192 h 193"/>
                    <a:gd name="T12" fmla="*/ 82 w 193"/>
                    <a:gd name="T13" fmla="*/ 192 h 193"/>
                    <a:gd name="T14" fmla="*/ 192 w 193"/>
                    <a:gd name="T15" fmla="*/ 110 h 193"/>
                    <a:gd name="T16" fmla="*/ 192 w 193"/>
                    <a:gd name="T17" fmla="*/ 110 h 193"/>
                    <a:gd name="T18" fmla="*/ 82 w 193"/>
                    <a:gd name="T1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3" h="193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28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28" y="192"/>
                        <a:pt x="82" y="192"/>
                      </a:cubicBezTo>
                      <a:lnTo>
                        <a:pt x="82" y="192"/>
                      </a:lnTo>
                      <a:cubicBezTo>
                        <a:pt x="137" y="192"/>
                        <a:pt x="192" y="165"/>
                        <a:pt x="192" y="110"/>
                      </a:cubicBezTo>
                      <a:lnTo>
                        <a:pt x="192" y="110"/>
                      </a:lnTo>
                      <a:cubicBezTo>
                        <a:pt x="192" y="55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4" name="Freeform 25"/>
                <p:cNvSpPr>
                  <a:spLocks noChangeArrowheads="1"/>
                </p:cNvSpPr>
                <p:nvPr/>
              </p:nvSpPr>
              <p:spPr bwMode="auto">
                <a:xfrm>
                  <a:off x="7853363" y="1325563"/>
                  <a:ext cx="69850" cy="79375"/>
                </a:xfrm>
                <a:custGeom>
                  <a:avLst/>
                  <a:gdLst>
                    <a:gd name="T0" fmla="*/ 82 w 193"/>
                    <a:gd name="T1" fmla="*/ 0 h 221"/>
                    <a:gd name="T2" fmla="*/ 82 w 193"/>
                    <a:gd name="T3" fmla="*/ 0 h 221"/>
                    <a:gd name="T4" fmla="*/ 82 w 193"/>
                    <a:gd name="T5" fmla="*/ 0 h 221"/>
                    <a:gd name="T6" fmla="*/ 0 w 193"/>
                    <a:gd name="T7" fmla="*/ 110 h 221"/>
                    <a:gd name="T8" fmla="*/ 0 w 193"/>
                    <a:gd name="T9" fmla="*/ 110 h 221"/>
                    <a:gd name="T10" fmla="*/ 82 w 193"/>
                    <a:gd name="T11" fmla="*/ 220 h 221"/>
                    <a:gd name="T12" fmla="*/ 82 w 193"/>
                    <a:gd name="T13" fmla="*/ 220 h 221"/>
                    <a:gd name="T14" fmla="*/ 192 w 193"/>
                    <a:gd name="T15" fmla="*/ 110 h 221"/>
                    <a:gd name="T16" fmla="*/ 192 w 193"/>
                    <a:gd name="T17" fmla="*/ 110 h 221"/>
                    <a:gd name="T18" fmla="*/ 82 w 193"/>
                    <a:gd name="T1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3" h="221">
                      <a:moveTo>
                        <a:pt x="82" y="0"/>
                      </a:moveTo>
                      <a:lnTo>
                        <a:pt x="82" y="0"/>
                      </a:lnTo>
                      <a:lnTo>
                        <a:pt x="82" y="0"/>
                      </a:lnTo>
                      <a:cubicBezTo>
                        <a:pt x="28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28" y="220"/>
                        <a:pt x="82" y="220"/>
                      </a:cubicBezTo>
                      <a:lnTo>
                        <a:pt x="82" y="220"/>
                      </a:lnTo>
                      <a:cubicBezTo>
                        <a:pt x="137" y="220"/>
                        <a:pt x="192" y="165"/>
                        <a:pt x="192" y="110"/>
                      </a:cubicBezTo>
                      <a:lnTo>
                        <a:pt x="192" y="110"/>
                      </a:lnTo>
                      <a:cubicBezTo>
                        <a:pt x="192" y="55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5" name="Freeform 26"/>
                <p:cNvSpPr>
                  <a:spLocks noChangeArrowheads="1"/>
                </p:cNvSpPr>
                <p:nvPr/>
              </p:nvSpPr>
              <p:spPr bwMode="auto">
                <a:xfrm>
                  <a:off x="7991475" y="1187450"/>
                  <a:ext cx="79375" cy="69850"/>
                </a:xfrm>
                <a:custGeom>
                  <a:avLst/>
                  <a:gdLst>
                    <a:gd name="T0" fmla="*/ 110 w 221"/>
                    <a:gd name="T1" fmla="*/ 0 h 193"/>
                    <a:gd name="T2" fmla="*/ 110 w 221"/>
                    <a:gd name="T3" fmla="*/ 0 h 193"/>
                    <a:gd name="T4" fmla="*/ 110 w 221"/>
                    <a:gd name="T5" fmla="*/ 0 h 193"/>
                    <a:gd name="T6" fmla="*/ 0 w 221"/>
                    <a:gd name="T7" fmla="*/ 110 h 193"/>
                    <a:gd name="T8" fmla="*/ 0 w 221"/>
                    <a:gd name="T9" fmla="*/ 110 h 193"/>
                    <a:gd name="T10" fmla="*/ 110 w 221"/>
                    <a:gd name="T11" fmla="*/ 192 h 193"/>
                    <a:gd name="T12" fmla="*/ 110 w 221"/>
                    <a:gd name="T13" fmla="*/ 192 h 193"/>
                    <a:gd name="T14" fmla="*/ 220 w 221"/>
                    <a:gd name="T15" fmla="*/ 110 h 193"/>
                    <a:gd name="T16" fmla="*/ 220 w 221"/>
                    <a:gd name="T17" fmla="*/ 110 h 193"/>
                    <a:gd name="T18" fmla="*/ 110 w 221"/>
                    <a:gd name="T19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1" h="193">
                      <a:moveTo>
                        <a:pt x="110" y="0"/>
                      </a:moveTo>
                      <a:lnTo>
                        <a:pt x="110" y="0"/>
                      </a:lnTo>
                      <a:lnTo>
                        <a:pt x="110" y="0"/>
                      </a:lnTo>
                      <a:cubicBezTo>
                        <a:pt x="55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55" y="192"/>
                        <a:pt x="110" y="192"/>
                      </a:cubicBezTo>
                      <a:lnTo>
                        <a:pt x="110" y="192"/>
                      </a:lnTo>
                      <a:cubicBezTo>
                        <a:pt x="165" y="192"/>
                        <a:pt x="220" y="165"/>
                        <a:pt x="220" y="110"/>
                      </a:cubicBezTo>
                      <a:lnTo>
                        <a:pt x="220" y="110"/>
                      </a:lnTo>
                      <a:cubicBezTo>
                        <a:pt x="220" y="55"/>
                        <a:pt x="165" y="0"/>
                        <a:pt x="11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6" name="Freeform 27"/>
                <p:cNvSpPr>
                  <a:spLocks noChangeArrowheads="1"/>
                </p:cNvSpPr>
                <p:nvPr/>
              </p:nvSpPr>
              <p:spPr bwMode="auto">
                <a:xfrm>
                  <a:off x="7991475" y="1325563"/>
                  <a:ext cx="79375" cy="79375"/>
                </a:xfrm>
                <a:custGeom>
                  <a:avLst/>
                  <a:gdLst>
                    <a:gd name="T0" fmla="*/ 110 w 221"/>
                    <a:gd name="T1" fmla="*/ 0 h 221"/>
                    <a:gd name="T2" fmla="*/ 110 w 221"/>
                    <a:gd name="T3" fmla="*/ 0 h 221"/>
                    <a:gd name="T4" fmla="*/ 110 w 221"/>
                    <a:gd name="T5" fmla="*/ 0 h 221"/>
                    <a:gd name="T6" fmla="*/ 0 w 221"/>
                    <a:gd name="T7" fmla="*/ 110 h 221"/>
                    <a:gd name="T8" fmla="*/ 0 w 221"/>
                    <a:gd name="T9" fmla="*/ 110 h 221"/>
                    <a:gd name="T10" fmla="*/ 110 w 221"/>
                    <a:gd name="T11" fmla="*/ 220 h 221"/>
                    <a:gd name="T12" fmla="*/ 110 w 221"/>
                    <a:gd name="T13" fmla="*/ 220 h 221"/>
                    <a:gd name="T14" fmla="*/ 220 w 221"/>
                    <a:gd name="T15" fmla="*/ 110 h 221"/>
                    <a:gd name="T16" fmla="*/ 220 w 221"/>
                    <a:gd name="T17" fmla="*/ 110 h 221"/>
                    <a:gd name="T18" fmla="*/ 110 w 221"/>
                    <a:gd name="T19" fmla="*/ 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1" h="221">
                      <a:moveTo>
                        <a:pt x="110" y="0"/>
                      </a:moveTo>
                      <a:lnTo>
                        <a:pt x="110" y="0"/>
                      </a:lnTo>
                      <a:lnTo>
                        <a:pt x="110" y="0"/>
                      </a:lnTo>
                      <a:cubicBezTo>
                        <a:pt x="55" y="0"/>
                        <a:pt x="0" y="55"/>
                        <a:pt x="0" y="110"/>
                      </a:cubicBezTo>
                      <a:lnTo>
                        <a:pt x="0" y="110"/>
                      </a:lnTo>
                      <a:cubicBezTo>
                        <a:pt x="0" y="165"/>
                        <a:pt x="55" y="220"/>
                        <a:pt x="110" y="220"/>
                      </a:cubicBezTo>
                      <a:lnTo>
                        <a:pt x="110" y="220"/>
                      </a:lnTo>
                      <a:cubicBezTo>
                        <a:pt x="165" y="220"/>
                        <a:pt x="220" y="165"/>
                        <a:pt x="220" y="110"/>
                      </a:cubicBezTo>
                      <a:lnTo>
                        <a:pt x="220" y="110"/>
                      </a:lnTo>
                      <a:cubicBezTo>
                        <a:pt x="220" y="55"/>
                        <a:pt x="165" y="0"/>
                        <a:pt x="11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7" name="Freeform 28"/>
                <p:cNvSpPr>
                  <a:spLocks noChangeArrowheads="1"/>
                </p:cNvSpPr>
                <p:nvPr/>
              </p:nvSpPr>
              <p:spPr bwMode="auto">
                <a:xfrm>
                  <a:off x="6065838" y="939800"/>
                  <a:ext cx="2222500" cy="731838"/>
                </a:xfrm>
                <a:custGeom>
                  <a:avLst/>
                  <a:gdLst>
                    <a:gd name="T0" fmla="*/ 5926 w 6175"/>
                    <a:gd name="T1" fmla="*/ 2031 h 2032"/>
                    <a:gd name="T2" fmla="*/ 5926 w 6175"/>
                    <a:gd name="T3" fmla="*/ 2031 h 2032"/>
                    <a:gd name="T4" fmla="*/ 247 w 6175"/>
                    <a:gd name="T5" fmla="*/ 2031 h 2032"/>
                    <a:gd name="T6" fmla="*/ 0 w 6175"/>
                    <a:gd name="T7" fmla="*/ 1811 h 2032"/>
                    <a:gd name="T8" fmla="*/ 0 w 6175"/>
                    <a:gd name="T9" fmla="*/ 247 h 2032"/>
                    <a:gd name="T10" fmla="*/ 247 w 6175"/>
                    <a:gd name="T11" fmla="*/ 0 h 2032"/>
                    <a:gd name="T12" fmla="*/ 5926 w 6175"/>
                    <a:gd name="T13" fmla="*/ 0 h 2032"/>
                    <a:gd name="T14" fmla="*/ 6174 w 6175"/>
                    <a:gd name="T15" fmla="*/ 247 h 2032"/>
                    <a:gd name="T16" fmla="*/ 6174 w 6175"/>
                    <a:gd name="T17" fmla="*/ 1811 h 2032"/>
                    <a:gd name="T18" fmla="*/ 5926 w 6175"/>
                    <a:gd name="T19" fmla="*/ 2031 h 2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175" h="2032">
                      <a:moveTo>
                        <a:pt x="5926" y="2031"/>
                      </a:moveTo>
                      <a:lnTo>
                        <a:pt x="5926" y="2031"/>
                      </a:lnTo>
                      <a:cubicBezTo>
                        <a:pt x="247" y="2031"/>
                        <a:pt x="247" y="2031"/>
                        <a:pt x="247" y="2031"/>
                      </a:cubicBezTo>
                      <a:cubicBezTo>
                        <a:pt x="110" y="2031"/>
                        <a:pt x="0" y="1921"/>
                        <a:pt x="0" y="1811"/>
                      </a:cubicBezTo>
                      <a:cubicBezTo>
                        <a:pt x="0" y="247"/>
                        <a:pt x="0" y="247"/>
                        <a:pt x="0" y="247"/>
                      </a:cubicBezTo>
                      <a:cubicBezTo>
                        <a:pt x="0" y="110"/>
                        <a:pt x="110" y="0"/>
                        <a:pt x="247" y="0"/>
                      </a:cubicBezTo>
                      <a:cubicBezTo>
                        <a:pt x="5926" y="0"/>
                        <a:pt x="5926" y="0"/>
                        <a:pt x="5926" y="0"/>
                      </a:cubicBezTo>
                      <a:cubicBezTo>
                        <a:pt x="6064" y="0"/>
                        <a:pt x="6174" y="110"/>
                        <a:pt x="6174" y="247"/>
                      </a:cubicBezTo>
                      <a:cubicBezTo>
                        <a:pt x="6174" y="1811"/>
                        <a:pt x="6174" y="1811"/>
                        <a:pt x="6174" y="1811"/>
                      </a:cubicBezTo>
                      <a:cubicBezTo>
                        <a:pt x="6174" y="1921"/>
                        <a:pt x="6064" y="2031"/>
                        <a:pt x="5926" y="2031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Freeform 29"/>
                <p:cNvSpPr>
                  <a:spLocks noChangeArrowheads="1"/>
                </p:cNvSpPr>
                <p:nvPr/>
              </p:nvSpPr>
              <p:spPr bwMode="auto">
                <a:xfrm>
                  <a:off x="6234113" y="1227138"/>
                  <a:ext cx="533400" cy="138112"/>
                </a:xfrm>
                <a:custGeom>
                  <a:avLst/>
                  <a:gdLst>
                    <a:gd name="T0" fmla="*/ 1399 w 1482"/>
                    <a:gd name="T1" fmla="*/ 384 h 385"/>
                    <a:gd name="T2" fmla="*/ 1399 w 1482"/>
                    <a:gd name="T3" fmla="*/ 384 h 385"/>
                    <a:gd name="T4" fmla="*/ 82 w 1482"/>
                    <a:gd name="T5" fmla="*/ 384 h 385"/>
                    <a:gd name="T6" fmla="*/ 0 w 1482"/>
                    <a:gd name="T7" fmla="*/ 302 h 385"/>
                    <a:gd name="T8" fmla="*/ 0 w 1482"/>
                    <a:gd name="T9" fmla="*/ 82 h 385"/>
                    <a:gd name="T10" fmla="*/ 82 w 1482"/>
                    <a:gd name="T11" fmla="*/ 0 h 385"/>
                    <a:gd name="T12" fmla="*/ 1399 w 1482"/>
                    <a:gd name="T13" fmla="*/ 0 h 385"/>
                    <a:gd name="T14" fmla="*/ 1481 w 1482"/>
                    <a:gd name="T15" fmla="*/ 82 h 385"/>
                    <a:gd name="T16" fmla="*/ 1481 w 1482"/>
                    <a:gd name="T17" fmla="*/ 302 h 385"/>
                    <a:gd name="T18" fmla="*/ 1399 w 1482"/>
                    <a:gd name="T19" fmla="*/ 384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2" h="385">
                      <a:moveTo>
                        <a:pt x="1399" y="384"/>
                      </a:moveTo>
                      <a:lnTo>
                        <a:pt x="1399" y="384"/>
                      </a:lnTo>
                      <a:cubicBezTo>
                        <a:pt x="82" y="384"/>
                        <a:pt x="82" y="384"/>
                        <a:pt x="82" y="384"/>
                      </a:cubicBezTo>
                      <a:cubicBezTo>
                        <a:pt x="54" y="384"/>
                        <a:pt x="0" y="357"/>
                        <a:pt x="0" y="302"/>
                      </a:cubicBez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28"/>
                        <a:pt x="54" y="0"/>
                        <a:pt x="82" y="0"/>
                      </a:cubicBezTo>
                      <a:cubicBezTo>
                        <a:pt x="1399" y="0"/>
                        <a:pt x="1399" y="0"/>
                        <a:pt x="1399" y="0"/>
                      </a:cubicBezTo>
                      <a:cubicBezTo>
                        <a:pt x="1454" y="0"/>
                        <a:pt x="1481" y="28"/>
                        <a:pt x="1481" y="82"/>
                      </a:cubicBezTo>
                      <a:cubicBezTo>
                        <a:pt x="1481" y="302"/>
                        <a:pt x="1481" y="302"/>
                        <a:pt x="1481" y="302"/>
                      </a:cubicBezTo>
                      <a:cubicBezTo>
                        <a:pt x="1481" y="357"/>
                        <a:pt x="1454" y="384"/>
                        <a:pt x="1399" y="384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9" name="Freeform 30"/>
                <p:cNvSpPr>
                  <a:spLocks noChangeArrowheads="1"/>
                </p:cNvSpPr>
                <p:nvPr/>
              </p:nvSpPr>
              <p:spPr bwMode="auto">
                <a:xfrm>
                  <a:off x="6875463" y="1562100"/>
                  <a:ext cx="514350" cy="109538"/>
                </a:xfrm>
                <a:custGeom>
                  <a:avLst/>
                  <a:gdLst>
                    <a:gd name="T0" fmla="*/ 0 w 1428"/>
                    <a:gd name="T1" fmla="*/ 302 h 303"/>
                    <a:gd name="T2" fmla="*/ 0 w 1428"/>
                    <a:gd name="T3" fmla="*/ 302 h 303"/>
                    <a:gd name="T4" fmla="*/ 247 w 1428"/>
                    <a:gd name="T5" fmla="*/ 27 h 303"/>
                    <a:gd name="T6" fmla="*/ 329 w 1428"/>
                    <a:gd name="T7" fmla="*/ 0 h 303"/>
                    <a:gd name="T8" fmla="*/ 1317 w 1428"/>
                    <a:gd name="T9" fmla="*/ 0 h 303"/>
                    <a:gd name="T10" fmla="*/ 1427 w 1428"/>
                    <a:gd name="T11" fmla="*/ 110 h 303"/>
                    <a:gd name="T12" fmla="*/ 1427 w 1428"/>
                    <a:gd name="T13" fmla="*/ 274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8" h="303">
                      <a:moveTo>
                        <a:pt x="0" y="302"/>
                      </a:moveTo>
                      <a:lnTo>
                        <a:pt x="0" y="302"/>
                      </a:lnTo>
                      <a:cubicBezTo>
                        <a:pt x="247" y="27"/>
                        <a:pt x="247" y="27"/>
                        <a:pt x="247" y="27"/>
                      </a:cubicBezTo>
                      <a:cubicBezTo>
                        <a:pt x="274" y="0"/>
                        <a:pt x="302" y="0"/>
                        <a:pt x="329" y="0"/>
                      </a:cubicBezTo>
                      <a:cubicBezTo>
                        <a:pt x="1317" y="0"/>
                        <a:pt x="1317" y="0"/>
                        <a:pt x="1317" y="0"/>
                      </a:cubicBezTo>
                      <a:cubicBezTo>
                        <a:pt x="1371" y="0"/>
                        <a:pt x="1427" y="54"/>
                        <a:pt x="1427" y="110"/>
                      </a:cubicBezTo>
                      <a:cubicBezTo>
                        <a:pt x="1427" y="274"/>
                        <a:pt x="1427" y="274"/>
                        <a:pt x="1427" y="274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31"/>
                <p:cNvSpPr>
                  <a:spLocks noChangeShapeType="1"/>
                </p:cNvSpPr>
                <p:nvPr/>
              </p:nvSpPr>
              <p:spPr bwMode="auto">
                <a:xfrm>
                  <a:off x="7172325" y="2659063"/>
                  <a:ext cx="1588" cy="29686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>
              <a:off x="5667855" y="0"/>
              <a:ext cx="731900" cy="60067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8825834" y="1175067"/>
            <a:ext cx="829371" cy="955485"/>
            <a:chOff x="1726626" y="0"/>
            <a:chExt cx="829371" cy="955485"/>
          </a:xfrm>
        </p:grpSpPr>
        <p:grpSp>
          <p:nvGrpSpPr>
            <p:cNvPr id="481" name="Group 480"/>
            <p:cNvGrpSpPr/>
            <p:nvPr/>
          </p:nvGrpSpPr>
          <p:grpSpPr>
            <a:xfrm>
              <a:off x="1780892" y="0"/>
              <a:ext cx="720838" cy="955485"/>
              <a:chOff x="3561784" y="2979761"/>
              <a:chExt cx="720838" cy="955485"/>
            </a:xfrm>
          </p:grpSpPr>
          <p:sp>
            <p:nvSpPr>
              <p:cNvPr id="483" name="TextBox 482"/>
              <p:cNvSpPr txBox="1"/>
              <p:nvPr/>
            </p:nvSpPr>
            <p:spPr>
              <a:xfrm>
                <a:off x="3561784" y="3750580"/>
                <a:ext cx="7208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HDX Insight</a:t>
                </a:r>
              </a:p>
            </p:txBody>
          </p:sp>
          <p:grpSp>
            <p:nvGrpSpPr>
              <p:cNvPr id="484" name="Group 483"/>
              <p:cNvGrpSpPr/>
              <p:nvPr/>
            </p:nvGrpSpPr>
            <p:grpSpPr>
              <a:xfrm>
                <a:off x="3571018" y="2979761"/>
                <a:ext cx="702371" cy="701485"/>
                <a:chOff x="1255713" y="12700"/>
                <a:chExt cx="7548562" cy="7539038"/>
              </a:xfrm>
            </p:grpSpPr>
            <p:sp>
              <p:nvSpPr>
                <p:cNvPr id="485" name="Freeform 1"/>
                <p:cNvSpPr>
                  <a:spLocks noChangeArrowheads="1"/>
                </p:cNvSpPr>
                <p:nvPr/>
              </p:nvSpPr>
              <p:spPr bwMode="auto">
                <a:xfrm>
                  <a:off x="1255713" y="12700"/>
                  <a:ext cx="7548562" cy="7539038"/>
                </a:xfrm>
                <a:custGeom>
                  <a:avLst/>
                  <a:gdLst>
                    <a:gd name="T0" fmla="*/ 0 w 20970"/>
                    <a:gd name="T1" fmla="*/ 10472 h 20943"/>
                    <a:gd name="T2" fmla="*/ 0 w 20970"/>
                    <a:gd name="T3" fmla="*/ 10472 h 20943"/>
                    <a:gd name="T4" fmla="*/ 10499 w 20970"/>
                    <a:gd name="T5" fmla="*/ 20942 h 20943"/>
                    <a:gd name="T6" fmla="*/ 20969 w 20970"/>
                    <a:gd name="T7" fmla="*/ 10472 h 20943"/>
                    <a:gd name="T8" fmla="*/ 10499 w 20970"/>
                    <a:gd name="T9" fmla="*/ 0 h 20943"/>
                    <a:gd name="T10" fmla="*/ 0 w 20970"/>
                    <a:gd name="T11" fmla="*/ 10472 h 209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970" h="20943">
                      <a:moveTo>
                        <a:pt x="0" y="10472"/>
                      </a:moveTo>
                      <a:lnTo>
                        <a:pt x="0" y="10472"/>
                      </a:lnTo>
                      <a:cubicBezTo>
                        <a:pt x="0" y="16270"/>
                        <a:pt x="4701" y="20942"/>
                        <a:pt x="10499" y="20942"/>
                      </a:cubicBezTo>
                      <a:cubicBezTo>
                        <a:pt x="16269" y="20942"/>
                        <a:pt x="20969" y="16270"/>
                        <a:pt x="20969" y="10472"/>
                      </a:cubicBezTo>
                      <a:cubicBezTo>
                        <a:pt x="20969" y="4673"/>
                        <a:pt x="16269" y="0"/>
                        <a:pt x="10499" y="0"/>
                      </a:cubicBezTo>
                      <a:cubicBezTo>
                        <a:pt x="4701" y="0"/>
                        <a:pt x="0" y="4673"/>
                        <a:pt x="0" y="10472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6" name="Freeform 2"/>
                <p:cNvSpPr>
                  <a:spLocks noChangeArrowheads="1"/>
                </p:cNvSpPr>
                <p:nvPr/>
              </p:nvSpPr>
              <p:spPr bwMode="auto">
                <a:xfrm>
                  <a:off x="3181350" y="5484813"/>
                  <a:ext cx="547688" cy="568325"/>
                </a:xfrm>
                <a:custGeom>
                  <a:avLst/>
                  <a:gdLst>
                    <a:gd name="T0" fmla="*/ 1520 w 1521"/>
                    <a:gd name="T1" fmla="*/ 1576 h 1577"/>
                    <a:gd name="T2" fmla="*/ 0 w 1521"/>
                    <a:gd name="T3" fmla="*/ 1576 h 1577"/>
                    <a:gd name="T4" fmla="*/ 0 w 1521"/>
                    <a:gd name="T5" fmla="*/ 0 h 1577"/>
                    <a:gd name="T6" fmla="*/ 1520 w 1521"/>
                    <a:gd name="T7" fmla="*/ 0 h 1577"/>
                    <a:gd name="T8" fmla="*/ 1520 w 1521"/>
                    <a:gd name="T9" fmla="*/ 1576 h 1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1" h="1577">
                      <a:moveTo>
                        <a:pt x="1520" y="1576"/>
                      </a:moveTo>
                      <a:lnTo>
                        <a:pt x="0" y="1576"/>
                      </a:lnTo>
                      <a:lnTo>
                        <a:pt x="0" y="0"/>
                      </a:lnTo>
                      <a:lnTo>
                        <a:pt x="1520" y="0"/>
                      </a:lnTo>
                      <a:lnTo>
                        <a:pt x="1520" y="1576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7" name="Freeform 3"/>
                <p:cNvSpPr>
                  <a:spLocks noChangeArrowheads="1"/>
                </p:cNvSpPr>
                <p:nvPr/>
              </p:nvSpPr>
              <p:spPr bwMode="auto">
                <a:xfrm>
                  <a:off x="4224338" y="4603750"/>
                  <a:ext cx="557212" cy="1449388"/>
                </a:xfrm>
                <a:custGeom>
                  <a:avLst/>
                  <a:gdLst>
                    <a:gd name="T0" fmla="*/ 1549 w 1550"/>
                    <a:gd name="T1" fmla="*/ 4026 h 4027"/>
                    <a:gd name="T2" fmla="*/ 0 w 1550"/>
                    <a:gd name="T3" fmla="*/ 4026 h 4027"/>
                    <a:gd name="T4" fmla="*/ 0 w 1550"/>
                    <a:gd name="T5" fmla="*/ 0 h 4027"/>
                    <a:gd name="T6" fmla="*/ 1549 w 1550"/>
                    <a:gd name="T7" fmla="*/ 0 h 4027"/>
                    <a:gd name="T8" fmla="*/ 1549 w 1550"/>
                    <a:gd name="T9" fmla="*/ 4026 h 40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0" h="4027">
                      <a:moveTo>
                        <a:pt x="1549" y="4026"/>
                      </a:moveTo>
                      <a:lnTo>
                        <a:pt x="0" y="4026"/>
                      </a:lnTo>
                      <a:lnTo>
                        <a:pt x="0" y="0"/>
                      </a:lnTo>
                      <a:lnTo>
                        <a:pt x="1549" y="0"/>
                      </a:lnTo>
                      <a:lnTo>
                        <a:pt x="1549" y="4026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8" name="Freeform 4"/>
                <p:cNvSpPr>
                  <a:spLocks noChangeArrowheads="1"/>
                </p:cNvSpPr>
                <p:nvPr/>
              </p:nvSpPr>
              <p:spPr bwMode="auto">
                <a:xfrm>
                  <a:off x="5278438" y="5110163"/>
                  <a:ext cx="557212" cy="942975"/>
                </a:xfrm>
                <a:custGeom>
                  <a:avLst/>
                  <a:gdLst>
                    <a:gd name="T0" fmla="*/ 1548 w 1549"/>
                    <a:gd name="T1" fmla="*/ 2618 h 2619"/>
                    <a:gd name="T2" fmla="*/ 0 w 1549"/>
                    <a:gd name="T3" fmla="*/ 2618 h 2619"/>
                    <a:gd name="T4" fmla="*/ 0 w 1549"/>
                    <a:gd name="T5" fmla="*/ 0 h 2619"/>
                    <a:gd name="T6" fmla="*/ 1548 w 1549"/>
                    <a:gd name="T7" fmla="*/ 0 h 2619"/>
                    <a:gd name="T8" fmla="*/ 1548 w 1549"/>
                    <a:gd name="T9" fmla="*/ 2618 h 2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9" h="2619">
                      <a:moveTo>
                        <a:pt x="1548" y="2618"/>
                      </a:moveTo>
                      <a:lnTo>
                        <a:pt x="0" y="2618"/>
                      </a:lnTo>
                      <a:lnTo>
                        <a:pt x="0" y="0"/>
                      </a:lnTo>
                      <a:lnTo>
                        <a:pt x="1548" y="0"/>
                      </a:lnTo>
                      <a:lnTo>
                        <a:pt x="1548" y="2618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9" name="Freeform 5"/>
                <p:cNvSpPr>
                  <a:spLocks noChangeArrowheads="1"/>
                </p:cNvSpPr>
                <p:nvPr/>
              </p:nvSpPr>
              <p:spPr bwMode="auto">
                <a:xfrm>
                  <a:off x="6332538" y="5607050"/>
                  <a:ext cx="557212" cy="446088"/>
                </a:xfrm>
                <a:custGeom>
                  <a:avLst/>
                  <a:gdLst>
                    <a:gd name="T0" fmla="*/ 1548 w 1549"/>
                    <a:gd name="T1" fmla="*/ 1239 h 1240"/>
                    <a:gd name="T2" fmla="*/ 0 w 1549"/>
                    <a:gd name="T3" fmla="*/ 1239 h 1240"/>
                    <a:gd name="T4" fmla="*/ 0 w 1549"/>
                    <a:gd name="T5" fmla="*/ 0 h 1240"/>
                    <a:gd name="T6" fmla="*/ 1548 w 1549"/>
                    <a:gd name="T7" fmla="*/ 0 h 1240"/>
                    <a:gd name="T8" fmla="*/ 1548 w 1549"/>
                    <a:gd name="T9" fmla="*/ 1239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49" h="1240">
                      <a:moveTo>
                        <a:pt x="1548" y="1239"/>
                      </a:moveTo>
                      <a:lnTo>
                        <a:pt x="0" y="1239"/>
                      </a:lnTo>
                      <a:lnTo>
                        <a:pt x="0" y="0"/>
                      </a:lnTo>
                      <a:lnTo>
                        <a:pt x="1548" y="0"/>
                      </a:lnTo>
                      <a:lnTo>
                        <a:pt x="1548" y="1239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0" name="Line 6"/>
                <p:cNvSpPr>
                  <a:spLocks noChangeShapeType="1"/>
                </p:cNvSpPr>
                <p:nvPr/>
              </p:nvSpPr>
              <p:spPr bwMode="auto">
                <a:xfrm>
                  <a:off x="1265238" y="3660775"/>
                  <a:ext cx="7539037" cy="1588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1" name="Line 7"/>
                <p:cNvSpPr>
                  <a:spLocks noChangeShapeType="1"/>
                </p:cNvSpPr>
                <p:nvPr/>
              </p:nvSpPr>
              <p:spPr bwMode="auto">
                <a:xfrm>
                  <a:off x="1924050" y="3498850"/>
                  <a:ext cx="1588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2" name="Line 8"/>
                <p:cNvSpPr>
                  <a:spLocks noChangeShapeType="1"/>
                </p:cNvSpPr>
                <p:nvPr/>
              </p:nvSpPr>
              <p:spPr bwMode="auto">
                <a:xfrm>
                  <a:off x="2957513" y="3498850"/>
                  <a:ext cx="1587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" name="Line 9"/>
                <p:cNvSpPr>
                  <a:spLocks noChangeShapeType="1"/>
                </p:cNvSpPr>
                <p:nvPr/>
              </p:nvSpPr>
              <p:spPr bwMode="auto">
                <a:xfrm>
                  <a:off x="3990975" y="3498850"/>
                  <a:ext cx="1588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" name="Line 10"/>
                <p:cNvSpPr>
                  <a:spLocks noChangeShapeType="1"/>
                </p:cNvSpPr>
                <p:nvPr/>
              </p:nvSpPr>
              <p:spPr bwMode="auto">
                <a:xfrm>
                  <a:off x="5026025" y="3498850"/>
                  <a:ext cx="1588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5" name="Line 11"/>
                <p:cNvSpPr>
                  <a:spLocks noChangeShapeType="1"/>
                </p:cNvSpPr>
                <p:nvPr/>
              </p:nvSpPr>
              <p:spPr bwMode="auto">
                <a:xfrm>
                  <a:off x="6059488" y="3498850"/>
                  <a:ext cx="1587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6" name="Line 12"/>
                <p:cNvSpPr>
                  <a:spLocks noChangeShapeType="1"/>
                </p:cNvSpPr>
                <p:nvPr/>
              </p:nvSpPr>
              <p:spPr bwMode="auto">
                <a:xfrm>
                  <a:off x="7091363" y="3498850"/>
                  <a:ext cx="1587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7" name="Line 13"/>
                <p:cNvSpPr>
                  <a:spLocks noChangeShapeType="1"/>
                </p:cNvSpPr>
                <p:nvPr/>
              </p:nvSpPr>
              <p:spPr bwMode="auto">
                <a:xfrm>
                  <a:off x="8126413" y="3498850"/>
                  <a:ext cx="1587" cy="1619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8" name="Freeform 14"/>
                <p:cNvSpPr>
                  <a:spLocks noChangeArrowheads="1"/>
                </p:cNvSpPr>
                <p:nvPr/>
              </p:nvSpPr>
              <p:spPr bwMode="auto">
                <a:xfrm>
                  <a:off x="5481638" y="2546350"/>
                  <a:ext cx="376237" cy="141288"/>
                </a:xfrm>
                <a:custGeom>
                  <a:avLst/>
                  <a:gdLst>
                    <a:gd name="T0" fmla="*/ 1042 w 1043"/>
                    <a:gd name="T1" fmla="*/ 393 h 394"/>
                    <a:gd name="T2" fmla="*/ 1042 w 1043"/>
                    <a:gd name="T3" fmla="*/ 393 h 394"/>
                    <a:gd name="T4" fmla="*/ 169 w 1043"/>
                    <a:gd name="T5" fmla="*/ 84 h 394"/>
                    <a:gd name="T6" fmla="*/ 0 w 1043"/>
                    <a:gd name="T7" fmla="*/ 0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43" h="394">
                      <a:moveTo>
                        <a:pt x="1042" y="393"/>
                      </a:moveTo>
                      <a:lnTo>
                        <a:pt x="1042" y="393"/>
                      </a:lnTo>
                      <a:cubicBezTo>
                        <a:pt x="732" y="338"/>
                        <a:pt x="450" y="225"/>
                        <a:pt x="169" y="8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9" name="Line 15"/>
                <p:cNvSpPr>
                  <a:spLocks noChangeShapeType="1"/>
                </p:cNvSpPr>
                <p:nvPr/>
              </p:nvSpPr>
              <p:spPr bwMode="auto">
                <a:xfrm flipH="1" flipV="1">
                  <a:off x="4446588" y="2028825"/>
                  <a:ext cx="650875" cy="3270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0" name="Freeform 16"/>
                <p:cNvSpPr>
                  <a:spLocks noChangeArrowheads="1"/>
                </p:cNvSpPr>
                <p:nvPr/>
              </p:nvSpPr>
              <p:spPr bwMode="auto">
                <a:xfrm>
                  <a:off x="7243763" y="2860675"/>
                  <a:ext cx="700087" cy="80963"/>
                </a:xfrm>
                <a:custGeom>
                  <a:avLst/>
                  <a:gdLst>
                    <a:gd name="T0" fmla="*/ 1942 w 1943"/>
                    <a:gd name="T1" fmla="*/ 225 h 226"/>
                    <a:gd name="T2" fmla="*/ 1942 w 1943"/>
                    <a:gd name="T3" fmla="*/ 225 h 226"/>
                    <a:gd name="T4" fmla="*/ 1294 w 1943"/>
                    <a:gd name="T5" fmla="*/ 140 h 226"/>
                    <a:gd name="T6" fmla="*/ 1041 w 1943"/>
                    <a:gd name="T7" fmla="*/ 112 h 226"/>
                    <a:gd name="T8" fmla="*/ 0 w 1943"/>
                    <a:gd name="T9" fmla="*/ 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43" h="226">
                      <a:moveTo>
                        <a:pt x="1942" y="225"/>
                      </a:moveTo>
                      <a:lnTo>
                        <a:pt x="1942" y="225"/>
                      </a:lnTo>
                      <a:cubicBezTo>
                        <a:pt x="1294" y="140"/>
                        <a:pt x="1294" y="140"/>
                        <a:pt x="1294" y="140"/>
                      </a:cubicBezTo>
                      <a:cubicBezTo>
                        <a:pt x="1210" y="140"/>
                        <a:pt x="1126" y="112"/>
                        <a:pt x="1041" y="112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1" name="Line 17"/>
                <p:cNvSpPr>
                  <a:spLocks noChangeShapeType="1"/>
                </p:cNvSpPr>
                <p:nvPr/>
              </p:nvSpPr>
              <p:spPr bwMode="auto">
                <a:xfrm flipH="1" flipV="1">
                  <a:off x="6261100" y="2747963"/>
                  <a:ext cx="569913" cy="63500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8356600" y="2990850"/>
                  <a:ext cx="368300" cy="5397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3" name="Freeform 19"/>
                <p:cNvSpPr>
                  <a:spLocks noChangeArrowheads="1"/>
                </p:cNvSpPr>
                <p:nvPr/>
              </p:nvSpPr>
              <p:spPr bwMode="auto">
                <a:xfrm>
                  <a:off x="2249488" y="2049463"/>
                  <a:ext cx="769937" cy="577850"/>
                </a:xfrm>
                <a:custGeom>
                  <a:avLst/>
                  <a:gdLst>
                    <a:gd name="T0" fmla="*/ 2139 w 2140"/>
                    <a:gd name="T1" fmla="*/ 0 h 1606"/>
                    <a:gd name="T2" fmla="*/ 2139 w 2140"/>
                    <a:gd name="T3" fmla="*/ 0 h 1606"/>
                    <a:gd name="T4" fmla="*/ 1745 w 2140"/>
                    <a:gd name="T5" fmla="*/ 282 h 1606"/>
                    <a:gd name="T6" fmla="*/ 0 w 2140"/>
                    <a:gd name="T7" fmla="*/ 1605 h 1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40" h="1606">
                      <a:moveTo>
                        <a:pt x="2139" y="0"/>
                      </a:moveTo>
                      <a:lnTo>
                        <a:pt x="2139" y="0"/>
                      </a:lnTo>
                      <a:cubicBezTo>
                        <a:pt x="1998" y="84"/>
                        <a:pt x="1857" y="169"/>
                        <a:pt x="1745" y="282"/>
                      </a:cubicBezTo>
                      <a:cubicBezTo>
                        <a:pt x="0" y="1605"/>
                        <a:pt x="0" y="1605"/>
                        <a:pt x="0" y="160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284288" y="2881313"/>
                  <a:ext cx="641350" cy="4968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5" name="Freeform 21"/>
                <p:cNvSpPr>
                  <a:spLocks noChangeArrowheads="1"/>
                </p:cNvSpPr>
                <p:nvPr/>
              </p:nvSpPr>
              <p:spPr bwMode="auto">
                <a:xfrm>
                  <a:off x="3403600" y="1847850"/>
                  <a:ext cx="649288" cy="50800"/>
                </a:xfrm>
                <a:custGeom>
                  <a:avLst/>
                  <a:gdLst>
                    <a:gd name="T0" fmla="*/ 1802 w 1803"/>
                    <a:gd name="T1" fmla="*/ 112 h 142"/>
                    <a:gd name="T2" fmla="*/ 1802 w 1803"/>
                    <a:gd name="T3" fmla="*/ 112 h 142"/>
                    <a:gd name="T4" fmla="*/ 0 w 1803"/>
                    <a:gd name="T5" fmla="*/ 14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03" h="142">
                      <a:moveTo>
                        <a:pt x="1802" y="112"/>
                      </a:moveTo>
                      <a:lnTo>
                        <a:pt x="1802" y="112"/>
                      </a:lnTo>
                      <a:cubicBezTo>
                        <a:pt x="1211" y="0"/>
                        <a:pt x="591" y="0"/>
                        <a:pt x="0" y="14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6" name="Freeform 22"/>
                <p:cNvSpPr>
                  <a:spLocks noChangeArrowheads="1"/>
                </p:cNvSpPr>
                <p:nvPr/>
              </p:nvSpPr>
              <p:spPr bwMode="auto">
                <a:xfrm>
                  <a:off x="1914525" y="2587625"/>
                  <a:ext cx="425450" cy="425450"/>
                </a:xfrm>
                <a:custGeom>
                  <a:avLst/>
                  <a:gdLst>
                    <a:gd name="T0" fmla="*/ 1183 w 1184"/>
                    <a:gd name="T1" fmla="*/ 591 h 1183"/>
                    <a:gd name="T2" fmla="*/ 1183 w 1184"/>
                    <a:gd name="T3" fmla="*/ 591 h 1183"/>
                    <a:gd name="T4" fmla="*/ 592 w 1184"/>
                    <a:gd name="T5" fmla="*/ 1182 h 1183"/>
                    <a:gd name="T6" fmla="*/ 0 w 1184"/>
                    <a:gd name="T7" fmla="*/ 591 h 1183"/>
                    <a:gd name="T8" fmla="*/ 592 w 1184"/>
                    <a:gd name="T9" fmla="*/ 0 h 1183"/>
                    <a:gd name="T10" fmla="*/ 1183 w 1184"/>
                    <a:gd name="T11" fmla="*/ 59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4" h="1183">
                      <a:moveTo>
                        <a:pt x="1183" y="591"/>
                      </a:moveTo>
                      <a:lnTo>
                        <a:pt x="1183" y="591"/>
                      </a:lnTo>
                      <a:cubicBezTo>
                        <a:pt x="1183" y="929"/>
                        <a:pt x="901" y="1182"/>
                        <a:pt x="592" y="1182"/>
                      </a:cubicBezTo>
                      <a:cubicBezTo>
                        <a:pt x="254" y="1182"/>
                        <a:pt x="0" y="929"/>
                        <a:pt x="0" y="591"/>
                      </a:cubicBezTo>
                      <a:cubicBezTo>
                        <a:pt x="0" y="281"/>
                        <a:pt x="254" y="0"/>
                        <a:pt x="592" y="0"/>
                      </a:cubicBezTo>
                      <a:cubicBezTo>
                        <a:pt x="901" y="0"/>
                        <a:pt x="1183" y="281"/>
                        <a:pt x="1183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7" name="Freeform 23"/>
                <p:cNvSpPr>
                  <a:spLocks noChangeArrowheads="1"/>
                </p:cNvSpPr>
                <p:nvPr/>
              </p:nvSpPr>
              <p:spPr bwMode="auto">
                <a:xfrm>
                  <a:off x="3008313" y="1797050"/>
                  <a:ext cx="425450" cy="425450"/>
                </a:xfrm>
                <a:custGeom>
                  <a:avLst/>
                  <a:gdLst>
                    <a:gd name="T0" fmla="*/ 1183 w 1184"/>
                    <a:gd name="T1" fmla="*/ 591 h 1184"/>
                    <a:gd name="T2" fmla="*/ 1183 w 1184"/>
                    <a:gd name="T3" fmla="*/ 591 h 1184"/>
                    <a:gd name="T4" fmla="*/ 592 w 1184"/>
                    <a:gd name="T5" fmla="*/ 1183 h 1184"/>
                    <a:gd name="T6" fmla="*/ 0 w 1184"/>
                    <a:gd name="T7" fmla="*/ 591 h 1184"/>
                    <a:gd name="T8" fmla="*/ 592 w 1184"/>
                    <a:gd name="T9" fmla="*/ 0 h 1184"/>
                    <a:gd name="T10" fmla="*/ 1183 w 1184"/>
                    <a:gd name="T11" fmla="*/ 591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4" h="1184">
                      <a:moveTo>
                        <a:pt x="1183" y="591"/>
                      </a:moveTo>
                      <a:lnTo>
                        <a:pt x="1183" y="591"/>
                      </a:lnTo>
                      <a:cubicBezTo>
                        <a:pt x="1183" y="901"/>
                        <a:pt x="930" y="1183"/>
                        <a:pt x="592" y="1183"/>
                      </a:cubicBezTo>
                      <a:cubicBezTo>
                        <a:pt x="282" y="1183"/>
                        <a:pt x="0" y="901"/>
                        <a:pt x="0" y="591"/>
                      </a:cubicBezTo>
                      <a:cubicBezTo>
                        <a:pt x="0" y="253"/>
                        <a:pt x="282" y="0"/>
                        <a:pt x="592" y="0"/>
                      </a:cubicBezTo>
                      <a:cubicBezTo>
                        <a:pt x="930" y="0"/>
                        <a:pt x="1183" y="253"/>
                        <a:pt x="1183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8" name="Freeform 24"/>
                <p:cNvSpPr>
                  <a:spLocks noChangeArrowheads="1"/>
                </p:cNvSpPr>
                <p:nvPr/>
              </p:nvSpPr>
              <p:spPr bwMode="auto">
                <a:xfrm>
                  <a:off x="4041775" y="1746250"/>
                  <a:ext cx="425450" cy="425450"/>
                </a:xfrm>
                <a:custGeom>
                  <a:avLst/>
                  <a:gdLst>
                    <a:gd name="T0" fmla="*/ 1182 w 1183"/>
                    <a:gd name="T1" fmla="*/ 591 h 1183"/>
                    <a:gd name="T2" fmla="*/ 1182 w 1183"/>
                    <a:gd name="T3" fmla="*/ 591 h 1183"/>
                    <a:gd name="T4" fmla="*/ 591 w 1183"/>
                    <a:gd name="T5" fmla="*/ 1182 h 1183"/>
                    <a:gd name="T6" fmla="*/ 0 w 1183"/>
                    <a:gd name="T7" fmla="*/ 591 h 1183"/>
                    <a:gd name="T8" fmla="*/ 591 w 1183"/>
                    <a:gd name="T9" fmla="*/ 0 h 1183"/>
                    <a:gd name="T10" fmla="*/ 1182 w 1183"/>
                    <a:gd name="T11" fmla="*/ 59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3" h="1183">
                      <a:moveTo>
                        <a:pt x="1182" y="591"/>
                      </a:moveTo>
                      <a:lnTo>
                        <a:pt x="1182" y="591"/>
                      </a:lnTo>
                      <a:cubicBezTo>
                        <a:pt x="1182" y="928"/>
                        <a:pt x="901" y="1182"/>
                        <a:pt x="591" y="1182"/>
                      </a:cubicBezTo>
                      <a:cubicBezTo>
                        <a:pt x="253" y="1182"/>
                        <a:pt x="0" y="928"/>
                        <a:pt x="0" y="591"/>
                      </a:cubicBezTo>
                      <a:cubicBezTo>
                        <a:pt x="0" y="281"/>
                        <a:pt x="253" y="0"/>
                        <a:pt x="591" y="0"/>
                      </a:cubicBezTo>
                      <a:cubicBezTo>
                        <a:pt x="901" y="0"/>
                        <a:pt x="1182" y="281"/>
                        <a:pt x="1182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9" name="Freeform 25"/>
                <p:cNvSpPr>
                  <a:spLocks noChangeArrowheads="1"/>
                </p:cNvSpPr>
                <p:nvPr/>
              </p:nvSpPr>
              <p:spPr bwMode="auto">
                <a:xfrm>
                  <a:off x="5086350" y="2222500"/>
                  <a:ext cx="415925" cy="425450"/>
                </a:xfrm>
                <a:custGeom>
                  <a:avLst/>
                  <a:gdLst>
                    <a:gd name="T0" fmla="*/ 1153 w 1154"/>
                    <a:gd name="T1" fmla="*/ 591 h 1183"/>
                    <a:gd name="T2" fmla="*/ 1153 w 1154"/>
                    <a:gd name="T3" fmla="*/ 591 h 1183"/>
                    <a:gd name="T4" fmla="*/ 590 w 1154"/>
                    <a:gd name="T5" fmla="*/ 1182 h 1183"/>
                    <a:gd name="T6" fmla="*/ 0 w 1154"/>
                    <a:gd name="T7" fmla="*/ 591 h 1183"/>
                    <a:gd name="T8" fmla="*/ 590 w 1154"/>
                    <a:gd name="T9" fmla="*/ 0 h 1183"/>
                    <a:gd name="T10" fmla="*/ 1153 w 1154"/>
                    <a:gd name="T11" fmla="*/ 59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54" h="1183">
                      <a:moveTo>
                        <a:pt x="1153" y="591"/>
                      </a:moveTo>
                      <a:lnTo>
                        <a:pt x="1153" y="591"/>
                      </a:lnTo>
                      <a:cubicBezTo>
                        <a:pt x="1153" y="929"/>
                        <a:pt x="899" y="1182"/>
                        <a:pt x="590" y="1182"/>
                      </a:cubicBezTo>
                      <a:cubicBezTo>
                        <a:pt x="253" y="1182"/>
                        <a:pt x="0" y="929"/>
                        <a:pt x="0" y="591"/>
                      </a:cubicBezTo>
                      <a:cubicBezTo>
                        <a:pt x="0" y="281"/>
                        <a:pt x="253" y="0"/>
                        <a:pt x="590" y="0"/>
                      </a:cubicBezTo>
                      <a:cubicBezTo>
                        <a:pt x="899" y="0"/>
                        <a:pt x="1153" y="281"/>
                        <a:pt x="1153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0" name="Freeform 26"/>
                <p:cNvSpPr>
                  <a:spLocks noChangeArrowheads="1"/>
                </p:cNvSpPr>
                <p:nvPr/>
              </p:nvSpPr>
              <p:spPr bwMode="auto">
                <a:xfrm>
                  <a:off x="5835650" y="2546350"/>
                  <a:ext cx="425450" cy="425450"/>
                </a:xfrm>
                <a:custGeom>
                  <a:avLst/>
                  <a:gdLst>
                    <a:gd name="T0" fmla="*/ 1183 w 1184"/>
                    <a:gd name="T1" fmla="*/ 591 h 1183"/>
                    <a:gd name="T2" fmla="*/ 1183 w 1184"/>
                    <a:gd name="T3" fmla="*/ 591 h 1183"/>
                    <a:gd name="T4" fmla="*/ 591 w 1184"/>
                    <a:gd name="T5" fmla="*/ 1182 h 1183"/>
                    <a:gd name="T6" fmla="*/ 0 w 1184"/>
                    <a:gd name="T7" fmla="*/ 591 h 1183"/>
                    <a:gd name="T8" fmla="*/ 591 w 1184"/>
                    <a:gd name="T9" fmla="*/ 0 h 1183"/>
                    <a:gd name="T10" fmla="*/ 1183 w 1184"/>
                    <a:gd name="T11" fmla="*/ 59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4" h="1183">
                      <a:moveTo>
                        <a:pt x="1183" y="591"/>
                      </a:moveTo>
                      <a:lnTo>
                        <a:pt x="1183" y="591"/>
                      </a:lnTo>
                      <a:cubicBezTo>
                        <a:pt x="1183" y="900"/>
                        <a:pt x="929" y="1182"/>
                        <a:pt x="591" y="1182"/>
                      </a:cubicBezTo>
                      <a:cubicBezTo>
                        <a:pt x="282" y="1182"/>
                        <a:pt x="0" y="900"/>
                        <a:pt x="0" y="591"/>
                      </a:cubicBezTo>
                      <a:cubicBezTo>
                        <a:pt x="0" y="253"/>
                        <a:pt x="282" y="0"/>
                        <a:pt x="591" y="0"/>
                      </a:cubicBezTo>
                      <a:cubicBezTo>
                        <a:pt x="929" y="0"/>
                        <a:pt x="1183" y="253"/>
                        <a:pt x="1183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1" name="Freeform 27"/>
                <p:cNvSpPr>
                  <a:spLocks noChangeArrowheads="1"/>
                </p:cNvSpPr>
                <p:nvPr/>
              </p:nvSpPr>
              <p:spPr bwMode="auto">
                <a:xfrm>
                  <a:off x="6818313" y="2606675"/>
                  <a:ext cx="425450" cy="425450"/>
                </a:xfrm>
                <a:custGeom>
                  <a:avLst/>
                  <a:gdLst>
                    <a:gd name="T0" fmla="*/ 1183 w 1184"/>
                    <a:gd name="T1" fmla="*/ 591 h 1183"/>
                    <a:gd name="T2" fmla="*/ 1183 w 1184"/>
                    <a:gd name="T3" fmla="*/ 591 h 1183"/>
                    <a:gd name="T4" fmla="*/ 592 w 1184"/>
                    <a:gd name="T5" fmla="*/ 1182 h 1183"/>
                    <a:gd name="T6" fmla="*/ 0 w 1184"/>
                    <a:gd name="T7" fmla="*/ 591 h 1183"/>
                    <a:gd name="T8" fmla="*/ 592 w 1184"/>
                    <a:gd name="T9" fmla="*/ 0 h 1183"/>
                    <a:gd name="T10" fmla="*/ 1183 w 1184"/>
                    <a:gd name="T11" fmla="*/ 591 h 1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4" h="1183">
                      <a:moveTo>
                        <a:pt x="1183" y="591"/>
                      </a:moveTo>
                      <a:lnTo>
                        <a:pt x="1183" y="591"/>
                      </a:lnTo>
                      <a:cubicBezTo>
                        <a:pt x="1183" y="929"/>
                        <a:pt x="930" y="1182"/>
                        <a:pt x="592" y="1182"/>
                      </a:cubicBezTo>
                      <a:cubicBezTo>
                        <a:pt x="282" y="1182"/>
                        <a:pt x="0" y="929"/>
                        <a:pt x="0" y="591"/>
                      </a:cubicBezTo>
                      <a:cubicBezTo>
                        <a:pt x="0" y="282"/>
                        <a:pt x="282" y="0"/>
                        <a:pt x="592" y="0"/>
                      </a:cubicBezTo>
                      <a:cubicBezTo>
                        <a:pt x="930" y="0"/>
                        <a:pt x="1183" y="282"/>
                        <a:pt x="1183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2" name="Freeform 28"/>
                <p:cNvSpPr>
                  <a:spLocks noChangeArrowheads="1"/>
                </p:cNvSpPr>
                <p:nvPr/>
              </p:nvSpPr>
              <p:spPr bwMode="auto">
                <a:xfrm>
                  <a:off x="7932738" y="2770188"/>
                  <a:ext cx="425450" cy="415925"/>
                </a:xfrm>
                <a:custGeom>
                  <a:avLst/>
                  <a:gdLst>
                    <a:gd name="T0" fmla="*/ 1182 w 1183"/>
                    <a:gd name="T1" fmla="*/ 591 h 1155"/>
                    <a:gd name="T2" fmla="*/ 1182 w 1183"/>
                    <a:gd name="T3" fmla="*/ 591 h 1155"/>
                    <a:gd name="T4" fmla="*/ 591 w 1183"/>
                    <a:gd name="T5" fmla="*/ 1154 h 1155"/>
                    <a:gd name="T6" fmla="*/ 0 w 1183"/>
                    <a:gd name="T7" fmla="*/ 591 h 1155"/>
                    <a:gd name="T8" fmla="*/ 591 w 1183"/>
                    <a:gd name="T9" fmla="*/ 0 h 1155"/>
                    <a:gd name="T10" fmla="*/ 1182 w 1183"/>
                    <a:gd name="T11" fmla="*/ 591 h 1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3" h="1155">
                      <a:moveTo>
                        <a:pt x="1182" y="591"/>
                      </a:moveTo>
                      <a:lnTo>
                        <a:pt x="1182" y="591"/>
                      </a:lnTo>
                      <a:cubicBezTo>
                        <a:pt x="1182" y="900"/>
                        <a:pt x="929" y="1154"/>
                        <a:pt x="591" y="1154"/>
                      </a:cubicBezTo>
                      <a:cubicBezTo>
                        <a:pt x="281" y="1154"/>
                        <a:pt x="0" y="900"/>
                        <a:pt x="0" y="591"/>
                      </a:cubicBezTo>
                      <a:cubicBezTo>
                        <a:pt x="0" y="253"/>
                        <a:pt x="281" y="0"/>
                        <a:pt x="591" y="0"/>
                      </a:cubicBezTo>
                      <a:cubicBezTo>
                        <a:pt x="929" y="0"/>
                        <a:pt x="1182" y="253"/>
                        <a:pt x="1182" y="59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82" name="Rectangle 481"/>
            <p:cNvSpPr/>
            <p:nvPr/>
          </p:nvSpPr>
          <p:spPr>
            <a:xfrm>
              <a:off x="1726626" y="0"/>
              <a:ext cx="829371" cy="7014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13" name="Group 512"/>
          <p:cNvGrpSpPr/>
          <p:nvPr/>
        </p:nvGrpSpPr>
        <p:grpSpPr>
          <a:xfrm>
            <a:off x="10556913" y="1344498"/>
            <a:ext cx="659054" cy="786054"/>
            <a:chOff x="4794256" y="0"/>
            <a:chExt cx="659054" cy="786054"/>
          </a:xfrm>
        </p:grpSpPr>
        <p:grpSp>
          <p:nvGrpSpPr>
            <p:cNvPr id="514" name="Group 513"/>
            <p:cNvGrpSpPr/>
            <p:nvPr/>
          </p:nvGrpSpPr>
          <p:grpSpPr>
            <a:xfrm>
              <a:off x="4823476" y="0"/>
              <a:ext cx="600614" cy="786054"/>
              <a:chOff x="9646952" y="1891043"/>
              <a:chExt cx="600614" cy="786054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9681232" y="1891043"/>
                <a:ext cx="532054" cy="532054"/>
                <a:chOff x="5868988" y="90488"/>
                <a:chExt cx="2990850" cy="2990850"/>
              </a:xfrm>
            </p:grpSpPr>
            <p:sp>
              <p:nvSpPr>
                <p:cNvPr id="518" name="Freeform 3"/>
                <p:cNvSpPr>
                  <a:spLocks noChangeArrowheads="1"/>
                </p:cNvSpPr>
                <p:nvPr/>
              </p:nvSpPr>
              <p:spPr bwMode="auto">
                <a:xfrm>
                  <a:off x="5868988" y="2035175"/>
                  <a:ext cx="1036637" cy="1046163"/>
                </a:xfrm>
                <a:custGeom>
                  <a:avLst/>
                  <a:gdLst>
                    <a:gd name="T0" fmla="*/ 1426 w 2880"/>
                    <a:gd name="T1" fmla="*/ 2906 h 2907"/>
                    <a:gd name="T2" fmla="*/ 1426 w 2880"/>
                    <a:gd name="T3" fmla="*/ 2906 h 2907"/>
                    <a:gd name="T4" fmla="*/ 0 w 2880"/>
                    <a:gd name="T5" fmla="*/ 1453 h 2907"/>
                    <a:gd name="T6" fmla="*/ 1426 w 2880"/>
                    <a:gd name="T7" fmla="*/ 0 h 2907"/>
                    <a:gd name="T8" fmla="*/ 2879 w 2880"/>
                    <a:gd name="T9" fmla="*/ 1453 h 2907"/>
                    <a:gd name="T10" fmla="*/ 1426 w 2880"/>
                    <a:gd name="T11" fmla="*/ 2906 h 2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907">
                      <a:moveTo>
                        <a:pt x="1426" y="2906"/>
                      </a:moveTo>
                      <a:lnTo>
                        <a:pt x="1426" y="2906"/>
                      </a:lnTo>
                      <a:cubicBezTo>
                        <a:pt x="630" y="2906"/>
                        <a:pt x="0" y="2248"/>
                        <a:pt x="0" y="1453"/>
                      </a:cubicBezTo>
                      <a:cubicBezTo>
                        <a:pt x="0" y="658"/>
                        <a:pt x="630" y="0"/>
                        <a:pt x="1426" y="0"/>
                      </a:cubicBezTo>
                      <a:cubicBezTo>
                        <a:pt x="2248" y="0"/>
                        <a:pt x="2879" y="658"/>
                        <a:pt x="2879" y="1453"/>
                      </a:cubicBezTo>
                      <a:cubicBezTo>
                        <a:pt x="2879" y="2248"/>
                        <a:pt x="2248" y="2906"/>
                        <a:pt x="1426" y="2906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9" name="Freeform 4"/>
                <p:cNvSpPr>
                  <a:spLocks noChangeArrowheads="1"/>
                </p:cNvSpPr>
                <p:nvPr/>
              </p:nvSpPr>
              <p:spPr bwMode="auto">
                <a:xfrm>
                  <a:off x="7823200" y="90488"/>
                  <a:ext cx="1036638" cy="1046162"/>
                </a:xfrm>
                <a:custGeom>
                  <a:avLst/>
                  <a:gdLst>
                    <a:gd name="T0" fmla="*/ 1425 w 2879"/>
                    <a:gd name="T1" fmla="*/ 2907 h 2908"/>
                    <a:gd name="T2" fmla="*/ 1425 w 2879"/>
                    <a:gd name="T3" fmla="*/ 2907 h 2908"/>
                    <a:gd name="T4" fmla="*/ 0 w 2879"/>
                    <a:gd name="T5" fmla="*/ 1454 h 2908"/>
                    <a:gd name="T6" fmla="*/ 1425 w 2879"/>
                    <a:gd name="T7" fmla="*/ 0 h 2908"/>
                    <a:gd name="T8" fmla="*/ 2878 w 2879"/>
                    <a:gd name="T9" fmla="*/ 1454 h 2908"/>
                    <a:gd name="T10" fmla="*/ 1425 w 2879"/>
                    <a:gd name="T11" fmla="*/ 2907 h 2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79" h="2908">
                      <a:moveTo>
                        <a:pt x="1425" y="2907"/>
                      </a:moveTo>
                      <a:lnTo>
                        <a:pt x="1425" y="2907"/>
                      </a:lnTo>
                      <a:cubicBezTo>
                        <a:pt x="631" y="2907"/>
                        <a:pt x="0" y="2249"/>
                        <a:pt x="0" y="1454"/>
                      </a:cubicBezTo>
                      <a:cubicBezTo>
                        <a:pt x="0" y="659"/>
                        <a:pt x="631" y="0"/>
                        <a:pt x="1425" y="0"/>
                      </a:cubicBezTo>
                      <a:cubicBezTo>
                        <a:pt x="2220" y="0"/>
                        <a:pt x="2878" y="659"/>
                        <a:pt x="2878" y="1454"/>
                      </a:cubicBezTo>
                      <a:cubicBezTo>
                        <a:pt x="2878" y="2249"/>
                        <a:pt x="2220" y="2907"/>
                        <a:pt x="1425" y="2907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20" name="Freeform 5"/>
                <p:cNvSpPr>
                  <a:spLocks noChangeArrowheads="1"/>
                </p:cNvSpPr>
                <p:nvPr/>
              </p:nvSpPr>
              <p:spPr bwMode="auto">
                <a:xfrm>
                  <a:off x="5868988" y="90488"/>
                  <a:ext cx="2990850" cy="2990850"/>
                </a:xfrm>
                <a:custGeom>
                  <a:avLst/>
                  <a:gdLst>
                    <a:gd name="T0" fmla="*/ 8306 w 8307"/>
                    <a:gd name="T1" fmla="*/ 6854 h 8308"/>
                    <a:gd name="T2" fmla="*/ 8306 w 8307"/>
                    <a:gd name="T3" fmla="*/ 6854 h 8308"/>
                    <a:gd name="T4" fmla="*/ 7210 w 8307"/>
                    <a:gd name="T5" fmla="*/ 5456 h 8308"/>
                    <a:gd name="T6" fmla="*/ 4304 w 8307"/>
                    <a:gd name="T7" fmla="*/ 4003 h 8308"/>
                    <a:gd name="T8" fmla="*/ 2851 w 8307"/>
                    <a:gd name="T9" fmla="*/ 1207 h 8308"/>
                    <a:gd name="T10" fmla="*/ 1426 w 8307"/>
                    <a:gd name="T11" fmla="*/ 0 h 8308"/>
                    <a:gd name="T12" fmla="*/ 0 w 8307"/>
                    <a:gd name="T13" fmla="*/ 1454 h 8308"/>
                    <a:gd name="T14" fmla="*/ 1151 w 8307"/>
                    <a:gd name="T15" fmla="*/ 2879 h 8308"/>
                    <a:gd name="T16" fmla="*/ 4002 w 8307"/>
                    <a:gd name="T17" fmla="*/ 4305 h 8308"/>
                    <a:gd name="T18" fmla="*/ 5428 w 8307"/>
                    <a:gd name="T19" fmla="*/ 7129 h 8308"/>
                    <a:gd name="T20" fmla="*/ 6853 w 8307"/>
                    <a:gd name="T21" fmla="*/ 8307 h 8308"/>
                    <a:gd name="T22" fmla="*/ 8306 w 8307"/>
                    <a:gd name="T23" fmla="*/ 6854 h 8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307" h="8308">
                      <a:moveTo>
                        <a:pt x="8306" y="6854"/>
                      </a:moveTo>
                      <a:lnTo>
                        <a:pt x="8306" y="6854"/>
                      </a:lnTo>
                      <a:cubicBezTo>
                        <a:pt x="8306" y="6169"/>
                        <a:pt x="7867" y="5511"/>
                        <a:pt x="7210" y="5456"/>
                      </a:cubicBezTo>
                      <a:cubicBezTo>
                        <a:pt x="6552" y="5401"/>
                        <a:pt x="5291" y="5017"/>
                        <a:pt x="4304" y="4003"/>
                      </a:cubicBezTo>
                      <a:cubicBezTo>
                        <a:pt x="3290" y="3016"/>
                        <a:pt x="2933" y="1563"/>
                        <a:pt x="2851" y="1207"/>
                      </a:cubicBezTo>
                      <a:cubicBezTo>
                        <a:pt x="2742" y="521"/>
                        <a:pt x="2138" y="0"/>
                        <a:pt x="1426" y="0"/>
                      </a:cubicBezTo>
                      <a:cubicBezTo>
                        <a:pt x="630" y="0"/>
                        <a:pt x="0" y="659"/>
                        <a:pt x="0" y="1454"/>
                      </a:cubicBezTo>
                      <a:cubicBezTo>
                        <a:pt x="0" y="2139"/>
                        <a:pt x="493" y="2770"/>
                        <a:pt x="1151" y="2879"/>
                      </a:cubicBezTo>
                      <a:cubicBezTo>
                        <a:pt x="1536" y="2934"/>
                        <a:pt x="3125" y="3400"/>
                        <a:pt x="4002" y="4305"/>
                      </a:cubicBezTo>
                      <a:cubicBezTo>
                        <a:pt x="4880" y="5182"/>
                        <a:pt x="5318" y="6690"/>
                        <a:pt x="5428" y="7129"/>
                      </a:cubicBezTo>
                      <a:cubicBezTo>
                        <a:pt x="5620" y="7787"/>
                        <a:pt x="6140" y="8307"/>
                        <a:pt x="6853" y="8307"/>
                      </a:cubicBezTo>
                      <a:cubicBezTo>
                        <a:pt x="7648" y="8307"/>
                        <a:pt x="8306" y="7649"/>
                        <a:pt x="8306" y="6854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17" name="TextBox 516"/>
              <p:cNvSpPr txBox="1"/>
              <p:nvPr/>
            </p:nvSpPr>
            <p:spPr>
              <a:xfrm>
                <a:off x="9646952" y="2492431"/>
                <a:ext cx="600614" cy="184666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NetScaler</a:t>
                </a:r>
              </a:p>
            </p:txBody>
          </p:sp>
        </p:grpSp>
        <p:sp>
          <p:nvSpPr>
            <p:cNvPr id="515" name="Rectangle 514"/>
            <p:cNvSpPr/>
            <p:nvPr/>
          </p:nvSpPr>
          <p:spPr>
            <a:xfrm>
              <a:off x="4794256" y="0"/>
              <a:ext cx="659054" cy="53205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7005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354"/>
          <p:cNvGrpSpPr/>
          <p:nvPr/>
        </p:nvGrpSpPr>
        <p:grpSpPr>
          <a:xfrm>
            <a:off x="5478528" y="3632685"/>
            <a:ext cx="934551" cy="935920"/>
            <a:chOff x="4746731" y="0"/>
            <a:chExt cx="934551" cy="935920"/>
          </a:xfrm>
        </p:grpSpPr>
        <p:grpSp>
          <p:nvGrpSpPr>
            <p:cNvPr id="372" name="Group 371"/>
            <p:cNvGrpSpPr/>
            <p:nvPr/>
          </p:nvGrpSpPr>
          <p:grpSpPr>
            <a:xfrm>
              <a:off x="4746731" y="52542"/>
              <a:ext cx="934551" cy="883378"/>
              <a:chOff x="9493462" y="6250115"/>
              <a:chExt cx="934551" cy="883378"/>
            </a:xfrm>
          </p:grpSpPr>
          <p:sp>
            <p:nvSpPr>
              <p:cNvPr id="397" name="TextBox 396"/>
              <p:cNvSpPr txBox="1"/>
              <p:nvPr/>
            </p:nvSpPr>
            <p:spPr>
              <a:xfrm>
                <a:off x="9493462" y="6948827"/>
                <a:ext cx="93455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Delivery Group</a:t>
                </a: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9666262" y="6250115"/>
                <a:ext cx="593255" cy="591278"/>
                <a:chOff x="9319805" y="6238782"/>
                <a:chExt cx="593255" cy="591278"/>
              </a:xfrm>
            </p:grpSpPr>
            <p:grpSp>
              <p:nvGrpSpPr>
                <p:cNvPr id="399" name="Group 398"/>
                <p:cNvGrpSpPr/>
                <p:nvPr/>
              </p:nvGrpSpPr>
              <p:grpSpPr>
                <a:xfrm>
                  <a:off x="9400918" y="6314711"/>
                  <a:ext cx="426725" cy="424979"/>
                  <a:chOff x="6684963" y="4586288"/>
                  <a:chExt cx="2716212" cy="2705100"/>
                </a:xfrm>
              </p:grpSpPr>
              <p:sp>
                <p:nvSpPr>
                  <p:cNvPr id="401" name="Freeform 26"/>
                  <p:cNvSpPr>
                    <a:spLocks noChangeArrowheads="1"/>
                  </p:cNvSpPr>
                  <p:nvPr/>
                </p:nvSpPr>
                <p:spPr bwMode="auto">
                  <a:xfrm>
                    <a:off x="7377113" y="4586288"/>
                    <a:ext cx="1308100" cy="1308100"/>
                  </a:xfrm>
                  <a:custGeom>
                    <a:avLst/>
                    <a:gdLst>
                      <a:gd name="T0" fmla="*/ 3632 w 3633"/>
                      <a:gd name="T1" fmla="*/ 1801 h 3634"/>
                      <a:gd name="T2" fmla="*/ 3632 w 3633"/>
                      <a:gd name="T3" fmla="*/ 1801 h 3634"/>
                      <a:gd name="T4" fmla="*/ 1800 w 3633"/>
                      <a:gd name="T5" fmla="*/ 3633 h 3634"/>
                      <a:gd name="T6" fmla="*/ 0 w 3633"/>
                      <a:gd name="T7" fmla="*/ 1801 h 3634"/>
                      <a:gd name="T8" fmla="*/ 1800 w 3633"/>
                      <a:gd name="T9" fmla="*/ 0 h 3634"/>
                      <a:gd name="T10" fmla="*/ 3632 w 3633"/>
                      <a:gd name="T11" fmla="*/ 1801 h 3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633" h="3634">
                        <a:moveTo>
                          <a:pt x="3632" y="1801"/>
                        </a:moveTo>
                        <a:lnTo>
                          <a:pt x="3632" y="1801"/>
                        </a:lnTo>
                        <a:cubicBezTo>
                          <a:pt x="3632" y="2825"/>
                          <a:pt x="2825" y="3633"/>
                          <a:pt x="1800" y="3633"/>
                        </a:cubicBezTo>
                        <a:cubicBezTo>
                          <a:pt x="807" y="3633"/>
                          <a:pt x="0" y="2825"/>
                          <a:pt x="0" y="1801"/>
                        </a:cubicBezTo>
                        <a:cubicBezTo>
                          <a:pt x="0" y="808"/>
                          <a:pt x="807" y="0"/>
                          <a:pt x="1800" y="0"/>
                        </a:cubicBezTo>
                        <a:cubicBezTo>
                          <a:pt x="2825" y="0"/>
                          <a:pt x="3632" y="808"/>
                          <a:pt x="3632" y="1801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02" name="Freeform 27"/>
                  <p:cNvSpPr>
                    <a:spLocks noChangeArrowheads="1"/>
                  </p:cNvSpPr>
                  <p:nvPr/>
                </p:nvSpPr>
                <p:spPr bwMode="auto">
                  <a:xfrm>
                    <a:off x="6684963" y="5949950"/>
                    <a:ext cx="2716212" cy="1341438"/>
                  </a:xfrm>
                  <a:custGeom>
                    <a:avLst/>
                    <a:gdLst>
                      <a:gd name="T0" fmla="*/ 7356 w 7544"/>
                      <a:gd name="T1" fmla="*/ 1799 h 3725"/>
                      <a:gd name="T2" fmla="*/ 7356 w 7544"/>
                      <a:gd name="T3" fmla="*/ 1799 h 3725"/>
                      <a:gd name="T4" fmla="*/ 5091 w 7544"/>
                      <a:gd name="T5" fmla="*/ 30 h 3725"/>
                      <a:gd name="T6" fmla="*/ 4657 w 7544"/>
                      <a:gd name="T7" fmla="*/ 248 h 3725"/>
                      <a:gd name="T8" fmla="*/ 3725 w 7544"/>
                      <a:gd name="T9" fmla="*/ 2296 h 3725"/>
                      <a:gd name="T10" fmla="*/ 2825 w 7544"/>
                      <a:gd name="T11" fmla="*/ 279 h 3725"/>
                      <a:gd name="T12" fmla="*/ 2359 w 7544"/>
                      <a:gd name="T13" fmla="*/ 61 h 3725"/>
                      <a:gd name="T14" fmla="*/ 187 w 7544"/>
                      <a:gd name="T15" fmla="*/ 1799 h 3725"/>
                      <a:gd name="T16" fmla="*/ 684 w 7544"/>
                      <a:gd name="T17" fmla="*/ 2979 h 3725"/>
                      <a:gd name="T18" fmla="*/ 3757 w 7544"/>
                      <a:gd name="T19" fmla="*/ 3724 h 3725"/>
                      <a:gd name="T20" fmla="*/ 6861 w 7544"/>
                      <a:gd name="T21" fmla="*/ 2979 h 3725"/>
                      <a:gd name="T22" fmla="*/ 7356 w 7544"/>
                      <a:gd name="T23" fmla="*/ 1799 h 3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544" h="3725">
                        <a:moveTo>
                          <a:pt x="7356" y="1799"/>
                        </a:moveTo>
                        <a:lnTo>
                          <a:pt x="7356" y="1799"/>
                        </a:lnTo>
                        <a:cubicBezTo>
                          <a:pt x="6985" y="993"/>
                          <a:pt x="6177" y="341"/>
                          <a:pt x="5091" y="30"/>
                        </a:cubicBezTo>
                        <a:cubicBezTo>
                          <a:pt x="4936" y="0"/>
                          <a:pt x="4750" y="93"/>
                          <a:pt x="4657" y="248"/>
                        </a:cubicBezTo>
                        <a:cubicBezTo>
                          <a:pt x="3725" y="2296"/>
                          <a:pt x="3725" y="2296"/>
                          <a:pt x="3725" y="2296"/>
                        </a:cubicBezTo>
                        <a:cubicBezTo>
                          <a:pt x="2825" y="279"/>
                          <a:pt x="2825" y="279"/>
                          <a:pt x="2825" y="279"/>
                        </a:cubicBezTo>
                        <a:cubicBezTo>
                          <a:pt x="2732" y="124"/>
                          <a:pt x="2546" y="0"/>
                          <a:pt x="2359" y="61"/>
                        </a:cubicBezTo>
                        <a:cubicBezTo>
                          <a:pt x="1335" y="372"/>
                          <a:pt x="529" y="993"/>
                          <a:pt x="187" y="1799"/>
                        </a:cubicBezTo>
                        <a:cubicBezTo>
                          <a:pt x="0" y="2204"/>
                          <a:pt x="218" y="2700"/>
                          <a:pt x="684" y="2979"/>
                        </a:cubicBezTo>
                        <a:cubicBezTo>
                          <a:pt x="1553" y="3445"/>
                          <a:pt x="2608" y="3724"/>
                          <a:pt x="3757" y="3724"/>
                        </a:cubicBezTo>
                        <a:cubicBezTo>
                          <a:pt x="4936" y="3724"/>
                          <a:pt x="5992" y="3445"/>
                          <a:pt x="6861" y="2979"/>
                        </a:cubicBezTo>
                        <a:cubicBezTo>
                          <a:pt x="7326" y="2700"/>
                          <a:pt x="7543" y="2204"/>
                          <a:pt x="7356" y="1799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00" name="Rectangle 399"/>
                <p:cNvSpPr/>
                <p:nvPr/>
              </p:nvSpPr>
              <p:spPr>
                <a:xfrm>
                  <a:off x="9319805" y="6238782"/>
                  <a:ext cx="593255" cy="591278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 err="1"/>
                </a:p>
              </p:txBody>
            </p:sp>
          </p:grpSp>
        </p:grpSp>
        <p:sp>
          <p:nvSpPr>
            <p:cNvPr id="396" name="Rectangle 395"/>
            <p:cNvSpPr/>
            <p:nvPr/>
          </p:nvSpPr>
          <p:spPr>
            <a:xfrm>
              <a:off x="4808406" y="0"/>
              <a:ext cx="811200" cy="808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-2130"/>
            <a:ext cx="10515600" cy="1325563"/>
          </a:xfrm>
        </p:spPr>
        <p:txBody>
          <a:bodyPr/>
          <a:lstStyle/>
          <a:p>
            <a:r>
              <a:rPr lang="en-US" dirty="0"/>
              <a:t>Citrix Virtual Apps and Desktops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643527" y="1353927"/>
            <a:ext cx="734786" cy="776625"/>
            <a:chOff x="254216" y="0"/>
            <a:chExt cx="734786" cy="776625"/>
          </a:xfrm>
        </p:grpSpPr>
        <p:grpSp>
          <p:nvGrpSpPr>
            <p:cNvPr id="115" name="Group 114"/>
            <p:cNvGrpSpPr/>
            <p:nvPr/>
          </p:nvGrpSpPr>
          <p:grpSpPr>
            <a:xfrm>
              <a:off x="290301" y="0"/>
              <a:ext cx="662617" cy="776625"/>
              <a:chOff x="592977" y="1900472"/>
              <a:chExt cx="662617" cy="776625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592977" y="2492431"/>
                <a:ext cx="6626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StoreFront</a:t>
                </a:r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620392" y="1900472"/>
                <a:ext cx="607786" cy="522625"/>
                <a:chOff x="1104900" y="404813"/>
                <a:chExt cx="7942263" cy="6829425"/>
              </a:xfrm>
            </p:grpSpPr>
            <p:sp>
              <p:nvSpPr>
                <p:cNvPr id="119" name="Freeform 1"/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0" name="Freeform 2"/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1" name="Freeform 3"/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2" name="Freeform 4"/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" name="Freeform 5"/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" name="Freeform 6"/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5" name="Freeform 7"/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" name="Freeform 8"/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7" name="Freeform 9"/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8" name="Freeform 10"/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16" name="Rectangle 115"/>
            <p:cNvSpPr/>
            <p:nvPr/>
          </p:nvSpPr>
          <p:spPr>
            <a:xfrm>
              <a:off x="254216" y="0"/>
              <a:ext cx="734786" cy="522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1876146" y="1243175"/>
            <a:ext cx="1561388" cy="1072043"/>
            <a:chOff x="1422703" y="0"/>
            <a:chExt cx="1561388" cy="1072043"/>
          </a:xfrm>
        </p:grpSpPr>
        <p:grpSp>
          <p:nvGrpSpPr>
            <p:cNvPr id="130" name="Group 129"/>
            <p:cNvGrpSpPr/>
            <p:nvPr/>
          </p:nvGrpSpPr>
          <p:grpSpPr>
            <a:xfrm>
              <a:off x="1422703" y="0"/>
              <a:ext cx="1561388" cy="1072043"/>
              <a:chOff x="2426766" y="3174169"/>
              <a:chExt cx="1561388" cy="1072043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2426766" y="3876880"/>
                <a:ext cx="15613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Workspace Environment </a:t>
                </a:r>
                <a:br>
                  <a:rPr lang="en-US" sz="1200" dirty="0"/>
                </a:br>
                <a:r>
                  <a:rPr lang="en-US" sz="1200" dirty="0"/>
                  <a:t>Management</a:t>
                </a: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2951949" y="3174169"/>
                <a:ext cx="511020" cy="633377"/>
                <a:chOff x="1111250" y="88900"/>
                <a:chExt cx="2366963" cy="2933700"/>
              </a:xfrm>
            </p:grpSpPr>
            <p:sp>
              <p:nvSpPr>
                <p:cNvPr id="134" name="Line 1"/>
                <p:cNvSpPr>
                  <a:spLocks noChangeShapeType="1"/>
                </p:cNvSpPr>
                <p:nvPr/>
              </p:nvSpPr>
              <p:spPr bwMode="auto">
                <a:xfrm>
                  <a:off x="2316163" y="1273175"/>
                  <a:ext cx="1587" cy="5080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2"/>
                <p:cNvSpPr>
                  <a:spLocks noChangeArrowheads="1"/>
                </p:cNvSpPr>
                <p:nvPr/>
              </p:nvSpPr>
              <p:spPr bwMode="auto">
                <a:xfrm>
                  <a:off x="2185988" y="1800225"/>
                  <a:ext cx="258762" cy="249238"/>
                </a:xfrm>
                <a:custGeom>
                  <a:avLst/>
                  <a:gdLst>
                    <a:gd name="T0" fmla="*/ 360 w 720"/>
                    <a:gd name="T1" fmla="*/ 691 h 692"/>
                    <a:gd name="T2" fmla="*/ 360 w 720"/>
                    <a:gd name="T3" fmla="*/ 691 h 692"/>
                    <a:gd name="T4" fmla="*/ 360 w 720"/>
                    <a:gd name="T5" fmla="*/ 691 h 692"/>
                    <a:gd name="T6" fmla="*/ 0 w 720"/>
                    <a:gd name="T7" fmla="*/ 359 h 692"/>
                    <a:gd name="T8" fmla="*/ 0 w 720"/>
                    <a:gd name="T9" fmla="*/ 359 h 692"/>
                    <a:gd name="T10" fmla="*/ 360 w 720"/>
                    <a:gd name="T11" fmla="*/ 0 h 692"/>
                    <a:gd name="T12" fmla="*/ 360 w 720"/>
                    <a:gd name="T13" fmla="*/ 0 h 692"/>
                    <a:gd name="T14" fmla="*/ 719 w 720"/>
                    <a:gd name="T15" fmla="*/ 359 h 692"/>
                    <a:gd name="T16" fmla="*/ 719 w 720"/>
                    <a:gd name="T17" fmla="*/ 359 h 692"/>
                    <a:gd name="T18" fmla="*/ 360 w 720"/>
                    <a:gd name="T19" fmla="*/ 691 h 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20" h="692">
                      <a:moveTo>
                        <a:pt x="360" y="691"/>
                      </a:moveTo>
                      <a:lnTo>
                        <a:pt x="360" y="691"/>
                      </a:lnTo>
                      <a:lnTo>
                        <a:pt x="360" y="691"/>
                      </a:lnTo>
                      <a:cubicBezTo>
                        <a:pt x="166" y="691"/>
                        <a:pt x="0" y="553"/>
                        <a:pt x="0" y="359"/>
                      </a:cubicBezTo>
                      <a:lnTo>
                        <a:pt x="0" y="359"/>
                      </a:lnTo>
                      <a:cubicBezTo>
                        <a:pt x="0" y="165"/>
                        <a:pt x="166" y="0"/>
                        <a:pt x="360" y="0"/>
                      </a:cubicBezTo>
                      <a:lnTo>
                        <a:pt x="360" y="0"/>
                      </a:lnTo>
                      <a:cubicBezTo>
                        <a:pt x="553" y="0"/>
                        <a:pt x="719" y="165"/>
                        <a:pt x="719" y="359"/>
                      </a:cubicBezTo>
                      <a:lnTo>
                        <a:pt x="719" y="359"/>
                      </a:lnTo>
                      <a:cubicBezTo>
                        <a:pt x="719" y="553"/>
                        <a:pt x="553" y="691"/>
                        <a:pt x="360" y="6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6" name="Line 3"/>
                <p:cNvSpPr>
                  <a:spLocks noChangeShapeType="1"/>
                </p:cNvSpPr>
                <p:nvPr/>
              </p:nvSpPr>
              <p:spPr bwMode="auto">
                <a:xfrm>
                  <a:off x="2316163" y="2028825"/>
                  <a:ext cx="1587" cy="5572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4"/>
                <p:cNvSpPr>
                  <a:spLocks noChangeArrowheads="1"/>
                </p:cNvSpPr>
                <p:nvPr/>
              </p:nvSpPr>
              <p:spPr bwMode="auto">
                <a:xfrm>
                  <a:off x="1339850" y="1928813"/>
                  <a:ext cx="865188" cy="696912"/>
                </a:xfrm>
                <a:custGeom>
                  <a:avLst/>
                  <a:gdLst>
                    <a:gd name="T0" fmla="*/ 2404 w 2405"/>
                    <a:gd name="T1" fmla="*/ 0 h 1935"/>
                    <a:gd name="T2" fmla="*/ 2404 w 2405"/>
                    <a:gd name="T3" fmla="*/ 0 h 1935"/>
                    <a:gd name="T4" fmla="*/ 359 w 2405"/>
                    <a:gd name="T5" fmla="*/ 0 h 1935"/>
                    <a:gd name="T6" fmla="*/ 0 w 2405"/>
                    <a:gd name="T7" fmla="*/ 359 h 1935"/>
                    <a:gd name="T8" fmla="*/ 0 w 2405"/>
                    <a:gd name="T9" fmla="*/ 1934 h 1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05" h="1935">
                      <a:moveTo>
                        <a:pt x="2404" y="0"/>
                      </a:moveTo>
                      <a:lnTo>
                        <a:pt x="2404" y="0"/>
                      </a:lnTo>
                      <a:cubicBezTo>
                        <a:pt x="359" y="0"/>
                        <a:pt x="359" y="0"/>
                        <a:pt x="359" y="0"/>
                      </a:cubicBezTo>
                      <a:cubicBezTo>
                        <a:pt x="166" y="0"/>
                        <a:pt x="0" y="165"/>
                        <a:pt x="0" y="359"/>
                      </a:cubicBezTo>
                      <a:cubicBezTo>
                        <a:pt x="0" y="1934"/>
                        <a:pt x="0" y="1934"/>
                        <a:pt x="0" y="193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5"/>
                <p:cNvSpPr>
                  <a:spLocks noChangeArrowheads="1"/>
                </p:cNvSpPr>
                <p:nvPr/>
              </p:nvSpPr>
              <p:spPr bwMode="auto">
                <a:xfrm>
                  <a:off x="2424113" y="1928813"/>
                  <a:ext cx="825500" cy="696912"/>
                </a:xfrm>
                <a:custGeom>
                  <a:avLst/>
                  <a:gdLst>
                    <a:gd name="T0" fmla="*/ 0 w 2295"/>
                    <a:gd name="T1" fmla="*/ 0 h 1935"/>
                    <a:gd name="T2" fmla="*/ 0 w 2295"/>
                    <a:gd name="T3" fmla="*/ 0 h 1935"/>
                    <a:gd name="T4" fmla="*/ 1907 w 2295"/>
                    <a:gd name="T5" fmla="*/ 0 h 1935"/>
                    <a:gd name="T6" fmla="*/ 2294 w 2295"/>
                    <a:gd name="T7" fmla="*/ 359 h 1935"/>
                    <a:gd name="T8" fmla="*/ 2294 w 2295"/>
                    <a:gd name="T9" fmla="*/ 1934 h 19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5" h="193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907" y="0"/>
                        <a:pt x="1907" y="0"/>
                        <a:pt x="1907" y="0"/>
                      </a:cubicBezTo>
                      <a:cubicBezTo>
                        <a:pt x="2128" y="0"/>
                        <a:pt x="2294" y="165"/>
                        <a:pt x="2294" y="359"/>
                      </a:cubicBezTo>
                      <a:cubicBezTo>
                        <a:pt x="2294" y="1934"/>
                        <a:pt x="2294" y="1934"/>
                        <a:pt x="2294" y="193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Freeform 6"/>
                <p:cNvSpPr>
                  <a:spLocks noChangeArrowheads="1"/>
                </p:cNvSpPr>
                <p:nvPr/>
              </p:nvSpPr>
              <p:spPr bwMode="auto">
                <a:xfrm>
                  <a:off x="1131888" y="2605088"/>
                  <a:ext cx="417512" cy="417512"/>
                </a:xfrm>
                <a:custGeom>
                  <a:avLst/>
                  <a:gdLst>
                    <a:gd name="T0" fmla="*/ 1049 w 1161"/>
                    <a:gd name="T1" fmla="*/ 1160 h 1161"/>
                    <a:gd name="T2" fmla="*/ 1049 w 1161"/>
                    <a:gd name="T3" fmla="*/ 1160 h 1161"/>
                    <a:gd name="T4" fmla="*/ 110 w 1161"/>
                    <a:gd name="T5" fmla="*/ 1160 h 1161"/>
                    <a:gd name="T6" fmla="*/ 0 w 1161"/>
                    <a:gd name="T7" fmla="*/ 1049 h 1161"/>
                    <a:gd name="T8" fmla="*/ 0 w 1161"/>
                    <a:gd name="T9" fmla="*/ 110 h 1161"/>
                    <a:gd name="T10" fmla="*/ 110 w 1161"/>
                    <a:gd name="T11" fmla="*/ 0 h 1161"/>
                    <a:gd name="T12" fmla="*/ 1049 w 1161"/>
                    <a:gd name="T13" fmla="*/ 0 h 1161"/>
                    <a:gd name="T14" fmla="*/ 1160 w 1161"/>
                    <a:gd name="T15" fmla="*/ 110 h 1161"/>
                    <a:gd name="T16" fmla="*/ 1160 w 1161"/>
                    <a:gd name="T17" fmla="*/ 1049 h 1161"/>
                    <a:gd name="T18" fmla="*/ 1049 w 1161"/>
                    <a:gd name="T19" fmla="*/ 1160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61" h="1161">
                      <a:moveTo>
                        <a:pt x="1049" y="1160"/>
                      </a:moveTo>
                      <a:lnTo>
                        <a:pt x="1049" y="1160"/>
                      </a:lnTo>
                      <a:cubicBezTo>
                        <a:pt x="110" y="1160"/>
                        <a:pt x="110" y="1160"/>
                        <a:pt x="110" y="1160"/>
                      </a:cubicBezTo>
                      <a:cubicBezTo>
                        <a:pt x="55" y="1160"/>
                        <a:pt x="0" y="1105"/>
                        <a:pt x="0" y="104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10" y="0"/>
                      </a:cubicBezTo>
                      <a:cubicBezTo>
                        <a:pt x="1049" y="0"/>
                        <a:pt x="1049" y="0"/>
                        <a:pt x="1049" y="0"/>
                      </a:cubicBezTo>
                      <a:cubicBezTo>
                        <a:pt x="1132" y="0"/>
                        <a:pt x="1160" y="55"/>
                        <a:pt x="1160" y="110"/>
                      </a:cubicBezTo>
                      <a:cubicBezTo>
                        <a:pt x="1160" y="1049"/>
                        <a:pt x="1160" y="1049"/>
                        <a:pt x="1160" y="1049"/>
                      </a:cubicBezTo>
                      <a:cubicBezTo>
                        <a:pt x="1160" y="1105"/>
                        <a:pt x="1132" y="1160"/>
                        <a:pt x="1049" y="116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Line 7"/>
                <p:cNvSpPr>
                  <a:spLocks noChangeShapeType="1"/>
                </p:cNvSpPr>
                <p:nvPr/>
              </p:nvSpPr>
              <p:spPr bwMode="auto">
                <a:xfrm>
                  <a:off x="1111250" y="2894013"/>
                  <a:ext cx="4175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8"/>
                <p:cNvSpPr>
                  <a:spLocks noChangeArrowheads="1"/>
                </p:cNvSpPr>
                <p:nvPr/>
              </p:nvSpPr>
              <p:spPr bwMode="auto">
                <a:xfrm>
                  <a:off x="2106613" y="2605088"/>
                  <a:ext cx="419100" cy="417512"/>
                </a:xfrm>
                <a:custGeom>
                  <a:avLst/>
                  <a:gdLst>
                    <a:gd name="T0" fmla="*/ 1050 w 1162"/>
                    <a:gd name="T1" fmla="*/ 1160 h 1161"/>
                    <a:gd name="T2" fmla="*/ 1050 w 1162"/>
                    <a:gd name="T3" fmla="*/ 1160 h 1161"/>
                    <a:gd name="T4" fmla="*/ 110 w 1162"/>
                    <a:gd name="T5" fmla="*/ 1160 h 1161"/>
                    <a:gd name="T6" fmla="*/ 0 w 1162"/>
                    <a:gd name="T7" fmla="*/ 1049 h 1161"/>
                    <a:gd name="T8" fmla="*/ 0 w 1162"/>
                    <a:gd name="T9" fmla="*/ 110 h 1161"/>
                    <a:gd name="T10" fmla="*/ 110 w 1162"/>
                    <a:gd name="T11" fmla="*/ 0 h 1161"/>
                    <a:gd name="T12" fmla="*/ 1050 w 1162"/>
                    <a:gd name="T13" fmla="*/ 0 h 1161"/>
                    <a:gd name="T14" fmla="*/ 1161 w 1162"/>
                    <a:gd name="T15" fmla="*/ 110 h 1161"/>
                    <a:gd name="T16" fmla="*/ 1161 w 1162"/>
                    <a:gd name="T17" fmla="*/ 1049 h 1161"/>
                    <a:gd name="T18" fmla="*/ 1050 w 1162"/>
                    <a:gd name="T19" fmla="*/ 1160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62" h="1161">
                      <a:moveTo>
                        <a:pt x="1050" y="1160"/>
                      </a:moveTo>
                      <a:lnTo>
                        <a:pt x="1050" y="1160"/>
                      </a:lnTo>
                      <a:cubicBezTo>
                        <a:pt x="110" y="1160"/>
                        <a:pt x="110" y="1160"/>
                        <a:pt x="110" y="1160"/>
                      </a:cubicBezTo>
                      <a:cubicBezTo>
                        <a:pt x="56" y="1160"/>
                        <a:pt x="0" y="1105"/>
                        <a:pt x="0" y="104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6" y="0"/>
                        <a:pt x="110" y="0"/>
                      </a:cubicBezTo>
                      <a:cubicBezTo>
                        <a:pt x="1050" y="0"/>
                        <a:pt x="1050" y="0"/>
                        <a:pt x="1050" y="0"/>
                      </a:cubicBezTo>
                      <a:cubicBezTo>
                        <a:pt x="1105" y="0"/>
                        <a:pt x="1161" y="55"/>
                        <a:pt x="1161" y="110"/>
                      </a:cubicBezTo>
                      <a:cubicBezTo>
                        <a:pt x="1161" y="1049"/>
                        <a:pt x="1161" y="1049"/>
                        <a:pt x="1161" y="1049"/>
                      </a:cubicBezTo>
                      <a:cubicBezTo>
                        <a:pt x="1161" y="1105"/>
                        <a:pt x="1105" y="1160"/>
                        <a:pt x="1050" y="116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2" name="Line 9"/>
                <p:cNvSpPr>
                  <a:spLocks noChangeShapeType="1"/>
                </p:cNvSpPr>
                <p:nvPr/>
              </p:nvSpPr>
              <p:spPr bwMode="auto">
                <a:xfrm>
                  <a:off x="2085975" y="2894013"/>
                  <a:ext cx="4175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0"/>
                <p:cNvSpPr>
                  <a:spLocks noChangeArrowheads="1"/>
                </p:cNvSpPr>
                <p:nvPr/>
              </p:nvSpPr>
              <p:spPr bwMode="auto">
                <a:xfrm>
                  <a:off x="3032125" y="2605088"/>
                  <a:ext cx="428625" cy="417512"/>
                </a:xfrm>
                <a:custGeom>
                  <a:avLst/>
                  <a:gdLst>
                    <a:gd name="T0" fmla="*/ 1077 w 1189"/>
                    <a:gd name="T1" fmla="*/ 1160 h 1161"/>
                    <a:gd name="T2" fmla="*/ 1077 w 1189"/>
                    <a:gd name="T3" fmla="*/ 1160 h 1161"/>
                    <a:gd name="T4" fmla="*/ 138 w 1189"/>
                    <a:gd name="T5" fmla="*/ 1160 h 1161"/>
                    <a:gd name="T6" fmla="*/ 0 w 1189"/>
                    <a:gd name="T7" fmla="*/ 1049 h 1161"/>
                    <a:gd name="T8" fmla="*/ 0 w 1189"/>
                    <a:gd name="T9" fmla="*/ 110 h 1161"/>
                    <a:gd name="T10" fmla="*/ 138 w 1189"/>
                    <a:gd name="T11" fmla="*/ 0 h 1161"/>
                    <a:gd name="T12" fmla="*/ 1077 w 1189"/>
                    <a:gd name="T13" fmla="*/ 0 h 1161"/>
                    <a:gd name="T14" fmla="*/ 1188 w 1189"/>
                    <a:gd name="T15" fmla="*/ 110 h 1161"/>
                    <a:gd name="T16" fmla="*/ 1188 w 1189"/>
                    <a:gd name="T17" fmla="*/ 1049 h 1161"/>
                    <a:gd name="T18" fmla="*/ 1077 w 1189"/>
                    <a:gd name="T19" fmla="*/ 1160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9" h="1161">
                      <a:moveTo>
                        <a:pt x="1077" y="1160"/>
                      </a:moveTo>
                      <a:lnTo>
                        <a:pt x="1077" y="1160"/>
                      </a:lnTo>
                      <a:cubicBezTo>
                        <a:pt x="138" y="1160"/>
                        <a:pt x="138" y="1160"/>
                        <a:pt x="138" y="1160"/>
                      </a:cubicBezTo>
                      <a:cubicBezTo>
                        <a:pt x="55" y="1160"/>
                        <a:pt x="0" y="1105"/>
                        <a:pt x="0" y="104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077" y="0"/>
                        <a:pt x="1077" y="0"/>
                        <a:pt x="1077" y="0"/>
                      </a:cubicBezTo>
                      <a:cubicBezTo>
                        <a:pt x="1133" y="0"/>
                        <a:pt x="1188" y="55"/>
                        <a:pt x="1188" y="110"/>
                      </a:cubicBezTo>
                      <a:cubicBezTo>
                        <a:pt x="1188" y="1049"/>
                        <a:pt x="1188" y="1049"/>
                        <a:pt x="1188" y="1049"/>
                      </a:cubicBezTo>
                      <a:cubicBezTo>
                        <a:pt x="1188" y="1105"/>
                        <a:pt x="1133" y="1160"/>
                        <a:pt x="1077" y="116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" name="Line 11"/>
                <p:cNvSpPr>
                  <a:spLocks noChangeShapeType="1"/>
                </p:cNvSpPr>
                <p:nvPr/>
              </p:nvSpPr>
              <p:spPr bwMode="auto">
                <a:xfrm>
                  <a:off x="3051175" y="2894013"/>
                  <a:ext cx="427038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2"/>
                <p:cNvSpPr>
                  <a:spLocks noChangeArrowheads="1"/>
                </p:cNvSpPr>
                <p:nvPr/>
              </p:nvSpPr>
              <p:spPr bwMode="auto">
                <a:xfrm>
                  <a:off x="2036763" y="88900"/>
                  <a:ext cx="547687" cy="557213"/>
                </a:xfrm>
                <a:custGeom>
                  <a:avLst/>
                  <a:gdLst>
                    <a:gd name="T0" fmla="*/ 1519 w 1520"/>
                    <a:gd name="T1" fmla="*/ 773 h 1548"/>
                    <a:gd name="T2" fmla="*/ 1519 w 1520"/>
                    <a:gd name="T3" fmla="*/ 773 h 1548"/>
                    <a:gd name="T4" fmla="*/ 774 w 1520"/>
                    <a:gd name="T5" fmla="*/ 1547 h 1548"/>
                    <a:gd name="T6" fmla="*/ 0 w 1520"/>
                    <a:gd name="T7" fmla="*/ 773 h 1548"/>
                    <a:gd name="T8" fmla="*/ 774 w 1520"/>
                    <a:gd name="T9" fmla="*/ 0 h 1548"/>
                    <a:gd name="T10" fmla="*/ 1519 w 1520"/>
                    <a:gd name="T11" fmla="*/ 773 h 15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20" h="1548">
                      <a:moveTo>
                        <a:pt x="1519" y="773"/>
                      </a:moveTo>
                      <a:lnTo>
                        <a:pt x="1519" y="773"/>
                      </a:lnTo>
                      <a:cubicBezTo>
                        <a:pt x="1519" y="1187"/>
                        <a:pt x="1188" y="1547"/>
                        <a:pt x="774" y="1547"/>
                      </a:cubicBezTo>
                      <a:cubicBezTo>
                        <a:pt x="332" y="1547"/>
                        <a:pt x="0" y="1187"/>
                        <a:pt x="0" y="773"/>
                      </a:cubicBezTo>
                      <a:cubicBezTo>
                        <a:pt x="0" y="359"/>
                        <a:pt x="332" y="0"/>
                        <a:pt x="774" y="0"/>
                      </a:cubicBezTo>
                      <a:cubicBezTo>
                        <a:pt x="1188" y="0"/>
                        <a:pt x="1519" y="359"/>
                        <a:pt x="1519" y="77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6" name="Freeform 13"/>
                <p:cNvSpPr>
                  <a:spLocks noChangeArrowheads="1"/>
                </p:cNvSpPr>
                <p:nvPr/>
              </p:nvSpPr>
              <p:spPr bwMode="auto">
                <a:xfrm>
                  <a:off x="1738313" y="666750"/>
                  <a:ext cx="1154112" cy="596900"/>
                </a:xfrm>
                <a:custGeom>
                  <a:avLst/>
                  <a:gdLst>
                    <a:gd name="T0" fmla="*/ 3122 w 3206"/>
                    <a:gd name="T1" fmla="*/ 829 h 1659"/>
                    <a:gd name="T2" fmla="*/ 3122 w 3206"/>
                    <a:gd name="T3" fmla="*/ 829 h 1659"/>
                    <a:gd name="T4" fmla="*/ 2901 w 3206"/>
                    <a:gd name="T5" fmla="*/ 1326 h 1659"/>
                    <a:gd name="T6" fmla="*/ 1603 w 3206"/>
                    <a:gd name="T7" fmla="*/ 1658 h 1659"/>
                    <a:gd name="T8" fmla="*/ 304 w 3206"/>
                    <a:gd name="T9" fmla="*/ 1326 h 1659"/>
                    <a:gd name="T10" fmla="*/ 83 w 3206"/>
                    <a:gd name="T11" fmla="*/ 829 h 1659"/>
                    <a:gd name="T12" fmla="*/ 1603 w 3206"/>
                    <a:gd name="T13" fmla="*/ 0 h 1659"/>
                    <a:gd name="T14" fmla="*/ 3122 w 3206"/>
                    <a:gd name="T15" fmla="*/ 829 h 16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06" h="1659">
                      <a:moveTo>
                        <a:pt x="3122" y="829"/>
                      </a:moveTo>
                      <a:lnTo>
                        <a:pt x="3122" y="829"/>
                      </a:lnTo>
                      <a:cubicBezTo>
                        <a:pt x="3205" y="1022"/>
                        <a:pt x="3122" y="1216"/>
                        <a:pt x="2901" y="1326"/>
                      </a:cubicBezTo>
                      <a:cubicBezTo>
                        <a:pt x="2542" y="1547"/>
                        <a:pt x="2100" y="1658"/>
                        <a:pt x="1603" y="1658"/>
                      </a:cubicBezTo>
                      <a:cubicBezTo>
                        <a:pt x="1105" y="1658"/>
                        <a:pt x="663" y="1547"/>
                        <a:pt x="304" y="1326"/>
                      </a:cubicBezTo>
                      <a:cubicBezTo>
                        <a:pt x="83" y="1216"/>
                        <a:pt x="0" y="1022"/>
                        <a:pt x="83" y="829"/>
                      </a:cubicBezTo>
                      <a:cubicBezTo>
                        <a:pt x="277" y="359"/>
                        <a:pt x="884" y="0"/>
                        <a:pt x="1603" y="0"/>
                      </a:cubicBezTo>
                      <a:cubicBezTo>
                        <a:pt x="2321" y="0"/>
                        <a:pt x="2929" y="359"/>
                        <a:pt x="3122" y="82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1" name="Rectangle 130"/>
            <p:cNvSpPr/>
            <p:nvPr/>
          </p:nvSpPr>
          <p:spPr>
            <a:xfrm>
              <a:off x="1884387" y="0"/>
              <a:ext cx="638020" cy="6333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717568" y="1340782"/>
            <a:ext cx="1170385" cy="789770"/>
            <a:chOff x="5433446" y="0"/>
            <a:chExt cx="1170385" cy="789770"/>
          </a:xfrm>
        </p:grpSpPr>
        <p:grpSp>
          <p:nvGrpSpPr>
            <p:cNvPr id="148" name="Group 147"/>
            <p:cNvGrpSpPr/>
            <p:nvPr/>
          </p:nvGrpSpPr>
          <p:grpSpPr>
            <a:xfrm>
              <a:off x="5433446" y="0"/>
              <a:ext cx="1170385" cy="789770"/>
              <a:chOff x="10866892" y="2064383"/>
              <a:chExt cx="1170385" cy="789770"/>
            </a:xfrm>
          </p:grpSpPr>
          <p:sp>
            <p:nvSpPr>
              <p:cNvPr id="150" name="Freeform 28"/>
              <p:cNvSpPr>
                <a:spLocks noChangeArrowheads="1"/>
              </p:cNvSpPr>
              <p:nvPr/>
            </p:nvSpPr>
            <p:spPr bwMode="auto">
              <a:xfrm>
                <a:off x="11451660" y="2599304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11184199" y="2064383"/>
                <a:ext cx="535770" cy="535770"/>
                <a:chOff x="1822450" y="177800"/>
                <a:chExt cx="7154863" cy="7154863"/>
              </a:xfrm>
              <a:noFill/>
            </p:grpSpPr>
            <p:sp>
              <p:nvSpPr>
                <p:cNvPr id="153" name="Line 1"/>
                <p:cNvSpPr>
                  <a:spLocks noChangeShapeType="1"/>
                </p:cNvSpPr>
                <p:nvPr/>
              </p:nvSpPr>
              <p:spPr bwMode="auto">
                <a:xfrm>
                  <a:off x="5387969" y="4355697"/>
                  <a:ext cx="1589" cy="1800221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4" name="Freeform 2"/>
                <p:cNvSpPr>
                  <a:spLocks noChangeArrowheads="1"/>
                </p:cNvSpPr>
                <p:nvPr/>
              </p:nvSpPr>
              <p:spPr bwMode="auto">
                <a:xfrm>
                  <a:off x="5118100" y="6118225"/>
                  <a:ext cx="550863" cy="552450"/>
                </a:xfrm>
                <a:custGeom>
                  <a:avLst/>
                  <a:gdLst>
                    <a:gd name="T0" fmla="*/ 0 w 1531"/>
                    <a:gd name="T1" fmla="*/ 782 h 1533"/>
                    <a:gd name="T2" fmla="*/ 0 w 1531"/>
                    <a:gd name="T3" fmla="*/ 782 h 1533"/>
                    <a:gd name="T4" fmla="*/ 750 w 1531"/>
                    <a:gd name="T5" fmla="*/ 1532 h 1533"/>
                    <a:gd name="T6" fmla="*/ 1530 w 1531"/>
                    <a:gd name="T7" fmla="*/ 782 h 1533"/>
                    <a:gd name="T8" fmla="*/ 750 w 1531"/>
                    <a:gd name="T9" fmla="*/ 0 h 1533"/>
                    <a:gd name="T10" fmla="*/ 0 w 1531"/>
                    <a:gd name="T11" fmla="*/ 782 h 1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33">
                      <a:moveTo>
                        <a:pt x="0" y="782"/>
                      </a:moveTo>
                      <a:lnTo>
                        <a:pt x="0" y="782"/>
                      </a:lnTo>
                      <a:cubicBezTo>
                        <a:pt x="0" y="1188"/>
                        <a:pt x="344" y="1532"/>
                        <a:pt x="750" y="1532"/>
                      </a:cubicBezTo>
                      <a:cubicBezTo>
                        <a:pt x="1187" y="1532"/>
                        <a:pt x="1530" y="1188"/>
                        <a:pt x="1530" y="782"/>
                      </a:cubicBez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82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5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5387969" y="1364067"/>
                  <a:ext cx="1589" cy="1803399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6" name="Freeform 4"/>
                <p:cNvSpPr>
                  <a:spLocks noChangeArrowheads="1"/>
                </p:cNvSpPr>
                <p:nvPr/>
              </p:nvSpPr>
              <p:spPr bwMode="auto">
                <a:xfrm>
                  <a:off x="5118100" y="852488"/>
                  <a:ext cx="550863" cy="539750"/>
                </a:xfrm>
                <a:custGeom>
                  <a:avLst/>
                  <a:gdLst>
                    <a:gd name="T0" fmla="*/ 1530 w 1531"/>
                    <a:gd name="T1" fmla="*/ 750 h 1501"/>
                    <a:gd name="T2" fmla="*/ 1530 w 1531"/>
                    <a:gd name="T3" fmla="*/ 750 h 1501"/>
                    <a:gd name="T4" fmla="*/ 750 w 1531"/>
                    <a:gd name="T5" fmla="*/ 0 h 1501"/>
                    <a:gd name="T6" fmla="*/ 0 w 1531"/>
                    <a:gd name="T7" fmla="*/ 750 h 1501"/>
                    <a:gd name="T8" fmla="*/ 750 w 1531"/>
                    <a:gd name="T9" fmla="*/ 1500 h 1501"/>
                    <a:gd name="T10" fmla="*/ 1530 w 1531"/>
                    <a:gd name="T11" fmla="*/ 750 h 1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01">
                      <a:moveTo>
                        <a:pt x="1530" y="750"/>
                      </a:moveTo>
                      <a:lnTo>
                        <a:pt x="1530" y="750"/>
                      </a:ln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50"/>
                      </a:cubicBezTo>
                      <a:cubicBezTo>
                        <a:pt x="0" y="1157"/>
                        <a:pt x="344" y="1500"/>
                        <a:pt x="750" y="1500"/>
                      </a:cubicBezTo>
                      <a:cubicBezTo>
                        <a:pt x="1187" y="1500"/>
                        <a:pt x="1530" y="1157"/>
                        <a:pt x="1530" y="750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7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785006" y="4108054"/>
                  <a:ext cx="1274767" cy="1271588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8" name="Freeform 6"/>
                <p:cNvSpPr>
                  <a:spLocks noChangeArrowheads="1"/>
                </p:cNvSpPr>
                <p:nvPr/>
              </p:nvSpPr>
              <p:spPr bwMode="auto">
                <a:xfrm>
                  <a:off x="3238500" y="5319713"/>
                  <a:ext cx="596900" cy="608012"/>
                </a:xfrm>
                <a:custGeom>
                  <a:avLst/>
                  <a:gdLst>
                    <a:gd name="T0" fmla="*/ 282 w 1658"/>
                    <a:gd name="T1" fmla="*/ 312 h 1688"/>
                    <a:gd name="T2" fmla="*/ 282 w 1658"/>
                    <a:gd name="T3" fmla="*/ 312 h 1688"/>
                    <a:gd name="T4" fmla="*/ 282 w 1658"/>
                    <a:gd name="T5" fmla="*/ 1375 h 1688"/>
                    <a:gd name="T6" fmla="*/ 1375 w 1658"/>
                    <a:gd name="T7" fmla="*/ 1375 h 1688"/>
                    <a:gd name="T8" fmla="*/ 1375 w 1658"/>
                    <a:gd name="T9" fmla="*/ 312 h 1688"/>
                    <a:gd name="T10" fmla="*/ 282 w 1658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88">
                      <a:moveTo>
                        <a:pt x="282" y="312"/>
                      </a:moveTo>
                      <a:lnTo>
                        <a:pt x="282" y="312"/>
                      </a:lnTo>
                      <a:cubicBezTo>
                        <a:pt x="0" y="593"/>
                        <a:pt x="0" y="1093"/>
                        <a:pt x="282" y="1375"/>
                      </a:cubicBezTo>
                      <a:cubicBezTo>
                        <a:pt x="594" y="1687"/>
                        <a:pt x="1063" y="1687"/>
                        <a:pt x="1375" y="1375"/>
                      </a:cubicBezTo>
                      <a:cubicBezTo>
                        <a:pt x="1657" y="1093"/>
                        <a:pt x="1657" y="593"/>
                        <a:pt x="1375" y="312"/>
                      </a:cubicBezTo>
                      <a:cubicBezTo>
                        <a:pt x="1063" y="0"/>
                        <a:pt x="594" y="0"/>
                        <a:pt x="282" y="312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9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5752704" y="2140356"/>
                  <a:ext cx="1282699" cy="1274767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0" name="Freeform 8"/>
                <p:cNvSpPr>
                  <a:spLocks noChangeArrowheads="1"/>
                </p:cNvSpPr>
                <p:nvPr/>
              </p:nvSpPr>
              <p:spPr bwMode="auto">
                <a:xfrm>
                  <a:off x="6973888" y="1595438"/>
                  <a:ext cx="608012" cy="596900"/>
                </a:xfrm>
                <a:custGeom>
                  <a:avLst/>
                  <a:gdLst>
                    <a:gd name="T0" fmla="*/ 1375 w 1689"/>
                    <a:gd name="T1" fmla="*/ 1375 h 1657"/>
                    <a:gd name="T2" fmla="*/ 1375 w 1689"/>
                    <a:gd name="T3" fmla="*/ 1375 h 1657"/>
                    <a:gd name="T4" fmla="*/ 1375 w 1689"/>
                    <a:gd name="T5" fmla="*/ 281 h 1657"/>
                    <a:gd name="T6" fmla="*/ 313 w 1689"/>
                    <a:gd name="T7" fmla="*/ 281 h 1657"/>
                    <a:gd name="T8" fmla="*/ 313 w 1689"/>
                    <a:gd name="T9" fmla="*/ 1375 h 1657"/>
                    <a:gd name="T10" fmla="*/ 1375 w 1689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57">
                      <a:moveTo>
                        <a:pt x="1375" y="1375"/>
                      </a:moveTo>
                      <a:lnTo>
                        <a:pt x="1375" y="1375"/>
                      </a:lnTo>
                      <a:cubicBezTo>
                        <a:pt x="1688" y="1062"/>
                        <a:pt x="1688" y="594"/>
                        <a:pt x="1375" y="281"/>
                      </a:cubicBezTo>
                      <a:cubicBezTo>
                        <a:pt x="1094" y="0"/>
                        <a:pt x="594" y="0"/>
                        <a:pt x="313" y="281"/>
                      </a:cubicBezTo>
                      <a:cubicBezTo>
                        <a:pt x="0" y="594"/>
                        <a:pt x="0" y="1062"/>
                        <a:pt x="313" y="1375"/>
                      </a:cubicBezTo>
                      <a:cubicBezTo>
                        <a:pt x="594" y="1656"/>
                        <a:pt x="1094" y="1656"/>
                        <a:pt x="1375" y="1375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1" name="Line 9"/>
                <p:cNvSpPr>
                  <a:spLocks noChangeShapeType="1"/>
                </p:cNvSpPr>
                <p:nvPr/>
              </p:nvSpPr>
              <p:spPr bwMode="auto">
                <a:xfrm flipH="1" flipV="1">
                  <a:off x="5749525" y="4106464"/>
                  <a:ext cx="1285878" cy="1274767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2" name="Freeform 10"/>
                <p:cNvSpPr>
                  <a:spLocks noChangeArrowheads="1"/>
                </p:cNvSpPr>
                <p:nvPr/>
              </p:nvSpPr>
              <p:spPr bwMode="auto">
                <a:xfrm>
                  <a:off x="6973888" y="5319713"/>
                  <a:ext cx="608012" cy="608012"/>
                </a:xfrm>
                <a:custGeom>
                  <a:avLst/>
                  <a:gdLst>
                    <a:gd name="T0" fmla="*/ 1375 w 1689"/>
                    <a:gd name="T1" fmla="*/ 312 h 1688"/>
                    <a:gd name="T2" fmla="*/ 1375 w 1689"/>
                    <a:gd name="T3" fmla="*/ 312 h 1688"/>
                    <a:gd name="T4" fmla="*/ 1375 w 1689"/>
                    <a:gd name="T5" fmla="*/ 1375 h 1688"/>
                    <a:gd name="T6" fmla="*/ 313 w 1689"/>
                    <a:gd name="T7" fmla="*/ 1375 h 1688"/>
                    <a:gd name="T8" fmla="*/ 313 w 1689"/>
                    <a:gd name="T9" fmla="*/ 312 h 1688"/>
                    <a:gd name="T10" fmla="*/ 1375 w 1689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88">
                      <a:moveTo>
                        <a:pt x="1375" y="312"/>
                      </a:moveTo>
                      <a:lnTo>
                        <a:pt x="1375" y="312"/>
                      </a:lnTo>
                      <a:cubicBezTo>
                        <a:pt x="1688" y="593"/>
                        <a:pt x="1688" y="1093"/>
                        <a:pt x="1375" y="1375"/>
                      </a:cubicBezTo>
                      <a:cubicBezTo>
                        <a:pt x="1094" y="1687"/>
                        <a:pt x="594" y="1687"/>
                        <a:pt x="313" y="1375"/>
                      </a:cubicBezTo>
                      <a:cubicBezTo>
                        <a:pt x="0" y="1093"/>
                        <a:pt x="0" y="593"/>
                        <a:pt x="313" y="312"/>
                      </a:cubicBezTo>
                      <a:cubicBezTo>
                        <a:pt x="594" y="0"/>
                        <a:pt x="1094" y="0"/>
                        <a:pt x="1375" y="312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3" name="Line 11"/>
                <p:cNvSpPr>
                  <a:spLocks noChangeShapeType="1"/>
                </p:cNvSpPr>
                <p:nvPr/>
              </p:nvSpPr>
              <p:spPr bwMode="auto">
                <a:xfrm>
                  <a:off x="3786582" y="2141932"/>
                  <a:ext cx="1271588" cy="1271588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4" name="Freeform 12"/>
                <p:cNvSpPr>
                  <a:spLocks noChangeArrowheads="1"/>
                </p:cNvSpPr>
                <p:nvPr/>
              </p:nvSpPr>
              <p:spPr bwMode="auto">
                <a:xfrm>
                  <a:off x="3238500" y="1595438"/>
                  <a:ext cx="596900" cy="596900"/>
                </a:xfrm>
                <a:custGeom>
                  <a:avLst/>
                  <a:gdLst>
                    <a:gd name="T0" fmla="*/ 282 w 1658"/>
                    <a:gd name="T1" fmla="*/ 1375 h 1657"/>
                    <a:gd name="T2" fmla="*/ 282 w 1658"/>
                    <a:gd name="T3" fmla="*/ 1375 h 1657"/>
                    <a:gd name="T4" fmla="*/ 282 w 1658"/>
                    <a:gd name="T5" fmla="*/ 281 h 1657"/>
                    <a:gd name="T6" fmla="*/ 1375 w 1658"/>
                    <a:gd name="T7" fmla="*/ 281 h 1657"/>
                    <a:gd name="T8" fmla="*/ 1375 w 1658"/>
                    <a:gd name="T9" fmla="*/ 1375 h 1657"/>
                    <a:gd name="T10" fmla="*/ 282 w 1658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57">
                      <a:moveTo>
                        <a:pt x="282" y="1375"/>
                      </a:moveTo>
                      <a:lnTo>
                        <a:pt x="282" y="1375"/>
                      </a:lnTo>
                      <a:cubicBezTo>
                        <a:pt x="0" y="1062"/>
                        <a:pt x="0" y="594"/>
                        <a:pt x="282" y="281"/>
                      </a:cubicBezTo>
                      <a:cubicBezTo>
                        <a:pt x="594" y="0"/>
                        <a:pt x="1063" y="0"/>
                        <a:pt x="1375" y="281"/>
                      </a:cubicBezTo>
                      <a:cubicBezTo>
                        <a:pt x="1657" y="594"/>
                        <a:pt x="1657" y="1062"/>
                        <a:pt x="1375" y="1375"/>
                      </a:cubicBezTo>
                      <a:cubicBezTo>
                        <a:pt x="1063" y="1656"/>
                        <a:pt x="594" y="1656"/>
                        <a:pt x="282" y="1375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5" name="Line 13"/>
                <p:cNvSpPr>
                  <a:spLocks noChangeShapeType="1"/>
                </p:cNvSpPr>
                <p:nvPr/>
              </p:nvSpPr>
              <p:spPr bwMode="auto">
                <a:xfrm>
                  <a:off x="5998758" y="3767144"/>
                  <a:ext cx="1800221" cy="1589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6" name="Freeform 14"/>
                <p:cNvSpPr>
                  <a:spLocks noChangeArrowheads="1"/>
                </p:cNvSpPr>
                <p:nvPr/>
              </p:nvSpPr>
              <p:spPr bwMode="auto">
                <a:xfrm>
                  <a:off x="7772400" y="3497263"/>
                  <a:ext cx="539750" cy="539750"/>
                </a:xfrm>
                <a:custGeom>
                  <a:avLst/>
                  <a:gdLst>
                    <a:gd name="T0" fmla="*/ 750 w 1501"/>
                    <a:gd name="T1" fmla="*/ 1499 h 1500"/>
                    <a:gd name="T2" fmla="*/ 750 w 1501"/>
                    <a:gd name="T3" fmla="*/ 1499 h 1500"/>
                    <a:gd name="T4" fmla="*/ 1500 w 1501"/>
                    <a:gd name="T5" fmla="*/ 749 h 1500"/>
                    <a:gd name="T6" fmla="*/ 750 w 1501"/>
                    <a:gd name="T7" fmla="*/ 0 h 1500"/>
                    <a:gd name="T8" fmla="*/ 0 w 1501"/>
                    <a:gd name="T9" fmla="*/ 749 h 1500"/>
                    <a:gd name="T10" fmla="*/ 750 w 1501"/>
                    <a:gd name="T11" fmla="*/ 1499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1" h="1500">
                      <a:moveTo>
                        <a:pt x="750" y="1499"/>
                      </a:moveTo>
                      <a:lnTo>
                        <a:pt x="750" y="1499"/>
                      </a:lnTo>
                      <a:cubicBezTo>
                        <a:pt x="1188" y="1499"/>
                        <a:pt x="1500" y="1187"/>
                        <a:pt x="1500" y="749"/>
                      </a:cubicBezTo>
                      <a:cubicBezTo>
                        <a:pt x="1500" y="344"/>
                        <a:pt x="1188" y="0"/>
                        <a:pt x="750" y="0"/>
                      </a:cubicBez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50" y="1499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2986482" y="3767144"/>
                  <a:ext cx="1814510" cy="1589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68" name="Freeform 16"/>
                <p:cNvSpPr>
                  <a:spLocks noChangeArrowheads="1"/>
                </p:cNvSpPr>
                <p:nvPr/>
              </p:nvSpPr>
              <p:spPr bwMode="auto">
                <a:xfrm>
                  <a:off x="2474913" y="3497263"/>
                  <a:ext cx="552450" cy="539750"/>
                </a:xfrm>
                <a:custGeom>
                  <a:avLst/>
                  <a:gdLst>
                    <a:gd name="T0" fmla="*/ 782 w 1533"/>
                    <a:gd name="T1" fmla="*/ 0 h 1500"/>
                    <a:gd name="T2" fmla="*/ 782 w 1533"/>
                    <a:gd name="T3" fmla="*/ 0 h 1500"/>
                    <a:gd name="T4" fmla="*/ 0 w 1533"/>
                    <a:gd name="T5" fmla="*/ 749 h 1500"/>
                    <a:gd name="T6" fmla="*/ 782 w 1533"/>
                    <a:gd name="T7" fmla="*/ 1499 h 1500"/>
                    <a:gd name="T8" fmla="*/ 1532 w 1533"/>
                    <a:gd name="T9" fmla="*/ 749 h 1500"/>
                    <a:gd name="T10" fmla="*/ 782 w 1533"/>
                    <a:gd name="T11" fmla="*/ 0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3" h="1500">
                      <a:moveTo>
                        <a:pt x="782" y="0"/>
                      </a:moveTo>
                      <a:lnTo>
                        <a:pt x="782" y="0"/>
                      </a:ln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82" y="1499"/>
                      </a:cubicBezTo>
                      <a:cubicBezTo>
                        <a:pt x="1188" y="1499"/>
                        <a:pt x="1532" y="1187"/>
                        <a:pt x="1532" y="749"/>
                      </a:cubicBezTo>
                      <a:cubicBezTo>
                        <a:pt x="1532" y="344"/>
                        <a:pt x="1188" y="0"/>
                        <a:pt x="782" y="0"/>
                      </a:cubicBez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Freeform 17"/>
                <p:cNvSpPr>
                  <a:spLocks noChangeArrowheads="1"/>
                </p:cNvSpPr>
                <p:nvPr/>
              </p:nvSpPr>
              <p:spPr bwMode="auto">
                <a:xfrm>
                  <a:off x="1822450" y="177800"/>
                  <a:ext cx="7154863" cy="7154863"/>
                </a:xfrm>
                <a:custGeom>
                  <a:avLst/>
                  <a:gdLst>
                    <a:gd name="T0" fmla="*/ 0 w 19875"/>
                    <a:gd name="T1" fmla="*/ 9938 h 19875"/>
                    <a:gd name="T2" fmla="*/ 0 w 19875"/>
                    <a:gd name="T3" fmla="*/ 9938 h 19875"/>
                    <a:gd name="T4" fmla="*/ 9936 w 19875"/>
                    <a:gd name="T5" fmla="*/ 19874 h 19875"/>
                    <a:gd name="T6" fmla="*/ 19874 w 19875"/>
                    <a:gd name="T7" fmla="*/ 9938 h 19875"/>
                    <a:gd name="T8" fmla="*/ 9936 w 19875"/>
                    <a:gd name="T9" fmla="*/ 0 h 19875"/>
                    <a:gd name="T10" fmla="*/ 0 w 19875"/>
                    <a:gd name="T11" fmla="*/ 9938 h 19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5" h="19875">
                      <a:moveTo>
                        <a:pt x="0" y="9938"/>
                      </a:moveTo>
                      <a:lnTo>
                        <a:pt x="0" y="9938"/>
                      </a:lnTo>
                      <a:cubicBezTo>
                        <a:pt x="0" y="15437"/>
                        <a:pt x="4437" y="19874"/>
                        <a:pt x="9936" y="19874"/>
                      </a:cubicBezTo>
                      <a:cubicBezTo>
                        <a:pt x="15436" y="19874"/>
                        <a:pt x="19874" y="15437"/>
                        <a:pt x="19874" y="9938"/>
                      </a:cubicBezTo>
                      <a:cubicBezTo>
                        <a:pt x="19874" y="4469"/>
                        <a:pt x="15436" y="0"/>
                        <a:pt x="9936" y="0"/>
                      </a:cubicBezTo>
                      <a:cubicBezTo>
                        <a:pt x="4437" y="0"/>
                        <a:pt x="0" y="4469"/>
                        <a:pt x="0" y="9938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0" name="Freeform 18"/>
                <p:cNvSpPr>
                  <a:spLocks noChangeArrowheads="1"/>
                </p:cNvSpPr>
                <p:nvPr/>
              </p:nvSpPr>
              <p:spPr bwMode="auto">
                <a:xfrm>
                  <a:off x="4859338" y="3216275"/>
                  <a:ext cx="1079500" cy="1079500"/>
                </a:xfrm>
                <a:custGeom>
                  <a:avLst/>
                  <a:gdLst>
                    <a:gd name="T0" fmla="*/ 0 w 3000"/>
                    <a:gd name="T1" fmla="*/ 1500 h 3000"/>
                    <a:gd name="T2" fmla="*/ 0 w 3000"/>
                    <a:gd name="T3" fmla="*/ 1500 h 3000"/>
                    <a:gd name="T4" fmla="*/ 1499 w 3000"/>
                    <a:gd name="T5" fmla="*/ 2999 h 3000"/>
                    <a:gd name="T6" fmla="*/ 2999 w 3000"/>
                    <a:gd name="T7" fmla="*/ 1500 h 3000"/>
                    <a:gd name="T8" fmla="*/ 1499 w 3000"/>
                    <a:gd name="T9" fmla="*/ 0 h 3000"/>
                    <a:gd name="T10" fmla="*/ 0 w 3000"/>
                    <a:gd name="T11" fmla="*/ 1500 h 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00" h="3000">
                      <a:moveTo>
                        <a:pt x="0" y="1500"/>
                      </a:moveTo>
                      <a:lnTo>
                        <a:pt x="0" y="1500"/>
                      </a:lnTo>
                      <a:cubicBezTo>
                        <a:pt x="0" y="2343"/>
                        <a:pt x="657" y="2999"/>
                        <a:pt x="1499" y="2999"/>
                      </a:cubicBezTo>
                      <a:cubicBezTo>
                        <a:pt x="2312" y="2999"/>
                        <a:pt x="2999" y="2343"/>
                        <a:pt x="2999" y="1500"/>
                      </a:cubicBezTo>
                      <a:cubicBezTo>
                        <a:pt x="2999" y="687"/>
                        <a:pt x="2312" y="0"/>
                        <a:pt x="1499" y="0"/>
                      </a:cubicBezTo>
                      <a:cubicBezTo>
                        <a:pt x="657" y="0"/>
                        <a:pt x="0" y="687"/>
                        <a:pt x="0" y="1500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52" name="TextBox 151"/>
              <p:cNvSpPr txBox="1"/>
              <p:nvPr/>
            </p:nvSpPr>
            <p:spPr>
              <a:xfrm>
                <a:off x="10866892" y="2669487"/>
                <a:ext cx="117038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Delivery Controller</a:t>
                </a: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5687253" y="0"/>
              <a:ext cx="662770" cy="535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570213" y="1336321"/>
            <a:ext cx="756933" cy="794231"/>
            <a:chOff x="633374" y="0"/>
            <a:chExt cx="756933" cy="794231"/>
          </a:xfrm>
        </p:grpSpPr>
        <p:grpSp>
          <p:nvGrpSpPr>
            <p:cNvPr id="172" name="Group 171"/>
            <p:cNvGrpSpPr/>
            <p:nvPr/>
          </p:nvGrpSpPr>
          <p:grpSpPr>
            <a:xfrm>
              <a:off x="696874" y="0"/>
              <a:ext cx="629933" cy="794231"/>
              <a:chOff x="1393748" y="6978645"/>
              <a:chExt cx="629933" cy="794231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1454799" y="7588210"/>
                <a:ext cx="5078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Director</a:t>
                </a:r>
              </a:p>
            </p:txBody>
          </p:sp>
          <p:grpSp>
            <p:nvGrpSpPr>
              <p:cNvPr id="175" name="Group 174"/>
              <p:cNvGrpSpPr/>
              <p:nvPr/>
            </p:nvGrpSpPr>
            <p:grpSpPr>
              <a:xfrm>
                <a:off x="1393748" y="6978645"/>
                <a:ext cx="629933" cy="540231"/>
                <a:chOff x="139700" y="731838"/>
                <a:chExt cx="3467100" cy="2973387"/>
              </a:xfrm>
            </p:grpSpPr>
            <p:sp>
              <p:nvSpPr>
                <p:cNvPr id="176" name="Freeform 63"/>
                <p:cNvSpPr>
                  <a:spLocks noChangeArrowheads="1"/>
                </p:cNvSpPr>
                <p:nvPr/>
              </p:nvSpPr>
              <p:spPr bwMode="auto">
                <a:xfrm>
                  <a:off x="2509838" y="911225"/>
                  <a:ext cx="188912" cy="196850"/>
                </a:xfrm>
                <a:custGeom>
                  <a:avLst/>
                  <a:gdLst>
                    <a:gd name="T0" fmla="*/ 522 w 523"/>
                    <a:gd name="T1" fmla="*/ 275 h 549"/>
                    <a:gd name="T2" fmla="*/ 522 w 523"/>
                    <a:gd name="T3" fmla="*/ 275 h 549"/>
                    <a:gd name="T4" fmla="*/ 248 w 523"/>
                    <a:gd name="T5" fmla="*/ 548 h 549"/>
                    <a:gd name="T6" fmla="*/ 0 w 523"/>
                    <a:gd name="T7" fmla="*/ 275 h 549"/>
                    <a:gd name="T8" fmla="*/ 248 w 523"/>
                    <a:gd name="T9" fmla="*/ 0 h 549"/>
                    <a:gd name="T10" fmla="*/ 522 w 523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3" h="549">
                      <a:moveTo>
                        <a:pt x="522" y="275"/>
                      </a:moveTo>
                      <a:lnTo>
                        <a:pt x="522" y="275"/>
                      </a:lnTo>
                      <a:cubicBezTo>
                        <a:pt x="522" y="411"/>
                        <a:pt x="412" y="548"/>
                        <a:pt x="248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48" y="0"/>
                      </a:cubicBezTo>
                      <a:cubicBezTo>
                        <a:pt x="412" y="0"/>
                        <a:pt x="522" y="109"/>
                        <a:pt x="522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Freeform 64"/>
                <p:cNvSpPr>
                  <a:spLocks noChangeArrowheads="1"/>
                </p:cNvSpPr>
                <p:nvPr/>
              </p:nvSpPr>
              <p:spPr bwMode="auto">
                <a:xfrm>
                  <a:off x="2846388" y="911225"/>
                  <a:ext cx="198437" cy="196850"/>
                </a:xfrm>
                <a:custGeom>
                  <a:avLst/>
                  <a:gdLst>
                    <a:gd name="T0" fmla="*/ 549 w 550"/>
                    <a:gd name="T1" fmla="*/ 275 h 549"/>
                    <a:gd name="T2" fmla="*/ 549 w 550"/>
                    <a:gd name="T3" fmla="*/ 275 h 549"/>
                    <a:gd name="T4" fmla="*/ 274 w 550"/>
                    <a:gd name="T5" fmla="*/ 548 h 549"/>
                    <a:gd name="T6" fmla="*/ 0 w 550"/>
                    <a:gd name="T7" fmla="*/ 275 h 549"/>
                    <a:gd name="T8" fmla="*/ 274 w 550"/>
                    <a:gd name="T9" fmla="*/ 0 h 549"/>
                    <a:gd name="T10" fmla="*/ 549 w 550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0" h="549">
                      <a:moveTo>
                        <a:pt x="549" y="275"/>
                      </a:moveTo>
                      <a:lnTo>
                        <a:pt x="549" y="275"/>
                      </a:lnTo>
                      <a:cubicBezTo>
                        <a:pt x="549" y="411"/>
                        <a:pt x="412" y="548"/>
                        <a:pt x="274" y="548"/>
                      </a:cubicBezTo>
                      <a:cubicBezTo>
                        <a:pt x="137" y="548"/>
                        <a:pt x="0" y="411"/>
                        <a:pt x="0" y="275"/>
                      </a:cubicBezTo>
                      <a:cubicBezTo>
                        <a:pt x="0" y="109"/>
                        <a:pt x="137" y="0"/>
                        <a:pt x="274" y="0"/>
                      </a:cubicBezTo>
                      <a:cubicBezTo>
                        <a:pt x="412" y="0"/>
                        <a:pt x="549" y="109"/>
                        <a:pt x="549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Freeform 65"/>
                <p:cNvSpPr>
                  <a:spLocks noChangeArrowheads="1"/>
                </p:cNvSpPr>
                <p:nvPr/>
              </p:nvSpPr>
              <p:spPr bwMode="auto">
                <a:xfrm>
                  <a:off x="3192463" y="911225"/>
                  <a:ext cx="187325" cy="196850"/>
                </a:xfrm>
                <a:custGeom>
                  <a:avLst/>
                  <a:gdLst>
                    <a:gd name="T0" fmla="*/ 520 w 521"/>
                    <a:gd name="T1" fmla="*/ 275 h 549"/>
                    <a:gd name="T2" fmla="*/ 520 w 521"/>
                    <a:gd name="T3" fmla="*/ 275 h 549"/>
                    <a:gd name="T4" fmla="*/ 274 w 521"/>
                    <a:gd name="T5" fmla="*/ 548 h 549"/>
                    <a:gd name="T6" fmla="*/ 0 w 521"/>
                    <a:gd name="T7" fmla="*/ 275 h 549"/>
                    <a:gd name="T8" fmla="*/ 274 w 521"/>
                    <a:gd name="T9" fmla="*/ 0 h 549"/>
                    <a:gd name="T10" fmla="*/ 520 w 521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1" h="549">
                      <a:moveTo>
                        <a:pt x="520" y="275"/>
                      </a:moveTo>
                      <a:lnTo>
                        <a:pt x="520" y="275"/>
                      </a:lnTo>
                      <a:cubicBezTo>
                        <a:pt x="520" y="411"/>
                        <a:pt x="411" y="548"/>
                        <a:pt x="274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74" y="0"/>
                      </a:cubicBezTo>
                      <a:cubicBezTo>
                        <a:pt x="411" y="0"/>
                        <a:pt x="520" y="109"/>
                        <a:pt x="520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66"/>
                <p:cNvSpPr>
                  <a:spLocks noChangeArrowheads="1"/>
                </p:cNvSpPr>
                <p:nvPr/>
              </p:nvSpPr>
              <p:spPr bwMode="auto">
                <a:xfrm>
                  <a:off x="139700" y="731838"/>
                  <a:ext cx="3467100" cy="2973387"/>
                </a:xfrm>
                <a:custGeom>
                  <a:avLst/>
                  <a:gdLst>
                    <a:gd name="T0" fmla="*/ 9136 w 9631"/>
                    <a:gd name="T1" fmla="*/ 8258 h 8259"/>
                    <a:gd name="T2" fmla="*/ 9136 w 9631"/>
                    <a:gd name="T3" fmla="*/ 8258 h 8259"/>
                    <a:gd name="T4" fmla="*/ 494 w 9631"/>
                    <a:gd name="T5" fmla="*/ 8258 h 8259"/>
                    <a:gd name="T6" fmla="*/ 0 w 9631"/>
                    <a:gd name="T7" fmla="*/ 7792 h 8259"/>
                    <a:gd name="T8" fmla="*/ 0 w 9631"/>
                    <a:gd name="T9" fmla="*/ 466 h 8259"/>
                    <a:gd name="T10" fmla="*/ 494 w 9631"/>
                    <a:gd name="T11" fmla="*/ 0 h 8259"/>
                    <a:gd name="T12" fmla="*/ 9136 w 9631"/>
                    <a:gd name="T13" fmla="*/ 0 h 8259"/>
                    <a:gd name="T14" fmla="*/ 9630 w 9631"/>
                    <a:gd name="T15" fmla="*/ 466 h 8259"/>
                    <a:gd name="T16" fmla="*/ 9630 w 9631"/>
                    <a:gd name="T17" fmla="*/ 7792 h 8259"/>
                    <a:gd name="T18" fmla="*/ 9136 w 9631"/>
                    <a:gd name="T19" fmla="*/ 8258 h 8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31" h="8259">
                      <a:moveTo>
                        <a:pt x="9136" y="8258"/>
                      </a:moveTo>
                      <a:lnTo>
                        <a:pt x="9136" y="8258"/>
                      </a:lnTo>
                      <a:cubicBezTo>
                        <a:pt x="494" y="8258"/>
                        <a:pt x="494" y="8258"/>
                        <a:pt x="494" y="8258"/>
                      </a:cubicBezTo>
                      <a:cubicBezTo>
                        <a:pt x="219" y="8258"/>
                        <a:pt x="0" y="8039"/>
                        <a:pt x="0" y="7792"/>
                      </a:cubicBezTo>
                      <a:cubicBezTo>
                        <a:pt x="0" y="466"/>
                        <a:pt x="0" y="466"/>
                        <a:pt x="0" y="466"/>
                      </a:cubicBezTo>
                      <a:cubicBezTo>
                        <a:pt x="0" y="220"/>
                        <a:pt x="219" y="0"/>
                        <a:pt x="494" y="0"/>
                      </a:cubicBezTo>
                      <a:cubicBezTo>
                        <a:pt x="9136" y="0"/>
                        <a:pt x="9136" y="0"/>
                        <a:pt x="9136" y="0"/>
                      </a:cubicBezTo>
                      <a:cubicBezTo>
                        <a:pt x="9410" y="0"/>
                        <a:pt x="9630" y="220"/>
                        <a:pt x="9630" y="466"/>
                      </a:cubicBezTo>
                      <a:cubicBezTo>
                        <a:pt x="9630" y="7792"/>
                        <a:pt x="9630" y="7792"/>
                        <a:pt x="9630" y="7792"/>
                      </a:cubicBezTo>
                      <a:cubicBezTo>
                        <a:pt x="9630" y="8039"/>
                        <a:pt x="9410" y="8258"/>
                        <a:pt x="9136" y="82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Freeform 67"/>
                <p:cNvSpPr>
                  <a:spLocks noChangeArrowheads="1"/>
                </p:cNvSpPr>
                <p:nvPr/>
              </p:nvSpPr>
              <p:spPr bwMode="auto">
                <a:xfrm>
                  <a:off x="455613" y="2738438"/>
                  <a:ext cx="2825750" cy="671512"/>
                </a:xfrm>
                <a:custGeom>
                  <a:avLst/>
                  <a:gdLst>
                    <a:gd name="T0" fmla="*/ 0 w 7848"/>
                    <a:gd name="T1" fmla="*/ 1866 h 1867"/>
                    <a:gd name="T2" fmla="*/ 0 w 7848"/>
                    <a:gd name="T3" fmla="*/ 0 h 1867"/>
                    <a:gd name="T4" fmla="*/ 7847 w 7848"/>
                    <a:gd name="T5" fmla="*/ 0 h 1867"/>
                    <a:gd name="T6" fmla="*/ 7847 w 7848"/>
                    <a:gd name="T7" fmla="*/ 1866 h 1867"/>
                    <a:gd name="T8" fmla="*/ 0 w 7848"/>
                    <a:gd name="T9" fmla="*/ 1866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48" h="1867">
                      <a:moveTo>
                        <a:pt x="0" y="1866"/>
                      </a:moveTo>
                      <a:lnTo>
                        <a:pt x="0" y="0"/>
                      </a:lnTo>
                      <a:lnTo>
                        <a:pt x="7847" y="0"/>
                      </a:lnTo>
                      <a:lnTo>
                        <a:pt x="7847" y="1866"/>
                      </a:lnTo>
                      <a:lnTo>
                        <a:pt x="0" y="1866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" name="Freeform 68"/>
                <p:cNvSpPr>
                  <a:spLocks noChangeArrowheads="1"/>
                </p:cNvSpPr>
                <p:nvPr/>
              </p:nvSpPr>
              <p:spPr bwMode="auto">
                <a:xfrm>
                  <a:off x="485775" y="1601788"/>
                  <a:ext cx="2795588" cy="889000"/>
                </a:xfrm>
                <a:custGeom>
                  <a:avLst/>
                  <a:gdLst>
                    <a:gd name="T0" fmla="*/ 0 w 7766"/>
                    <a:gd name="T1" fmla="*/ 2468 h 2469"/>
                    <a:gd name="T2" fmla="*/ 0 w 7766"/>
                    <a:gd name="T3" fmla="*/ 0 h 2469"/>
                    <a:gd name="T4" fmla="*/ 7765 w 7766"/>
                    <a:gd name="T5" fmla="*/ 0 h 2469"/>
                    <a:gd name="T6" fmla="*/ 7765 w 7766"/>
                    <a:gd name="T7" fmla="*/ 2468 h 2469"/>
                    <a:gd name="T8" fmla="*/ 0 w 7766"/>
                    <a:gd name="T9" fmla="*/ 2468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66" h="2469">
                      <a:moveTo>
                        <a:pt x="0" y="2468"/>
                      </a:moveTo>
                      <a:lnTo>
                        <a:pt x="0" y="0"/>
                      </a:lnTo>
                      <a:lnTo>
                        <a:pt x="7765" y="0"/>
                      </a:lnTo>
                      <a:lnTo>
                        <a:pt x="7765" y="2468"/>
                      </a:lnTo>
                      <a:lnTo>
                        <a:pt x="0" y="2468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2" name="Freeform 69"/>
                <p:cNvSpPr>
                  <a:spLocks noChangeArrowheads="1"/>
                </p:cNvSpPr>
                <p:nvPr/>
              </p:nvSpPr>
              <p:spPr bwMode="auto">
                <a:xfrm>
                  <a:off x="139700" y="1177925"/>
                  <a:ext cx="3457575" cy="138113"/>
                </a:xfrm>
                <a:custGeom>
                  <a:avLst/>
                  <a:gdLst>
                    <a:gd name="T0" fmla="*/ 0 w 9603"/>
                    <a:gd name="T1" fmla="*/ 0 h 385"/>
                    <a:gd name="T2" fmla="*/ 4198 w 9603"/>
                    <a:gd name="T3" fmla="*/ 0 h 385"/>
                    <a:gd name="T4" fmla="*/ 4609 w 9603"/>
                    <a:gd name="T5" fmla="*/ 384 h 385"/>
                    <a:gd name="T6" fmla="*/ 9602 w 9603"/>
                    <a:gd name="T7" fmla="*/ 384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03" h="385">
                      <a:moveTo>
                        <a:pt x="0" y="0"/>
                      </a:moveTo>
                      <a:lnTo>
                        <a:pt x="4198" y="0"/>
                      </a:lnTo>
                      <a:lnTo>
                        <a:pt x="4609" y="384"/>
                      </a:lnTo>
                      <a:lnTo>
                        <a:pt x="9602" y="384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70"/>
                <p:cNvSpPr>
                  <a:spLocks noChangeArrowheads="1"/>
                </p:cNvSpPr>
                <p:nvPr/>
              </p:nvSpPr>
              <p:spPr bwMode="auto">
                <a:xfrm>
                  <a:off x="485775" y="1809750"/>
                  <a:ext cx="2795588" cy="484188"/>
                </a:xfrm>
                <a:custGeom>
                  <a:avLst/>
                  <a:gdLst>
                    <a:gd name="T0" fmla="*/ 0 w 7766"/>
                    <a:gd name="T1" fmla="*/ 1344 h 1345"/>
                    <a:gd name="T2" fmla="*/ 0 w 7766"/>
                    <a:gd name="T3" fmla="*/ 1344 h 1345"/>
                    <a:gd name="T4" fmla="*/ 714 w 7766"/>
                    <a:gd name="T5" fmla="*/ 685 h 1345"/>
                    <a:gd name="T6" fmla="*/ 1098 w 7766"/>
                    <a:gd name="T7" fmla="*/ 658 h 1345"/>
                    <a:gd name="T8" fmla="*/ 1317 w 7766"/>
                    <a:gd name="T9" fmla="*/ 795 h 1345"/>
                    <a:gd name="T10" fmla="*/ 1702 w 7766"/>
                    <a:gd name="T11" fmla="*/ 741 h 1345"/>
                    <a:gd name="T12" fmla="*/ 2222 w 7766"/>
                    <a:gd name="T13" fmla="*/ 109 h 1345"/>
                    <a:gd name="T14" fmla="*/ 2661 w 7766"/>
                    <a:gd name="T15" fmla="*/ 109 h 1345"/>
                    <a:gd name="T16" fmla="*/ 3155 w 7766"/>
                    <a:gd name="T17" fmla="*/ 631 h 1345"/>
                    <a:gd name="T18" fmla="*/ 3567 w 7766"/>
                    <a:gd name="T19" fmla="*/ 658 h 1345"/>
                    <a:gd name="T20" fmla="*/ 3567 w 7766"/>
                    <a:gd name="T21" fmla="*/ 658 h 1345"/>
                    <a:gd name="T22" fmla="*/ 3951 w 7766"/>
                    <a:gd name="T23" fmla="*/ 685 h 1345"/>
                    <a:gd name="T24" fmla="*/ 4472 w 7766"/>
                    <a:gd name="T25" fmla="*/ 1180 h 1345"/>
                    <a:gd name="T26" fmla="*/ 4884 w 7766"/>
                    <a:gd name="T27" fmla="*/ 1180 h 1345"/>
                    <a:gd name="T28" fmla="*/ 5350 w 7766"/>
                    <a:gd name="T29" fmla="*/ 823 h 1345"/>
                    <a:gd name="T30" fmla="*/ 5734 w 7766"/>
                    <a:gd name="T31" fmla="*/ 850 h 1345"/>
                    <a:gd name="T32" fmla="*/ 5762 w 7766"/>
                    <a:gd name="T33" fmla="*/ 878 h 1345"/>
                    <a:gd name="T34" fmla="*/ 6201 w 7766"/>
                    <a:gd name="T35" fmla="*/ 850 h 1345"/>
                    <a:gd name="T36" fmla="*/ 6887 w 7766"/>
                    <a:gd name="T37" fmla="*/ 109 h 1345"/>
                    <a:gd name="T38" fmla="*/ 7326 w 7766"/>
                    <a:gd name="T39" fmla="*/ 109 h 1345"/>
                    <a:gd name="T40" fmla="*/ 7765 w 7766"/>
                    <a:gd name="T41" fmla="*/ 658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66" h="1345">
                      <a:moveTo>
                        <a:pt x="0" y="1344"/>
                      </a:moveTo>
                      <a:lnTo>
                        <a:pt x="0" y="1344"/>
                      </a:lnTo>
                      <a:cubicBezTo>
                        <a:pt x="714" y="685"/>
                        <a:pt x="714" y="685"/>
                        <a:pt x="714" y="685"/>
                      </a:cubicBezTo>
                      <a:cubicBezTo>
                        <a:pt x="796" y="604"/>
                        <a:pt x="988" y="604"/>
                        <a:pt x="1098" y="658"/>
                      </a:cubicBezTo>
                      <a:cubicBezTo>
                        <a:pt x="1317" y="795"/>
                        <a:pt x="1317" y="795"/>
                        <a:pt x="1317" y="795"/>
                      </a:cubicBezTo>
                      <a:cubicBezTo>
                        <a:pt x="1427" y="850"/>
                        <a:pt x="1619" y="850"/>
                        <a:pt x="1702" y="741"/>
                      </a:cubicBezTo>
                      <a:cubicBezTo>
                        <a:pt x="2222" y="109"/>
                        <a:pt x="2222" y="109"/>
                        <a:pt x="2222" y="109"/>
                      </a:cubicBezTo>
                      <a:cubicBezTo>
                        <a:pt x="2332" y="0"/>
                        <a:pt x="2579" y="0"/>
                        <a:pt x="2661" y="109"/>
                      </a:cubicBezTo>
                      <a:cubicBezTo>
                        <a:pt x="3155" y="631"/>
                        <a:pt x="3155" y="631"/>
                        <a:pt x="3155" y="631"/>
                      </a:cubicBezTo>
                      <a:cubicBezTo>
                        <a:pt x="3238" y="712"/>
                        <a:pt x="3457" y="741"/>
                        <a:pt x="3567" y="658"/>
                      </a:cubicBezTo>
                      <a:lnTo>
                        <a:pt x="3567" y="658"/>
                      </a:lnTo>
                      <a:cubicBezTo>
                        <a:pt x="3677" y="604"/>
                        <a:pt x="3868" y="604"/>
                        <a:pt x="3951" y="685"/>
                      </a:cubicBezTo>
                      <a:cubicBezTo>
                        <a:pt x="4472" y="1180"/>
                        <a:pt x="4472" y="1180"/>
                        <a:pt x="4472" y="1180"/>
                      </a:cubicBezTo>
                      <a:cubicBezTo>
                        <a:pt x="4582" y="1262"/>
                        <a:pt x="4773" y="1262"/>
                        <a:pt x="4884" y="1180"/>
                      </a:cubicBezTo>
                      <a:cubicBezTo>
                        <a:pt x="5350" y="823"/>
                        <a:pt x="5350" y="823"/>
                        <a:pt x="5350" y="823"/>
                      </a:cubicBezTo>
                      <a:cubicBezTo>
                        <a:pt x="5460" y="741"/>
                        <a:pt x="5652" y="768"/>
                        <a:pt x="5734" y="850"/>
                      </a:cubicBezTo>
                      <a:cubicBezTo>
                        <a:pt x="5762" y="878"/>
                        <a:pt x="5762" y="878"/>
                        <a:pt x="5762" y="878"/>
                      </a:cubicBezTo>
                      <a:cubicBezTo>
                        <a:pt x="5872" y="960"/>
                        <a:pt x="6118" y="960"/>
                        <a:pt x="6201" y="850"/>
                      </a:cubicBezTo>
                      <a:cubicBezTo>
                        <a:pt x="6887" y="109"/>
                        <a:pt x="6887" y="109"/>
                        <a:pt x="6887" y="109"/>
                      </a:cubicBezTo>
                      <a:cubicBezTo>
                        <a:pt x="6969" y="0"/>
                        <a:pt x="7243" y="0"/>
                        <a:pt x="7326" y="109"/>
                      </a:cubicBezTo>
                      <a:cubicBezTo>
                        <a:pt x="7765" y="658"/>
                        <a:pt x="7765" y="658"/>
                        <a:pt x="7765" y="6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433388" y="979488"/>
                  <a:ext cx="290512" cy="158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614363" y="2962275"/>
                  <a:ext cx="1587" cy="438150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860425" y="3111500"/>
                  <a:ext cx="1588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108075" y="3249613"/>
                  <a:ext cx="1588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344613" y="2982913"/>
                  <a:ext cx="1587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592263" y="2863850"/>
                  <a:ext cx="1587" cy="53657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38325" y="2973388"/>
                  <a:ext cx="1588" cy="42703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074863" y="3249613"/>
                  <a:ext cx="1587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2322513" y="3111500"/>
                  <a:ext cx="1587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568575" y="2982913"/>
                  <a:ext cx="1588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806700" y="2844800"/>
                  <a:ext cx="1588" cy="5556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3052763" y="3268663"/>
                  <a:ext cx="1587" cy="13176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73" name="Rectangle 172"/>
            <p:cNvSpPr/>
            <p:nvPr/>
          </p:nvSpPr>
          <p:spPr>
            <a:xfrm>
              <a:off x="633374" y="0"/>
              <a:ext cx="756933" cy="5402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7216832" y="1336949"/>
            <a:ext cx="755536" cy="793603"/>
            <a:chOff x="1383095" y="0"/>
            <a:chExt cx="755536" cy="793603"/>
          </a:xfrm>
        </p:grpSpPr>
        <p:grpSp>
          <p:nvGrpSpPr>
            <p:cNvPr id="197" name="Group 196"/>
            <p:cNvGrpSpPr/>
            <p:nvPr/>
          </p:nvGrpSpPr>
          <p:grpSpPr>
            <a:xfrm>
              <a:off x="1446595" y="0"/>
              <a:ext cx="628536" cy="793603"/>
              <a:chOff x="2893191" y="6979273"/>
              <a:chExt cx="628536" cy="793603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3007886" y="7588210"/>
                <a:ext cx="3991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Studio</a:t>
                </a:r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2893191" y="6979273"/>
                <a:ext cx="628536" cy="539603"/>
                <a:chOff x="5170488" y="382588"/>
                <a:chExt cx="3489325" cy="2995612"/>
              </a:xfrm>
            </p:grpSpPr>
            <p:sp>
              <p:nvSpPr>
                <p:cNvPr id="201" name="Freeform 14"/>
                <p:cNvSpPr>
                  <a:spLocks noChangeArrowheads="1"/>
                </p:cNvSpPr>
                <p:nvPr/>
              </p:nvSpPr>
              <p:spPr bwMode="auto">
                <a:xfrm>
                  <a:off x="5170488" y="382588"/>
                  <a:ext cx="3489325" cy="2995612"/>
                </a:xfrm>
                <a:custGeom>
                  <a:avLst/>
                  <a:gdLst>
                    <a:gd name="T0" fmla="*/ 9208 w 9693"/>
                    <a:gd name="T1" fmla="*/ 8319 h 8320"/>
                    <a:gd name="T2" fmla="*/ 9208 w 9693"/>
                    <a:gd name="T3" fmla="*/ 8319 h 8320"/>
                    <a:gd name="T4" fmla="*/ 485 w 9693"/>
                    <a:gd name="T5" fmla="*/ 8319 h 8320"/>
                    <a:gd name="T6" fmla="*/ 0 w 9693"/>
                    <a:gd name="T7" fmla="*/ 7861 h 8320"/>
                    <a:gd name="T8" fmla="*/ 0 w 9693"/>
                    <a:gd name="T9" fmla="*/ 485 h 8320"/>
                    <a:gd name="T10" fmla="*/ 485 w 9693"/>
                    <a:gd name="T11" fmla="*/ 0 h 8320"/>
                    <a:gd name="T12" fmla="*/ 9208 w 9693"/>
                    <a:gd name="T13" fmla="*/ 0 h 8320"/>
                    <a:gd name="T14" fmla="*/ 9692 w 9693"/>
                    <a:gd name="T15" fmla="*/ 485 h 8320"/>
                    <a:gd name="T16" fmla="*/ 9692 w 9693"/>
                    <a:gd name="T17" fmla="*/ 7861 h 8320"/>
                    <a:gd name="T18" fmla="*/ 9208 w 9693"/>
                    <a:gd name="T19" fmla="*/ 8319 h 8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93" h="8320">
                      <a:moveTo>
                        <a:pt x="9208" y="8319"/>
                      </a:moveTo>
                      <a:lnTo>
                        <a:pt x="9208" y="8319"/>
                      </a:lnTo>
                      <a:cubicBezTo>
                        <a:pt x="485" y="8319"/>
                        <a:pt x="485" y="8319"/>
                        <a:pt x="485" y="8319"/>
                      </a:cubicBezTo>
                      <a:cubicBezTo>
                        <a:pt x="215" y="8319"/>
                        <a:pt x="0" y="8104"/>
                        <a:pt x="0" y="7861"/>
                      </a:cubicBezTo>
                      <a:cubicBezTo>
                        <a:pt x="0" y="485"/>
                        <a:pt x="0" y="485"/>
                        <a:pt x="0" y="485"/>
                      </a:cubicBezTo>
                      <a:cubicBezTo>
                        <a:pt x="0" y="216"/>
                        <a:pt x="215" y="0"/>
                        <a:pt x="485" y="0"/>
                      </a:cubicBezTo>
                      <a:cubicBezTo>
                        <a:pt x="9208" y="0"/>
                        <a:pt x="9208" y="0"/>
                        <a:pt x="9208" y="0"/>
                      </a:cubicBezTo>
                      <a:cubicBezTo>
                        <a:pt x="9476" y="0"/>
                        <a:pt x="9692" y="216"/>
                        <a:pt x="9692" y="485"/>
                      </a:cubicBezTo>
                      <a:cubicBezTo>
                        <a:pt x="9692" y="7861"/>
                        <a:pt x="9692" y="7861"/>
                        <a:pt x="9692" y="7861"/>
                      </a:cubicBezTo>
                      <a:cubicBezTo>
                        <a:pt x="9692" y="8104"/>
                        <a:pt x="9476" y="8319"/>
                        <a:pt x="9208" y="8319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Freeform 15"/>
                <p:cNvSpPr>
                  <a:spLocks noChangeArrowheads="1"/>
                </p:cNvSpPr>
                <p:nvPr/>
              </p:nvSpPr>
              <p:spPr bwMode="auto">
                <a:xfrm>
                  <a:off x="5413375" y="1071563"/>
                  <a:ext cx="3005138" cy="2065337"/>
                </a:xfrm>
                <a:custGeom>
                  <a:avLst/>
                  <a:gdLst>
                    <a:gd name="T0" fmla="*/ 0 w 8346"/>
                    <a:gd name="T1" fmla="*/ 5734 h 5735"/>
                    <a:gd name="T2" fmla="*/ 0 w 8346"/>
                    <a:gd name="T3" fmla="*/ 0 h 5735"/>
                    <a:gd name="T4" fmla="*/ 8345 w 8346"/>
                    <a:gd name="T5" fmla="*/ 0 h 5735"/>
                    <a:gd name="T6" fmla="*/ 8345 w 8346"/>
                    <a:gd name="T7" fmla="*/ 5734 h 5735"/>
                    <a:gd name="T8" fmla="*/ 0 w 8346"/>
                    <a:gd name="T9" fmla="*/ 5734 h 5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46" h="5735">
                      <a:moveTo>
                        <a:pt x="0" y="5734"/>
                      </a:moveTo>
                      <a:lnTo>
                        <a:pt x="0" y="0"/>
                      </a:lnTo>
                      <a:lnTo>
                        <a:pt x="8345" y="0"/>
                      </a:lnTo>
                      <a:lnTo>
                        <a:pt x="8345" y="5734"/>
                      </a:lnTo>
                      <a:lnTo>
                        <a:pt x="0" y="5734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Freeform 16"/>
                <p:cNvSpPr>
                  <a:spLocks noChangeArrowheads="1"/>
                </p:cNvSpPr>
                <p:nvPr/>
              </p:nvSpPr>
              <p:spPr bwMode="auto">
                <a:xfrm>
                  <a:off x="5413375" y="625475"/>
                  <a:ext cx="203200" cy="204788"/>
                </a:xfrm>
                <a:custGeom>
                  <a:avLst/>
                  <a:gdLst>
                    <a:gd name="T0" fmla="*/ 565 w 566"/>
                    <a:gd name="T1" fmla="*/ 296 h 567"/>
                    <a:gd name="T2" fmla="*/ 565 w 566"/>
                    <a:gd name="T3" fmla="*/ 296 h 567"/>
                    <a:gd name="T4" fmla="*/ 295 w 566"/>
                    <a:gd name="T5" fmla="*/ 566 h 567"/>
                    <a:gd name="T6" fmla="*/ 0 w 566"/>
                    <a:gd name="T7" fmla="*/ 296 h 567"/>
                    <a:gd name="T8" fmla="*/ 295 w 566"/>
                    <a:gd name="T9" fmla="*/ 0 h 567"/>
                    <a:gd name="T10" fmla="*/ 565 w 566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6" h="567">
                      <a:moveTo>
                        <a:pt x="565" y="296"/>
                      </a:moveTo>
                      <a:lnTo>
                        <a:pt x="565" y="296"/>
                      </a:lnTo>
                      <a:cubicBezTo>
                        <a:pt x="565" y="431"/>
                        <a:pt x="431" y="566"/>
                        <a:pt x="295" y="566"/>
                      </a:cubicBezTo>
                      <a:cubicBezTo>
                        <a:pt x="134" y="566"/>
                        <a:pt x="0" y="431"/>
                        <a:pt x="0" y="296"/>
                      </a:cubicBezTo>
                      <a:cubicBezTo>
                        <a:pt x="0" y="135"/>
                        <a:pt x="134" y="0"/>
                        <a:pt x="295" y="0"/>
                      </a:cubicBezTo>
                      <a:cubicBezTo>
                        <a:pt x="431" y="0"/>
                        <a:pt x="565" y="135"/>
                        <a:pt x="565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Freeform 17"/>
                <p:cNvSpPr>
                  <a:spLocks noChangeArrowheads="1"/>
                </p:cNvSpPr>
                <p:nvPr/>
              </p:nvSpPr>
              <p:spPr bwMode="auto">
                <a:xfrm>
                  <a:off x="5762625" y="625475"/>
                  <a:ext cx="193675" cy="204788"/>
                </a:xfrm>
                <a:custGeom>
                  <a:avLst/>
                  <a:gdLst>
                    <a:gd name="T0" fmla="*/ 538 w 539"/>
                    <a:gd name="T1" fmla="*/ 296 h 567"/>
                    <a:gd name="T2" fmla="*/ 538 w 539"/>
                    <a:gd name="T3" fmla="*/ 296 h 567"/>
                    <a:gd name="T4" fmla="*/ 269 w 539"/>
                    <a:gd name="T5" fmla="*/ 566 h 567"/>
                    <a:gd name="T6" fmla="*/ 0 w 539"/>
                    <a:gd name="T7" fmla="*/ 296 h 567"/>
                    <a:gd name="T8" fmla="*/ 269 w 539"/>
                    <a:gd name="T9" fmla="*/ 0 h 567"/>
                    <a:gd name="T10" fmla="*/ 538 w 539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9" h="567">
                      <a:moveTo>
                        <a:pt x="538" y="296"/>
                      </a:moveTo>
                      <a:lnTo>
                        <a:pt x="538" y="296"/>
                      </a:lnTo>
                      <a:cubicBezTo>
                        <a:pt x="538" y="431"/>
                        <a:pt x="431" y="566"/>
                        <a:pt x="269" y="566"/>
                      </a:cubicBezTo>
                      <a:cubicBezTo>
                        <a:pt x="108" y="566"/>
                        <a:pt x="0" y="431"/>
                        <a:pt x="0" y="296"/>
                      </a:cubicBezTo>
                      <a:cubicBezTo>
                        <a:pt x="0" y="135"/>
                        <a:pt x="108" y="0"/>
                        <a:pt x="269" y="0"/>
                      </a:cubicBezTo>
                      <a:cubicBezTo>
                        <a:pt x="431" y="0"/>
                        <a:pt x="538" y="135"/>
                        <a:pt x="538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Freeform 18"/>
                <p:cNvSpPr>
                  <a:spLocks noChangeArrowheads="1"/>
                </p:cNvSpPr>
                <p:nvPr/>
              </p:nvSpPr>
              <p:spPr bwMode="auto">
                <a:xfrm>
                  <a:off x="6100763" y="625475"/>
                  <a:ext cx="204787" cy="204788"/>
                </a:xfrm>
                <a:custGeom>
                  <a:avLst/>
                  <a:gdLst>
                    <a:gd name="T0" fmla="*/ 566 w 567"/>
                    <a:gd name="T1" fmla="*/ 296 h 567"/>
                    <a:gd name="T2" fmla="*/ 566 w 567"/>
                    <a:gd name="T3" fmla="*/ 296 h 567"/>
                    <a:gd name="T4" fmla="*/ 296 w 567"/>
                    <a:gd name="T5" fmla="*/ 566 h 567"/>
                    <a:gd name="T6" fmla="*/ 0 w 567"/>
                    <a:gd name="T7" fmla="*/ 296 h 567"/>
                    <a:gd name="T8" fmla="*/ 296 w 567"/>
                    <a:gd name="T9" fmla="*/ 0 h 567"/>
                    <a:gd name="T10" fmla="*/ 566 w 567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567">
                      <a:moveTo>
                        <a:pt x="566" y="296"/>
                      </a:moveTo>
                      <a:lnTo>
                        <a:pt x="566" y="296"/>
                      </a:lnTo>
                      <a:cubicBezTo>
                        <a:pt x="566" y="431"/>
                        <a:pt x="430" y="566"/>
                        <a:pt x="296" y="566"/>
                      </a:cubicBezTo>
                      <a:cubicBezTo>
                        <a:pt x="135" y="566"/>
                        <a:pt x="0" y="431"/>
                        <a:pt x="0" y="296"/>
                      </a:cubicBezTo>
                      <a:cubicBezTo>
                        <a:pt x="0" y="135"/>
                        <a:pt x="135" y="0"/>
                        <a:pt x="296" y="0"/>
                      </a:cubicBezTo>
                      <a:cubicBezTo>
                        <a:pt x="430" y="0"/>
                        <a:pt x="566" y="135"/>
                        <a:pt x="566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Freeform 19"/>
                <p:cNvSpPr>
                  <a:spLocks noChangeArrowheads="1"/>
                </p:cNvSpPr>
                <p:nvPr/>
              </p:nvSpPr>
              <p:spPr bwMode="auto">
                <a:xfrm>
                  <a:off x="7042150" y="625475"/>
                  <a:ext cx="1376363" cy="155575"/>
                </a:xfrm>
                <a:custGeom>
                  <a:avLst/>
                  <a:gdLst>
                    <a:gd name="T0" fmla="*/ 187 w 3823"/>
                    <a:gd name="T1" fmla="*/ 431 h 432"/>
                    <a:gd name="T2" fmla="*/ 187 w 3823"/>
                    <a:gd name="T3" fmla="*/ 431 h 432"/>
                    <a:gd name="T4" fmla="*/ 3607 w 3823"/>
                    <a:gd name="T5" fmla="*/ 431 h 432"/>
                    <a:gd name="T6" fmla="*/ 3822 w 3823"/>
                    <a:gd name="T7" fmla="*/ 215 h 432"/>
                    <a:gd name="T8" fmla="*/ 3822 w 3823"/>
                    <a:gd name="T9" fmla="*/ 215 h 432"/>
                    <a:gd name="T10" fmla="*/ 3607 w 3823"/>
                    <a:gd name="T11" fmla="*/ 0 h 432"/>
                    <a:gd name="T12" fmla="*/ 187 w 3823"/>
                    <a:gd name="T13" fmla="*/ 0 h 432"/>
                    <a:gd name="T14" fmla="*/ 0 w 3823"/>
                    <a:gd name="T15" fmla="*/ 215 h 432"/>
                    <a:gd name="T16" fmla="*/ 0 w 3823"/>
                    <a:gd name="T17" fmla="*/ 215 h 432"/>
                    <a:gd name="T18" fmla="*/ 187 w 3823"/>
                    <a:gd name="T19" fmla="*/ 431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3" h="432">
                      <a:moveTo>
                        <a:pt x="187" y="431"/>
                      </a:moveTo>
                      <a:lnTo>
                        <a:pt x="187" y="431"/>
                      </a:lnTo>
                      <a:cubicBezTo>
                        <a:pt x="3607" y="431"/>
                        <a:pt x="3607" y="431"/>
                        <a:pt x="3607" y="431"/>
                      </a:cubicBezTo>
                      <a:cubicBezTo>
                        <a:pt x="3714" y="431"/>
                        <a:pt x="3822" y="323"/>
                        <a:pt x="3822" y="215"/>
                      </a:cubicBezTo>
                      <a:lnTo>
                        <a:pt x="3822" y="215"/>
                      </a:lnTo>
                      <a:cubicBezTo>
                        <a:pt x="3822" y="108"/>
                        <a:pt x="3714" y="0"/>
                        <a:pt x="3607" y="0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80" y="0"/>
                        <a:pt x="0" y="108"/>
                        <a:pt x="0" y="215"/>
                      </a:cubicBezTo>
                      <a:lnTo>
                        <a:pt x="0" y="215"/>
                      </a:lnTo>
                      <a:cubicBezTo>
                        <a:pt x="0" y="323"/>
                        <a:pt x="80" y="431"/>
                        <a:pt x="187" y="43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Line 20"/>
                <p:cNvSpPr>
                  <a:spLocks noChangeShapeType="1"/>
                </p:cNvSpPr>
                <p:nvPr/>
              </p:nvSpPr>
              <p:spPr bwMode="auto">
                <a:xfrm>
                  <a:off x="7099300" y="1274763"/>
                  <a:ext cx="658813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21"/>
                <p:cNvSpPr>
                  <a:spLocks noChangeArrowheads="1"/>
                </p:cNvSpPr>
                <p:nvPr/>
              </p:nvSpPr>
              <p:spPr bwMode="auto">
                <a:xfrm>
                  <a:off x="7099300" y="1409700"/>
                  <a:ext cx="911225" cy="252413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Line 22"/>
                <p:cNvSpPr>
                  <a:spLocks noChangeShapeType="1"/>
                </p:cNvSpPr>
                <p:nvPr/>
              </p:nvSpPr>
              <p:spPr bwMode="auto">
                <a:xfrm>
                  <a:off x="7099300" y="1885950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Freeform 23"/>
                <p:cNvSpPr>
                  <a:spLocks noChangeArrowheads="1"/>
                </p:cNvSpPr>
                <p:nvPr/>
              </p:nvSpPr>
              <p:spPr bwMode="auto">
                <a:xfrm>
                  <a:off x="7099300" y="2020888"/>
                  <a:ext cx="911225" cy="252412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Line 24"/>
                <p:cNvSpPr>
                  <a:spLocks noChangeShapeType="1"/>
                </p:cNvSpPr>
                <p:nvPr/>
              </p:nvSpPr>
              <p:spPr bwMode="auto">
                <a:xfrm>
                  <a:off x="7099300" y="2486025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Freeform 25"/>
                <p:cNvSpPr>
                  <a:spLocks noChangeArrowheads="1"/>
                </p:cNvSpPr>
                <p:nvPr/>
              </p:nvSpPr>
              <p:spPr bwMode="auto">
                <a:xfrm>
                  <a:off x="7099300" y="2632075"/>
                  <a:ext cx="911225" cy="242888"/>
                </a:xfrm>
                <a:custGeom>
                  <a:avLst/>
                  <a:gdLst>
                    <a:gd name="T0" fmla="*/ 0 w 2532"/>
                    <a:gd name="T1" fmla="*/ 673 h 674"/>
                    <a:gd name="T2" fmla="*/ 0 w 2532"/>
                    <a:gd name="T3" fmla="*/ 0 h 674"/>
                    <a:gd name="T4" fmla="*/ 2531 w 2532"/>
                    <a:gd name="T5" fmla="*/ 0 h 674"/>
                    <a:gd name="T6" fmla="*/ 2531 w 2532"/>
                    <a:gd name="T7" fmla="*/ 673 h 674"/>
                    <a:gd name="T8" fmla="*/ 0 w 2532"/>
                    <a:gd name="T9" fmla="*/ 673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674">
                      <a:moveTo>
                        <a:pt x="0" y="673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673"/>
                      </a:lnTo>
                      <a:lnTo>
                        <a:pt x="0" y="673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" name="Freeform 26"/>
                <p:cNvSpPr>
                  <a:spLocks noChangeArrowheads="1"/>
                </p:cNvSpPr>
                <p:nvPr/>
              </p:nvSpPr>
              <p:spPr bwMode="auto">
                <a:xfrm>
                  <a:off x="5607050" y="1992313"/>
                  <a:ext cx="727075" cy="717550"/>
                </a:xfrm>
                <a:custGeom>
                  <a:avLst/>
                  <a:gdLst>
                    <a:gd name="T0" fmla="*/ 1265 w 2020"/>
                    <a:gd name="T1" fmla="*/ 0 h 1993"/>
                    <a:gd name="T2" fmla="*/ 1265 w 2020"/>
                    <a:gd name="T3" fmla="*/ 0 h 1993"/>
                    <a:gd name="T4" fmla="*/ 216 w 2020"/>
                    <a:gd name="T5" fmla="*/ 1049 h 1993"/>
                    <a:gd name="T6" fmla="*/ 216 w 2020"/>
                    <a:gd name="T7" fmla="*/ 1776 h 1993"/>
                    <a:gd name="T8" fmla="*/ 242 w 2020"/>
                    <a:gd name="T9" fmla="*/ 1803 h 1993"/>
                    <a:gd name="T10" fmla="*/ 969 w 2020"/>
                    <a:gd name="T11" fmla="*/ 1803 h 1993"/>
                    <a:gd name="T12" fmla="*/ 2019 w 2020"/>
                    <a:gd name="T13" fmla="*/ 75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20" h="1993">
                      <a:moveTo>
                        <a:pt x="1265" y="0"/>
                      </a:moveTo>
                      <a:lnTo>
                        <a:pt x="1265" y="0"/>
                      </a:lnTo>
                      <a:cubicBezTo>
                        <a:pt x="216" y="1049"/>
                        <a:pt x="216" y="1049"/>
                        <a:pt x="216" y="1049"/>
                      </a:cubicBezTo>
                      <a:cubicBezTo>
                        <a:pt x="0" y="1238"/>
                        <a:pt x="0" y="1587"/>
                        <a:pt x="216" y="1776"/>
                      </a:cubicBezTo>
                      <a:cubicBezTo>
                        <a:pt x="242" y="1803"/>
                        <a:pt x="242" y="1803"/>
                        <a:pt x="242" y="1803"/>
                      </a:cubicBezTo>
                      <a:cubicBezTo>
                        <a:pt x="431" y="1992"/>
                        <a:pt x="781" y="1992"/>
                        <a:pt x="969" y="1803"/>
                      </a:cubicBezTo>
                      <a:cubicBezTo>
                        <a:pt x="2019" y="754"/>
                        <a:pt x="2019" y="754"/>
                        <a:pt x="2019" y="75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27"/>
                <p:cNvSpPr>
                  <a:spLocks noChangeArrowheads="1"/>
                </p:cNvSpPr>
                <p:nvPr/>
              </p:nvSpPr>
              <p:spPr bwMode="auto">
                <a:xfrm>
                  <a:off x="5607050" y="1420813"/>
                  <a:ext cx="1289050" cy="1298575"/>
                </a:xfrm>
                <a:custGeom>
                  <a:avLst/>
                  <a:gdLst>
                    <a:gd name="T0" fmla="*/ 2019 w 3582"/>
                    <a:gd name="T1" fmla="*/ 2343 h 3608"/>
                    <a:gd name="T2" fmla="*/ 2019 w 3582"/>
                    <a:gd name="T3" fmla="*/ 2343 h 3608"/>
                    <a:gd name="T4" fmla="*/ 2423 w 3582"/>
                    <a:gd name="T5" fmla="*/ 2719 h 3608"/>
                    <a:gd name="T6" fmla="*/ 2449 w 3582"/>
                    <a:gd name="T7" fmla="*/ 2908 h 3608"/>
                    <a:gd name="T8" fmla="*/ 2611 w 3582"/>
                    <a:gd name="T9" fmla="*/ 3419 h 3608"/>
                    <a:gd name="T10" fmla="*/ 3069 w 3582"/>
                    <a:gd name="T11" fmla="*/ 3581 h 3608"/>
                    <a:gd name="T12" fmla="*/ 3123 w 3582"/>
                    <a:gd name="T13" fmla="*/ 3473 h 3608"/>
                    <a:gd name="T14" fmla="*/ 2880 w 3582"/>
                    <a:gd name="T15" fmla="*/ 3257 h 3608"/>
                    <a:gd name="T16" fmla="*/ 2880 w 3582"/>
                    <a:gd name="T17" fmla="*/ 2908 h 3608"/>
                    <a:gd name="T18" fmla="*/ 2880 w 3582"/>
                    <a:gd name="T19" fmla="*/ 2908 h 3608"/>
                    <a:gd name="T20" fmla="*/ 3257 w 3582"/>
                    <a:gd name="T21" fmla="*/ 2908 h 3608"/>
                    <a:gd name="T22" fmla="*/ 3473 w 3582"/>
                    <a:gd name="T23" fmla="*/ 3123 h 3608"/>
                    <a:gd name="T24" fmla="*/ 3581 w 3582"/>
                    <a:gd name="T25" fmla="*/ 3069 h 3608"/>
                    <a:gd name="T26" fmla="*/ 3419 w 3582"/>
                    <a:gd name="T27" fmla="*/ 2611 h 3608"/>
                    <a:gd name="T28" fmla="*/ 2934 w 3582"/>
                    <a:gd name="T29" fmla="*/ 2450 h 3608"/>
                    <a:gd name="T30" fmla="*/ 2772 w 3582"/>
                    <a:gd name="T31" fmla="*/ 2396 h 3608"/>
                    <a:gd name="T32" fmla="*/ 1185 w 3582"/>
                    <a:gd name="T33" fmla="*/ 835 h 3608"/>
                    <a:gd name="T34" fmla="*/ 1130 w 3582"/>
                    <a:gd name="T35" fmla="*/ 673 h 3608"/>
                    <a:gd name="T36" fmla="*/ 996 w 3582"/>
                    <a:gd name="T37" fmla="*/ 189 h 3608"/>
                    <a:gd name="T38" fmla="*/ 511 w 3582"/>
                    <a:gd name="T39" fmla="*/ 27 h 3608"/>
                    <a:gd name="T40" fmla="*/ 484 w 3582"/>
                    <a:gd name="T41" fmla="*/ 134 h 3608"/>
                    <a:gd name="T42" fmla="*/ 700 w 3582"/>
                    <a:gd name="T43" fmla="*/ 350 h 3608"/>
                    <a:gd name="T44" fmla="*/ 700 w 3582"/>
                    <a:gd name="T45" fmla="*/ 700 h 3608"/>
                    <a:gd name="T46" fmla="*/ 700 w 3582"/>
                    <a:gd name="T47" fmla="*/ 700 h 3608"/>
                    <a:gd name="T48" fmla="*/ 350 w 3582"/>
                    <a:gd name="T49" fmla="*/ 700 h 3608"/>
                    <a:gd name="T50" fmla="*/ 135 w 3582"/>
                    <a:gd name="T51" fmla="*/ 484 h 3608"/>
                    <a:gd name="T52" fmla="*/ 27 w 3582"/>
                    <a:gd name="T53" fmla="*/ 539 h 3608"/>
                    <a:gd name="T54" fmla="*/ 188 w 3582"/>
                    <a:gd name="T55" fmla="*/ 996 h 3608"/>
                    <a:gd name="T56" fmla="*/ 700 w 3582"/>
                    <a:gd name="T57" fmla="*/ 1130 h 3608"/>
                    <a:gd name="T58" fmla="*/ 862 w 3582"/>
                    <a:gd name="T59" fmla="*/ 1185 h 3608"/>
                    <a:gd name="T60" fmla="*/ 2019 w 3582"/>
                    <a:gd name="T61" fmla="*/ 2343 h 3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582" h="3608">
                      <a:moveTo>
                        <a:pt x="2019" y="2343"/>
                      </a:moveTo>
                      <a:lnTo>
                        <a:pt x="2019" y="2343"/>
                      </a:lnTo>
                      <a:cubicBezTo>
                        <a:pt x="2423" y="2719"/>
                        <a:pt x="2423" y="2719"/>
                        <a:pt x="2423" y="2719"/>
                      </a:cubicBezTo>
                      <a:cubicBezTo>
                        <a:pt x="2449" y="2773"/>
                        <a:pt x="2477" y="2853"/>
                        <a:pt x="2449" y="2908"/>
                      </a:cubicBezTo>
                      <a:cubicBezTo>
                        <a:pt x="2423" y="3096"/>
                        <a:pt x="2477" y="3284"/>
                        <a:pt x="2611" y="3419"/>
                      </a:cubicBezTo>
                      <a:cubicBezTo>
                        <a:pt x="2746" y="3554"/>
                        <a:pt x="2908" y="3607"/>
                        <a:pt x="3069" y="3581"/>
                      </a:cubicBezTo>
                      <a:cubicBezTo>
                        <a:pt x="3123" y="3581"/>
                        <a:pt x="3150" y="3527"/>
                        <a:pt x="3123" y="3473"/>
                      </a:cubicBezTo>
                      <a:cubicBezTo>
                        <a:pt x="2880" y="3257"/>
                        <a:pt x="2880" y="3257"/>
                        <a:pt x="2880" y="3257"/>
                      </a:cubicBezTo>
                      <a:cubicBezTo>
                        <a:pt x="2800" y="3150"/>
                        <a:pt x="2800" y="2989"/>
                        <a:pt x="2880" y="2908"/>
                      </a:cubicBezTo>
                      <a:lnTo>
                        <a:pt x="2880" y="2908"/>
                      </a:lnTo>
                      <a:cubicBezTo>
                        <a:pt x="2988" y="2800"/>
                        <a:pt x="3150" y="2800"/>
                        <a:pt x="3257" y="2908"/>
                      </a:cubicBezTo>
                      <a:cubicBezTo>
                        <a:pt x="3473" y="3123"/>
                        <a:pt x="3473" y="3123"/>
                        <a:pt x="3473" y="3123"/>
                      </a:cubicBezTo>
                      <a:cubicBezTo>
                        <a:pt x="3500" y="3150"/>
                        <a:pt x="3581" y="3123"/>
                        <a:pt x="3581" y="3069"/>
                      </a:cubicBezTo>
                      <a:cubicBezTo>
                        <a:pt x="3581" y="2908"/>
                        <a:pt x="3526" y="2746"/>
                        <a:pt x="3419" y="2611"/>
                      </a:cubicBezTo>
                      <a:cubicBezTo>
                        <a:pt x="3284" y="2477"/>
                        <a:pt x="3096" y="2423"/>
                        <a:pt x="2934" y="2450"/>
                      </a:cubicBezTo>
                      <a:cubicBezTo>
                        <a:pt x="2880" y="2477"/>
                        <a:pt x="2800" y="2450"/>
                        <a:pt x="2772" y="2396"/>
                      </a:cubicBezTo>
                      <a:cubicBezTo>
                        <a:pt x="1185" y="835"/>
                        <a:pt x="1185" y="835"/>
                        <a:pt x="1185" y="835"/>
                      </a:cubicBezTo>
                      <a:cubicBezTo>
                        <a:pt x="1157" y="781"/>
                        <a:pt x="1130" y="727"/>
                        <a:pt x="1130" y="673"/>
                      </a:cubicBezTo>
                      <a:cubicBezTo>
                        <a:pt x="1157" y="512"/>
                        <a:pt x="1104" y="323"/>
                        <a:pt x="996" y="189"/>
                      </a:cubicBezTo>
                      <a:cubicBezTo>
                        <a:pt x="862" y="54"/>
                        <a:pt x="700" y="0"/>
                        <a:pt x="511" y="27"/>
                      </a:cubicBezTo>
                      <a:cubicBezTo>
                        <a:pt x="484" y="27"/>
                        <a:pt x="458" y="81"/>
                        <a:pt x="484" y="134"/>
                      </a:cubicBezTo>
                      <a:cubicBezTo>
                        <a:pt x="700" y="350"/>
                        <a:pt x="700" y="350"/>
                        <a:pt x="700" y="350"/>
                      </a:cubicBezTo>
                      <a:cubicBezTo>
                        <a:pt x="807" y="431"/>
                        <a:pt x="807" y="620"/>
                        <a:pt x="700" y="700"/>
                      </a:cubicBezTo>
                      <a:lnTo>
                        <a:pt x="700" y="700"/>
                      </a:lnTo>
                      <a:cubicBezTo>
                        <a:pt x="592" y="807"/>
                        <a:pt x="431" y="807"/>
                        <a:pt x="350" y="700"/>
                      </a:cubicBezTo>
                      <a:cubicBezTo>
                        <a:pt x="135" y="484"/>
                        <a:pt x="135" y="484"/>
                        <a:pt x="135" y="484"/>
                      </a:cubicBezTo>
                      <a:cubicBezTo>
                        <a:pt x="80" y="458"/>
                        <a:pt x="27" y="484"/>
                        <a:pt x="27" y="539"/>
                      </a:cubicBezTo>
                      <a:cubicBezTo>
                        <a:pt x="0" y="700"/>
                        <a:pt x="54" y="862"/>
                        <a:pt x="188" y="996"/>
                      </a:cubicBezTo>
                      <a:cubicBezTo>
                        <a:pt x="323" y="1130"/>
                        <a:pt x="511" y="1185"/>
                        <a:pt x="700" y="1130"/>
                      </a:cubicBezTo>
                      <a:cubicBezTo>
                        <a:pt x="754" y="1130"/>
                        <a:pt x="834" y="1130"/>
                        <a:pt x="862" y="1185"/>
                      </a:cubicBezTo>
                      <a:cubicBezTo>
                        <a:pt x="2019" y="2343"/>
                        <a:pt x="2019" y="2343"/>
                        <a:pt x="2019" y="2343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5829300" y="2251075"/>
                  <a:ext cx="330200" cy="333375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Freeform 55"/>
                <p:cNvSpPr>
                  <a:spLocks noChangeArrowheads="1"/>
                </p:cNvSpPr>
                <p:nvPr/>
              </p:nvSpPr>
              <p:spPr bwMode="auto">
                <a:xfrm>
                  <a:off x="6256338" y="1449388"/>
                  <a:ext cx="620712" cy="611187"/>
                </a:xfrm>
                <a:custGeom>
                  <a:avLst/>
                  <a:gdLst>
                    <a:gd name="T0" fmla="*/ 351 w 1724"/>
                    <a:gd name="T1" fmla="*/ 1696 h 1697"/>
                    <a:gd name="T2" fmla="*/ 351 w 1724"/>
                    <a:gd name="T3" fmla="*/ 1696 h 1697"/>
                    <a:gd name="T4" fmla="*/ 1212 w 1724"/>
                    <a:gd name="T5" fmla="*/ 834 h 1697"/>
                    <a:gd name="T6" fmla="*/ 1266 w 1724"/>
                    <a:gd name="T7" fmla="*/ 807 h 1697"/>
                    <a:gd name="T8" fmla="*/ 1454 w 1724"/>
                    <a:gd name="T9" fmla="*/ 754 h 1697"/>
                    <a:gd name="T10" fmla="*/ 1508 w 1724"/>
                    <a:gd name="T11" fmla="*/ 700 h 1697"/>
                    <a:gd name="T12" fmla="*/ 1697 w 1724"/>
                    <a:gd name="T13" fmla="*/ 377 h 1697"/>
                    <a:gd name="T14" fmla="*/ 1670 w 1724"/>
                    <a:gd name="T15" fmla="*/ 242 h 1697"/>
                    <a:gd name="T16" fmla="*/ 1481 w 1724"/>
                    <a:gd name="T17" fmla="*/ 53 h 1697"/>
                    <a:gd name="T18" fmla="*/ 1347 w 1724"/>
                    <a:gd name="T19" fmla="*/ 27 h 1697"/>
                    <a:gd name="T20" fmla="*/ 1024 w 1724"/>
                    <a:gd name="T21" fmla="*/ 215 h 1697"/>
                    <a:gd name="T22" fmla="*/ 969 w 1724"/>
                    <a:gd name="T23" fmla="*/ 269 h 1697"/>
                    <a:gd name="T24" fmla="*/ 916 w 1724"/>
                    <a:gd name="T25" fmla="*/ 458 h 1697"/>
                    <a:gd name="T26" fmla="*/ 889 w 1724"/>
                    <a:gd name="T27" fmla="*/ 511 h 1697"/>
                    <a:gd name="T28" fmla="*/ 0 w 1724"/>
                    <a:gd name="T29" fmla="*/ 137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4" h="1697">
                      <a:moveTo>
                        <a:pt x="351" y="1696"/>
                      </a:moveTo>
                      <a:lnTo>
                        <a:pt x="351" y="1696"/>
                      </a:lnTo>
                      <a:cubicBezTo>
                        <a:pt x="1212" y="834"/>
                        <a:pt x="1212" y="834"/>
                        <a:pt x="1212" y="834"/>
                      </a:cubicBezTo>
                      <a:cubicBezTo>
                        <a:pt x="1239" y="807"/>
                        <a:pt x="1239" y="807"/>
                        <a:pt x="1266" y="807"/>
                      </a:cubicBezTo>
                      <a:cubicBezTo>
                        <a:pt x="1454" y="754"/>
                        <a:pt x="1454" y="754"/>
                        <a:pt x="1454" y="754"/>
                      </a:cubicBezTo>
                      <a:cubicBezTo>
                        <a:pt x="1481" y="726"/>
                        <a:pt x="1481" y="726"/>
                        <a:pt x="1508" y="700"/>
                      </a:cubicBezTo>
                      <a:cubicBezTo>
                        <a:pt x="1697" y="377"/>
                        <a:pt x="1697" y="377"/>
                        <a:pt x="1697" y="377"/>
                      </a:cubicBezTo>
                      <a:cubicBezTo>
                        <a:pt x="1723" y="323"/>
                        <a:pt x="1697" y="269"/>
                        <a:pt x="1670" y="242"/>
                      </a:cubicBezTo>
                      <a:cubicBezTo>
                        <a:pt x="1481" y="53"/>
                        <a:pt x="1481" y="53"/>
                        <a:pt x="1481" y="53"/>
                      </a:cubicBezTo>
                      <a:cubicBezTo>
                        <a:pt x="1454" y="0"/>
                        <a:pt x="1374" y="0"/>
                        <a:pt x="1347" y="27"/>
                      </a:cubicBezTo>
                      <a:cubicBezTo>
                        <a:pt x="1024" y="215"/>
                        <a:pt x="1024" y="215"/>
                        <a:pt x="1024" y="215"/>
                      </a:cubicBezTo>
                      <a:cubicBezTo>
                        <a:pt x="997" y="215"/>
                        <a:pt x="997" y="242"/>
                        <a:pt x="969" y="269"/>
                      </a:cubicBezTo>
                      <a:cubicBezTo>
                        <a:pt x="916" y="458"/>
                        <a:pt x="916" y="458"/>
                        <a:pt x="916" y="458"/>
                      </a:cubicBezTo>
                      <a:cubicBezTo>
                        <a:pt x="916" y="484"/>
                        <a:pt x="889" y="484"/>
                        <a:pt x="889" y="511"/>
                      </a:cubicBezTo>
                      <a:cubicBezTo>
                        <a:pt x="0" y="1372"/>
                        <a:pt x="0" y="1372"/>
                        <a:pt x="0" y="1372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5732463" y="2155825"/>
                  <a:ext cx="328612" cy="3317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8" name="Rectangle 197"/>
            <p:cNvSpPr/>
            <p:nvPr/>
          </p:nvSpPr>
          <p:spPr>
            <a:xfrm>
              <a:off x="1383095" y="0"/>
              <a:ext cx="755536" cy="5396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73620" y="1178410"/>
            <a:ext cx="533800" cy="952142"/>
            <a:chOff x="3296638" y="0"/>
            <a:chExt cx="533800" cy="952142"/>
          </a:xfrm>
        </p:grpSpPr>
        <p:grpSp>
          <p:nvGrpSpPr>
            <p:cNvPr id="11" name="Group 10"/>
            <p:cNvGrpSpPr/>
            <p:nvPr/>
          </p:nvGrpSpPr>
          <p:grpSpPr>
            <a:xfrm>
              <a:off x="3296638" y="0"/>
              <a:ext cx="533800" cy="952142"/>
              <a:chOff x="6682442" y="2983104"/>
              <a:chExt cx="533800" cy="952142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6682442" y="3750580"/>
                <a:ext cx="5338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/>
                  <a:t>AppDNA</a:t>
                </a:r>
                <a:endParaRPr lang="en-US" sz="1200" dirty="0"/>
              </a:p>
            </p:txBody>
          </p:sp>
          <p:grpSp>
            <p:nvGrpSpPr>
              <p:cNvPr id="223" name="Group 222"/>
              <p:cNvGrpSpPr/>
              <p:nvPr/>
            </p:nvGrpSpPr>
            <p:grpSpPr>
              <a:xfrm flipH="1">
                <a:off x="6771608" y="2983104"/>
                <a:ext cx="355466" cy="698142"/>
                <a:chOff x="3135313" y="17463"/>
                <a:chExt cx="3838575" cy="7539037"/>
              </a:xfrm>
            </p:grpSpPr>
            <p:sp>
              <p:nvSpPr>
                <p:cNvPr id="224" name="Freeform 1"/>
                <p:cNvSpPr>
                  <a:spLocks noChangeArrowheads="1"/>
                </p:cNvSpPr>
                <p:nvPr/>
              </p:nvSpPr>
              <p:spPr bwMode="auto">
                <a:xfrm>
                  <a:off x="3300413" y="6696075"/>
                  <a:ext cx="869950" cy="860425"/>
                </a:xfrm>
                <a:custGeom>
                  <a:avLst/>
                  <a:gdLst>
                    <a:gd name="T0" fmla="*/ 2416 w 2417"/>
                    <a:gd name="T1" fmla="*/ 1208 h 2391"/>
                    <a:gd name="T2" fmla="*/ 2416 w 2417"/>
                    <a:gd name="T3" fmla="*/ 1208 h 2391"/>
                    <a:gd name="T4" fmla="*/ 1208 w 2417"/>
                    <a:gd name="T5" fmla="*/ 2390 h 2391"/>
                    <a:gd name="T6" fmla="*/ 0 w 2417"/>
                    <a:gd name="T7" fmla="*/ 1208 h 2391"/>
                    <a:gd name="T8" fmla="*/ 1208 w 2417"/>
                    <a:gd name="T9" fmla="*/ 0 h 2391"/>
                    <a:gd name="T10" fmla="*/ 2416 w 2417"/>
                    <a:gd name="T11" fmla="*/ 1208 h 2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391">
                      <a:moveTo>
                        <a:pt x="2416" y="1208"/>
                      </a:moveTo>
                      <a:lnTo>
                        <a:pt x="2416" y="1208"/>
                      </a:lnTo>
                      <a:cubicBezTo>
                        <a:pt x="2416" y="1853"/>
                        <a:pt x="1879" y="2390"/>
                        <a:pt x="1208" y="2390"/>
                      </a:cubicBezTo>
                      <a:cubicBezTo>
                        <a:pt x="537" y="2390"/>
                        <a:pt x="0" y="1853"/>
                        <a:pt x="0" y="1208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79" y="0"/>
                        <a:pt x="2416" y="537"/>
                        <a:pt x="2416" y="120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5" name="Freeform 2"/>
                <p:cNvSpPr>
                  <a:spLocks noChangeArrowheads="1"/>
                </p:cNvSpPr>
                <p:nvPr/>
              </p:nvSpPr>
              <p:spPr bwMode="auto">
                <a:xfrm>
                  <a:off x="3813175" y="5854700"/>
                  <a:ext cx="860425" cy="860425"/>
                </a:xfrm>
                <a:custGeom>
                  <a:avLst/>
                  <a:gdLst>
                    <a:gd name="T0" fmla="*/ 2389 w 2390"/>
                    <a:gd name="T1" fmla="*/ 1209 h 2391"/>
                    <a:gd name="T2" fmla="*/ 2389 w 2390"/>
                    <a:gd name="T3" fmla="*/ 1209 h 2391"/>
                    <a:gd name="T4" fmla="*/ 1181 w 2390"/>
                    <a:gd name="T5" fmla="*/ 2390 h 2391"/>
                    <a:gd name="T6" fmla="*/ 0 w 2390"/>
                    <a:gd name="T7" fmla="*/ 1209 h 2391"/>
                    <a:gd name="T8" fmla="*/ 1181 w 2390"/>
                    <a:gd name="T9" fmla="*/ 0 h 2391"/>
                    <a:gd name="T10" fmla="*/ 2389 w 2390"/>
                    <a:gd name="T11" fmla="*/ 1209 h 2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90" h="2391">
                      <a:moveTo>
                        <a:pt x="2389" y="1209"/>
                      </a:moveTo>
                      <a:lnTo>
                        <a:pt x="2389" y="1209"/>
                      </a:lnTo>
                      <a:cubicBezTo>
                        <a:pt x="2389" y="1853"/>
                        <a:pt x="1852" y="2390"/>
                        <a:pt x="1181" y="2390"/>
                      </a:cubicBezTo>
                      <a:cubicBezTo>
                        <a:pt x="537" y="2390"/>
                        <a:pt x="0" y="1853"/>
                        <a:pt x="0" y="1209"/>
                      </a:cubicBezTo>
                      <a:cubicBezTo>
                        <a:pt x="0" y="537"/>
                        <a:pt x="537" y="0"/>
                        <a:pt x="1181" y="0"/>
                      </a:cubicBezTo>
                      <a:cubicBezTo>
                        <a:pt x="1852" y="0"/>
                        <a:pt x="2389" y="537"/>
                        <a:pt x="2389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6" name="Freeform 3"/>
                <p:cNvSpPr>
                  <a:spLocks noChangeArrowheads="1"/>
                </p:cNvSpPr>
                <p:nvPr/>
              </p:nvSpPr>
              <p:spPr bwMode="auto">
                <a:xfrm>
                  <a:off x="4643438" y="5187950"/>
                  <a:ext cx="869950" cy="869950"/>
                </a:xfrm>
                <a:custGeom>
                  <a:avLst/>
                  <a:gdLst>
                    <a:gd name="T0" fmla="*/ 2416 w 2417"/>
                    <a:gd name="T1" fmla="*/ 1208 h 2418"/>
                    <a:gd name="T2" fmla="*/ 2416 w 2417"/>
                    <a:gd name="T3" fmla="*/ 1208 h 2418"/>
                    <a:gd name="T4" fmla="*/ 1208 w 2417"/>
                    <a:gd name="T5" fmla="*/ 2417 h 2418"/>
                    <a:gd name="T6" fmla="*/ 0 w 2417"/>
                    <a:gd name="T7" fmla="*/ 1208 h 2418"/>
                    <a:gd name="T8" fmla="*/ 1208 w 2417"/>
                    <a:gd name="T9" fmla="*/ 0 h 2418"/>
                    <a:gd name="T10" fmla="*/ 2416 w 2417"/>
                    <a:gd name="T11" fmla="*/ 1208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418">
                      <a:moveTo>
                        <a:pt x="2416" y="1208"/>
                      </a:moveTo>
                      <a:lnTo>
                        <a:pt x="2416" y="1208"/>
                      </a:lnTo>
                      <a:cubicBezTo>
                        <a:pt x="2416" y="1880"/>
                        <a:pt x="1852" y="2417"/>
                        <a:pt x="1208" y="2417"/>
                      </a:cubicBezTo>
                      <a:cubicBezTo>
                        <a:pt x="537" y="2417"/>
                        <a:pt x="0" y="1880"/>
                        <a:pt x="0" y="1208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52" y="0"/>
                        <a:pt x="2416" y="537"/>
                        <a:pt x="2416" y="120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7" name="Freeform 4"/>
                <p:cNvSpPr>
                  <a:spLocks noChangeArrowheads="1"/>
                </p:cNvSpPr>
                <p:nvPr/>
              </p:nvSpPr>
              <p:spPr bwMode="auto">
                <a:xfrm>
                  <a:off x="5532438" y="4540250"/>
                  <a:ext cx="869950" cy="869950"/>
                </a:xfrm>
                <a:custGeom>
                  <a:avLst/>
                  <a:gdLst>
                    <a:gd name="T0" fmla="*/ 2416 w 2417"/>
                    <a:gd name="T1" fmla="*/ 1209 h 2418"/>
                    <a:gd name="T2" fmla="*/ 2416 w 2417"/>
                    <a:gd name="T3" fmla="*/ 1209 h 2418"/>
                    <a:gd name="T4" fmla="*/ 1208 w 2417"/>
                    <a:gd name="T5" fmla="*/ 2417 h 2418"/>
                    <a:gd name="T6" fmla="*/ 0 w 2417"/>
                    <a:gd name="T7" fmla="*/ 1209 h 2418"/>
                    <a:gd name="T8" fmla="*/ 1208 w 2417"/>
                    <a:gd name="T9" fmla="*/ 0 h 2418"/>
                    <a:gd name="T10" fmla="*/ 2416 w 2417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418">
                      <a:moveTo>
                        <a:pt x="2416" y="1209"/>
                      </a:moveTo>
                      <a:lnTo>
                        <a:pt x="2416" y="1209"/>
                      </a:lnTo>
                      <a:cubicBezTo>
                        <a:pt x="2416" y="1880"/>
                        <a:pt x="1879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64"/>
                        <a:pt x="537" y="0"/>
                        <a:pt x="1208" y="0"/>
                      </a:cubicBezTo>
                      <a:cubicBezTo>
                        <a:pt x="1879" y="0"/>
                        <a:pt x="2416" y="564"/>
                        <a:pt x="2416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8" name="Freeform 5"/>
                <p:cNvSpPr>
                  <a:spLocks noChangeArrowheads="1"/>
                </p:cNvSpPr>
                <p:nvPr/>
              </p:nvSpPr>
              <p:spPr bwMode="auto">
                <a:xfrm>
                  <a:off x="6113463" y="3787775"/>
                  <a:ext cx="860425" cy="869950"/>
                </a:xfrm>
                <a:custGeom>
                  <a:avLst/>
                  <a:gdLst>
                    <a:gd name="T0" fmla="*/ 2390 w 2391"/>
                    <a:gd name="T1" fmla="*/ 1207 h 2416"/>
                    <a:gd name="T2" fmla="*/ 2390 w 2391"/>
                    <a:gd name="T3" fmla="*/ 1207 h 2416"/>
                    <a:gd name="T4" fmla="*/ 1181 w 2391"/>
                    <a:gd name="T5" fmla="*/ 2415 h 2416"/>
                    <a:gd name="T6" fmla="*/ 0 w 2391"/>
                    <a:gd name="T7" fmla="*/ 1207 h 2416"/>
                    <a:gd name="T8" fmla="*/ 1181 w 2391"/>
                    <a:gd name="T9" fmla="*/ 0 h 2416"/>
                    <a:gd name="T10" fmla="*/ 2390 w 2391"/>
                    <a:gd name="T11" fmla="*/ 1207 h 2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91" h="2416">
                      <a:moveTo>
                        <a:pt x="2390" y="1207"/>
                      </a:moveTo>
                      <a:lnTo>
                        <a:pt x="2390" y="1207"/>
                      </a:lnTo>
                      <a:cubicBezTo>
                        <a:pt x="2390" y="1878"/>
                        <a:pt x="1852" y="2415"/>
                        <a:pt x="1181" y="2415"/>
                      </a:cubicBezTo>
                      <a:cubicBezTo>
                        <a:pt x="537" y="2415"/>
                        <a:pt x="0" y="1878"/>
                        <a:pt x="0" y="1207"/>
                      </a:cubicBezTo>
                      <a:cubicBezTo>
                        <a:pt x="0" y="536"/>
                        <a:pt x="537" y="0"/>
                        <a:pt x="1181" y="0"/>
                      </a:cubicBezTo>
                      <a:cubicBezTo>
                        <a:pt x="1852" y="0"/>
                        <a:pt x="2390" y="536"/>
                        <a:pt x="2390" y="12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9" name="Freeform 6"/>
                <p:cNvSpPr>
                  <a:spLocks noChangeArrowheads="1"/>
                </p:cNvSpPr>
                <p:nvPr/>
              </p:nvSpPr>
              <p:spPr bwMode="auto">
                <a:xfrm>
                  <a:off x="6094413" y="2878138"/>
                  <a:ext cx="869950" cy="869950"/>
                </a:xfrm>
                <a:custGeom>
                  <a:avLst/>
                  <a:gdLst>
                    <a:gd name="T0" fmla="*/ 2417 w 2418"/>
                    <a:gd name="T1" fmla="*/ 1209 h 2418"/>
                    <a:gd name="T2" fmla="*/ 2417 w 2418"/>
                    <a:gd name="T3" fmla="*/ 1209 h 2418"/>
                    <a:gd name="T4" fmla="*/ 1208 w 2418"/>
                    <a:gd name="T5" fmla="*/ 2417 h 2418"/>
                    <a:gd name="T6" fmla="*/ 0 w 2418"/>
                    <a:gd name="T7" fmla="*/ 1209 h 2418"/>
                    <a:gd name="T8" fmla="*/ 1208 w 2418"/>
                    <a:gd name="T9" fmla="*/ 0 h 2418"/>
                    <a:gd name="T10" fmla="*/ 2417 w 2418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8" h="2418">
                      <a:moveTo>
                        <a:pt x="2417" y="1209"/>
                      </a:moveTo>
                      <a:lnTo>
                        <a:pt x="2417" y="1209"/>
                      </a:lnTo>
                      <a:cubicBezTo>
                        <a:pt x="2417" y="1880"/>
                        <a:pt x="1880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80" y="0"/>
                        <a:pt x="2417" y="537"/>
                        <a:pt x="2417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0" name="Freeform 7"/>
                <p:cNvSpPr>
                  <a:spLocks noChangeArrowheads="1"/>
                </p:cNvSpPr>
                <p:nvPr/>
              </p:nvSpPr>
              <p:spPr bwMode="auto">
                <a:xfrm>
                  <a:off x="5513388" y="2143125"/>
                  <a:ext cx="860425" cy="869950"/>
                </a:xfrm>
                <a:custGeom>
                  <a:avLst/>
                  <a:gdLst>
                    <a:gd name="T0" fmla="*/ 2389 w 2390"/>
                    <a:gd name="T1" fmla="*/ 1209 h 2418"/>
                    <a:gd name="T2" fmla="*/ 2389 w 2390"/>
                    <a:gd name="T3" fmla="*/ 1209 h 2418"/>
                    <a:gd name="T4" fmla="*/ 1208 w 2390"/>
                    <a:gd name="T5" fmla="*/ 2417 h 2418"/>
                    <a:gd name="T6" fmla="*/ 0 w 2390"/>
                    <a:gd name="T7" fmla="*/ 1209 h 2418"/>
                    <a:gd name="T8" fmla="*/ 1208 w 2390"/>
                    <a:gd name="T9" fmla="*/ 0 h 2418"/>
                    <a:gd name="T10" fmla="*/ 2389 w 2390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90" h="2418">
                      <a:moveTo>
                        <a:pt x="2389" y="1209"/>
                      </a:moveTo>
                      <a:lnTo>
                        <a:pt x="2389" y="1209"/>
                      </a:lnTo>
                      <a:cubicBezTo>
                        <a:pt x="2389" y="1880"/>
                        <a:pt x="1852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52" y="0"/>
                        <a:pt x="2389" y="537"/>
                        <a:pt x="2389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1" name="Freeform 8"/>
                <p:cNvSpPr>
                  <a:spLocks noChangeArrowheads="1"/>
                </p:cNvSpPr>
                <p:nvPr/>
              </p:nvSpPr>
              <p:spPr bwMode="auto">
                <a:xfrm>
                  <a:off x="4633913" y="1485900"/>
                  <a:ext cx="869950" cy="869950"/>
                </a:xfrm>
                <a:custGeom>
                  <a:avLst/>
                  <a:gdLst>
                    <a:gd name="T0" fmla="*/ 2416 w 2417"/>
                    <a:gd name="T1" fmla="*/ 1209 h 2418"/>
                    <a:gd name="T2" fmla="*/ 2416 w 2417"/>
                    <a:gd name="T3" fmla="*/ 1209 h 2418"/>
                    <a:gd name="T4" fmla="*/ 1208 w 2417"/>
                    <a:gd name="T5" fmla="*/ 2417 h 2418"/>
                    <a:gd name="T6" fmla="*/ 0 w 2417"/>
                    <a:gd name="T7" fmla="*/ 1209 h 2418"/>
                    <a:gd name="T8" fmla="*/ 1208 w 2417"/>
                    <a:gd name="T9" fmla="*/ 0 h 2418"/>
                    <a:gd name="T10" fmla="*/ 2416 w 2417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418">
                      <a:moveTo>
                        <a:pt x="2416" y="1209"/>
                      </a:moveTo>
                      <a:lnTo>
                        <a:pt x="2416" y="1209"/>
                      </a:lnTo>
                      <a:cubicBezTo>
                        <a:pt x="2416" y="1880"/>
                        <a:pt x="1879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79" y="0"/>
                        <a:pt x="2416" y="537"/>
                        <a:pt x="2416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2" name="Freeform 9"/>
                <p:cNvSpPr>
                  <a:spLocks noChangeArrowheads="1"/>
                </p:cNvSpPr>
                <p:nvPr/>
              </p:nvSpPr>
              <p:spPr bwMode="auto">
                <a:xfrm>
                  <a:off x="3792538" y="847725"/>
                  <a:ext cx="869950" cy="869950"/>
                </a:xfrm>
                <a:custGeom>
                  <a:avLst/>
                  <a:gdLst>
                    <a:gd name="T0" fmla="*/ 2417 w 2418"/>
                    <a:gd name="T1" fmla="*/ 1209 h 2418"/>
                    <a:gd name="T2" fmla="*/ 2417 w 2418"/>
                    <a:gd name="T3" fmla="*/ 1209 h 2418"/>
                    <a:gd name="T4" fmla="*/ 1209 w 2418"/>
                    <a:gd name="T5" fmla="*/ 2417 h 2418"/>
                    <a:gd name="T6" fmla="*/ 0 w 2418"/>
                    <a:gd name="T7" fmla="*/ 1209 h 2418"/>
                    <a:gd name="T8" fmla="*/ 1209 w 2418"/>
                    <a:gd name="T9" fmla="*/ 0 h 2418"/>
                    <a:gd name="T10" fmla="*/ 2417 w 2418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8" h="2418">
                      <a:moveTo>
                        <a:pt x="2417" y="1209"/>
                      </a:moveTo>
                      <a:lnTo>
                        <a:pt x="2417" y="1209"/>
                      </a:lnTo>
                      <a:cubicBezTo>
                        <a:pt x="2417" y="1880"/>
                        <a:pt x="1880" y="2417"/>
                        <a:pt x="1209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37"/>
                        <a:pt x="537" y="0"/>
                        <a:pt x="1209" y="0"/>
                      </a:cubicBezTo>
                      <a:cubicBezTo>
                        <a:pt x="1880" y="0"/>
                        <a:pt x="2417" y="537"/>
                        <a:pt x="2417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3" name="Freeform 10"/>
                <p:cNvSpPr>
                  <a:spLocks noChangeArrowheads="1"/>
                </p:cNvSpPr>
                <p:nvPr/>
              </p:nvSpPr>
              <p:spPr bwMode="auto">
                <a:xfrm>
                  <a:off x="3290888" y="17463"/>
                  <a:ext cx="869950" cy="860425"/>
                </a:xfrm>
                <a:custGeom>
                  <a:avLst/>
                  <a:gdLst>
                    <a:gd name="T0" fmla="*/ 2416 w 2417"/>
                    <a:gd name="T1" fmla="*/ 1209 h 2390"/>
                    <a:gd name="T2" fmla="*/ 2416 w 2417"/>
                    <a:gd name="T3" fmla="*/ 1209 h 2390"/>
                    <a:gd name="T4" fmla="*/ 1208 w 2417"/>
                    <a:gd name="T5" fmla="*/ 2389 h 2390"/>
                    <a:gd name="T6" fmla="*/ 0 w 2417"/>
                    <a:gd name="T7" fmla="*/ 1209 h 2390"/>
                    <a:gd name="T8" fmla="*/ 1208 w 2417"/>
                    <a:gd name="T9" fmla="*/ 0 h 2390"/>
                    <a:gd name="T10" fmla="*/ 2416 w 2417"/>
                    <a:gd name="T11" fmla="*/ 1209 h 2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390">
                      <a:moveTo>
                        <a:pt x="2416" y="1209"/>
                      </a:moveTo>
                      <a:lnTo>
                        <a:pt x="2416" y="1209"/>
                      </a:lnTo>
                      <a:cubicBezTo>
                        <a:pt x="2416" y="1852"/>
                        <a:pt x="1879" y="2389"/>
                        <a:pt x="1208" y="2389"/>
                      </a:cubicBezTo>
                      <a:cubicBezTo>
                        <a:pt x="537" y="2389"/>
                        <a:pt x="0" y="1852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79" y="0"/>
                        <a:pt x="2416" y="537"/>
                        <a:pt x="2416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Freeform 11"/>
                <p:cNvSpPr>
                  <a:spLocks noChangeArrowheads="1"/>
                </p:cNvSpPr>
                <p:nvPr/>
              </p:nvSpPr>
              <p:spPr bwMode="auto">
                <a:xfrm>
                  <a:off x="5967413" y="6696075"/>
                  <a:ext cx="869950" cy="860425"/>
                </a:xfrm>
                <a:custGeom>
                  <a:avLst/>
                  <a:gdLst>
                    <a:gd name="T0" fmla="*/ 2416 w 2417"/>
                    <a:gd name="T1" fmla="*/ 1208 h 2391"/>
                    <a:gd name="T2" fmla="*/ 2416 w 2417"/>
                    <a:gd name="T3" fmla="*/ 1208 h 2391"/>
                    <a:gd name="T4" fmla="*/ 1208 w 2417"/>
                    <a:gd name="T5" fmla="*/ 2390 h 2391"/>
                    <a:gd name="T6" fmla="*/ 0 w 2417"/>
                    <a:gd name="T7" fmla="*/ 1208 h 2391"/>
                    <a:gd name="T8" fmla="*/ 1208 w 2417"/>
                    <a:gd name="T9" fmla="*/ 0 h 2391"/>
                    <a:gd name="T10" fmla="*/ 2416 w 2417"/>
                    <a:gd name="T11" fmla="*/ 1208 h 2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391">
                      <a:moveTo>
                        <a:pt x="2416" y="1208"/>
                      </a:moveTo>
                      <a:lnTo>
                        <a:pt x="2416" y="1208"/>
                      </a:lnTo>
                      <a:cubicBezTo>
                        <a:pt x="2416" y="1853"/>
                        <a:pt x="1879" y="2390"/>
                        <a:pt x="1208" y="2390"/>
                      </a:cubicBezTo>
                      <a:cubicBezTo>
                        <a:pt x="537" y="2390"/>
                        <a:pt x="0" y="1853"/>
                        <a:pt x="0" y="1208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79" y="0"/>
                        <a:pt x="2416" y="537"/>
                        <a:pt x="2416" y="120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Freeform 12"/>
                <p:cNvSpPr>
                  <a:spLocks noChangeArrowheads="1"/>
                </p:cNvSpPr>
                <p:nvPr/>
              </p:nvSpPr>
              <p:spPr bwMode="auto">
                <a:xfrm>
                  <a:off x="5465763" y="5854700"/>
                  <a:ext cx="869950" cy="860425"/>
                </a:xfrm>
                <a:custGeom>
                  <a:avLst/>
                  <a:gdLst>
                    <a:gd name="T0" fmla="*/ 2416 w 2417"/>
                    <a:gd name="T1" fmla="*/ 1209 h 2391"/>
                    <a:gd name="T2" fmla="*/ 2416 w 2417"/>
                    <a:gd name="T3" fmla="*/ 1209 h 2391"/>
                    <a:gd name="T4" fmla="*/ 1208 w 2417"/>
                    <a:gd name="T5" fmla="*/ 2390 h 2391"/>
                    <a:gd name="T6" fmla="*/ 0 w 2417"/>
                    <a:gd name="T7" fmla="*/ 1209 h 2391"/>
                    <a:gd name="T8" fmla="*/ 1208 w 2417"/>
                    <a:gd name="T9" fmla="*/ 0 h 2391"/>
                    <a:gd name="T10" fmla="*/ 2416 w 2417"/>
                    <a:gd name="T11" fmla="*/ 1209 h 2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391">
                      <a:moveTo>
                        <a:pt x="2416" y="1209"/>
                      </a:moveTo>
                      <a:lnTo>
                        <a:pt x="2416" y="1209"/>
                      </a:lnTo>
                      <a:cubicBezTo>
                        <a:pt x="2416" y="1853"/>
                        <a:pt x="1879" y="2390"/>
                        <a:pt x="1208" y="2390"/>
                      </a:cubicBezTo>
                      <a:cubicBezTo>
                        <a:pt x="537" y="2390"/>
                        <a:pt x="0" y="1853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79" y="0"/>
                        <a:pt x="2416" y="537"/>
                        <a:pt x="2416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6" name="Freeform 13"/>
                <p:cNvSpPr>
                  <a:spLocks noChangeArrowheads="1"/>
                </p:cNvSpPr>
                <p:nvPr/>
              </p:nvSpPr>
              <p:spPr bwMode="auto">
                <a:xfrm>
                  <a:off x="3735388" y="4540250"/>
                  <a:ext cx="869950" cy="869950"/>
                </a:xfrm>
                <a:custGeom>
                  <a:avLst/>
                  <a:gdLst>
                    <a:gd name="T0" fmla="*/ 2417 w 2418"/>
                    <a:gd name="T1" fmla="*/ 1209 h 2418"/>
                    <a:gd name="T2" fmla="*/ 2417 w 2418"/>
                    <a:gd name="T3" fmla="*/ 1209 h 2418"/>
                    <a:gd name="T4" fmla="*/ 1208 w 2418"/>
                    <a:gd name="T5" fmla="*/ 2417 h 2418"/>
                    <a:gd name="T6" fmla="*/ 0 w 2418"/>
                    <a:gd name="T7" fmla="*/ 1209 h 2418"/>
                    <a:gd name="T8" fmla="*/ 1208 w 2418"/>
                    <a:gd name="T9" fmla="*/ 0 h 2418"/>
                    <a:gd name="T10" fmla="*/ 2417 w 2418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8" h="2418">
                      <a:moveTo>
                        <a:pt x="2417" y="1209"/>
                      </a:moveTo>
                      <a:lnTo>
                        <a:pt x="2417" y="1209"/>
                      </a:lnTo>
                      <a:cubicBezTo>
                        <a:pt x="2417" y="1880"/>
                        <a:pt x="1880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64"/>
                        <a:pt x="537" y="0"/>
                        <a:pt x="1208" y="0"/>
                      </a:cubicBezTo>
                      <a:cubicBezTo>
                        <a:pt x="1880" y="0"/>
                        <a:pt x="2417" y="564"/>
                        <a:pt x="2417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7" name="Freeform 14"/>
                <p:cNvSpPr>
                  <a:spLocks noChangeArrowheads="1"/>
                </p:cNvSpPr>
                <p:nvPr/>
              </p:nvSpPr>
              <p:spPr bwMode="auto">
                <a:xfrm>
                  <a:off x="3135313" y="3787775"/>
                  <a:ext cx="869950" cy="869950"/>
                </a:xfrm>
                <a:custGeom>
                  <a:avLst/>
                  <a:gdLst>
                    <a:gd name="T0" fmla="*/ 2417 w 2418"/>
                    <a:gd name="T1" fmla="*/ 1207 h 2416"/>
                    <a:gd name="T2" fmla="*/ 2417 w 2418"/>
                    <a:gd name="T3" fmla="*/ 1207 h 2416"/>
                    <a:gd name="T4" fmla="*/ 1209 w 2418"/>
                    <a:gd name="T5" fmla="*/ 2415 h 2416"/>
                    <a:gd name="T6" fmla="*/ 0 w 2418"/>
                    <a:gd name="T7" fmla="*/ 1207 h 2416"/>
                    <a:gd name="T8" fmla="*/ 1209 w 2418"/>
                    <a:gd name="T9" fmla="*/ 0 h 2416"/>
                    <a:gd name="T10" fmla="*/ 2417 w 2418"/>
                    <a:gd name="T11" fmla="*/ 1207 h 2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8" h="2416">
                      <a:moveTo>
                        <a:pt x="2417" y="1207"/>
                      </a:moveTo>
                      <a:lnTo>
                        <a:pt x="2417" y="1207"/>
                      </a:lnTo>
                      <a:cubicBezTo>
                        <a:pt x="2417" y="1878"/>
                        <a:pt x="1880" y="2415"/>
                        <a:pt x="1209" y="2415"/>
                      </a:cubicBezTo>
                      <a:cubicBezTo>
                        <a:pt x="538" y="2415"/>
                        <a:pt x="0" y="1878"/>
                        <a:pt x="0" y="1207"/>
                      </a:cubicBezTo>
                      <a:cubicBezTo>
                        <a:pt x="0" y="536"/>
                        <a:pt x="538" y="0"/>
                        <a:pt x="1209" y="0"/>
                      </a:cubicBezTo>
                      <a:cubicBezTo>
                        <a:pt x="1880" y="0"/>
                        <a:pt x="2417" y="536"/>
                        <a:pt x="2417" y="12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8" name="Freeform 15"/>
                <p:cNvSpPr>
                  <a:spLocks noChangeArrowheads="1"/>
                </p:cNvSpPr>
                <p:nvPr/>
              </p:nvSpPr>
              <p:spPr bwMode="auto">
                <a:xfrm>
                  <a:off x="3146425" y="2878138"/>
                  <a:ext cx="869950" cy="869950"/>
                </a:xfrm>
                <a:custGeom>
                  <a:avLst/>
                  <a:gdLst>
                    <a:gd name="T0" fmla="*/ 2416 w 2417"/>
                    <a:gd name="T1" fmla="*/ 1209 h 2418"/>
                    <a:gd name="T2" fmla="*/ 2416 w 2417"/>
                    <a:gd name="T3" fmla="*/ 1209 h 2418"/>
                    <a:gd name="T4" fmla="*/ 1208 w 2417"/>
                    <a:gd name="T5" fmla="*/ 2417 h 2418"/>
                    <a:gd name="T6" fmla="*/ 0 w 2417"/>
                    <a:gd name="T7" fmla="*/ 1209 h 2418"/>
                    <a:gd name="T8" fmla="*/ 1208 w 2417"/>
                    <a:gd name="T9" fmla="*/ 0 h 2418"/>
                    <a:gd name="T10" fmla="*/ 2416 w 2417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7" h="2418">
                      <a:moveTo>
                        <a:pt x="2416" y="1209"/>
                      </a:moveTo>
                      <a:lnTo>
                        <a:pt x="2416" y="1209"/>
                      </a:lnTo>
                      <a:cubicBezTo>
                        <a:pt x="2416" y="1880"/>
                        <a:pt x="1879" y="2417"/>
                        <a:pt x="1208" y="2417"/>
                      </a:cubicBezTo>
                      <a:cubicBezTo>
                        <a:pt x="564" y="2417"/>
                        <a:pt x="0" y="1880"/>
                        <a:pt x="0" y="1209"/>
                      </a:cubicBezTo>
                      <a:cubicBezTo>
                        <a:pt x="0" y="537"/>
                        <a:pt x="564" y="0"/>
                        <a:pt x="1208" y="0"/>
                      </a:cubicBezTo>
                      <a:cubicBezTo>
                        <a:pt x="1879" y="0"/>
                        <a:pt x="2416" y="537"/>
                        <a:pt x="2416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9" name="Freeform 16"/>
                <p:cNvSpPr>
                  <a:spLocks noChangeArrowheads="1"/>
                </p:cNvSpPr>
                <p:nvPr/>
              </p:nvSpPr>
              <p:spPr bwMode="auto">
                <a:xfrm>
                  <a:off x="3763963" y="2143125"/>
                  <a:ext cx="860425" cy="869950"/>
                </a:xfrm>
                <a:custGeom>
                  <a:avLst/>
                  <a:gdLst>
                    <a:gd name="T0" fmla="*/ 2389 w 2390"/>
                    <a:gd name="T1" fmla="*/ 1209 h 2418"/>
                    <a:gd name="T2" fmla="*/ 2389 w 2390"/>
                    <a:gd name="T3" fmla="*/ 1209 h 2418"/>
                    <a:gd name="T4" fmla="*/ 1208 w 2390"/>
                    <a:gd name="T5" fmla="*/ 2417 h 2418"/>
                    <a:gd name="T6" fmla="*/ 0 w 2390"/>
                    <a:gd name="T7" fmla="*/ 1209 h 2418"/>
                    <a:gd name="T8" fmla="*/ 1208 w 2390"/>
                    <a:gd name="T9" fmla="*/ 0 h 2418"/>
                    <a:gd name="T10" fmla="*/ 2389 w 2390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90" h="2418">
                      <a:moveTo>
                        <a:pt x="2389" y="1209"/>
                      </a:moveTo>
                      <a:lnTo>
                        <a:pt x="2389" y="1209"/>
                      </a:lnTo>
                      <a:cubicBezTo>
                        <a:pt x="2389" y="1880"/>
                        <a:pt x="1852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52" y="0"/>
                        <a:pt x="2389" y="537"/>
                        <a:pt x="2389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0" name="Freeform 17"/>
                <p:cNvSpPr>
                  <a:spLocks noChangeArrowheads="1"/>
                </p:cNvSpPr>
                <p:nvPr/>
              </p:nvSpPr>
              <p:spPr bwMode="auto">
                <a:xfrm>
                  <a:off x="5475288" y="847725"/>
                  <a:ext cx="869950" cy="869950"/>
                </a:xfrm>
                <a:custGeom>
                  <a:avLst/>
                  <a:gdLst>
                    <a:gd name="T0" fmla="*/ 2417 w 2418"/>
                    <a:gd name="T1" fmla="*/ 1209 h 2418"/>
                    <a:gd name="T2" fmla="*/ 2417 w 2418"/>
                    <a:gd name="T3" fmla="*/ 1209 h 2418"/>
                    <a:gd name="T4" fmla="*/ 1208 w 2418"/>
                    <a:gd name="T5" fmla="*/ 2417 h 2418"/>
                    <a:gd name="T6" fmla="*/ 0 w 2418"/>
                    <a:gd name="T7" fmla="*/ 1209 h 2418"/>
                    <a:gd name="T8" fmla="*/ 1208 w 2418"/>
                    <a:gd name="T9" fmla="*/ 0 h 2418"/>
                    <a:gd name="T10" fmla="*/ 2417 w 2418"/>
                    <a:gd name="T11" fmla="*/ 12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8" h="2418">
                      <a:moveTo>
                        <a:pt x="2417" y="1209"/>
                      </a:moveTo>
                      <a:lnTo>
                        <a:pt x="2417" y="1209"/>
                      </a:lnTo>
                      <a:cubicBezTo>
                        <a:pt x="2417" y="1880"/>
                        <a:pt x="1880" y="2417"/>
                        <a:pt x="1208" y="2417"/>
                      </a:cubicBezTo>
                      <a:cubicBezTo>
                        <a:pt x="537" y="2417"/>
                        <a:pt x="0" y="1880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80" y="0"/>
                        <a:pt x="2417" y="537"/>
                        <a:pt x="2417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1" name="Freeform 18"/>
                <p:cNvSpPr>
                  <a:spLocks noChangeArrowheads="1"/>
                </p:cNvSpPr>
                <p:nvPr/>
              </p:nvSpPr>
              <p:spPr bwMode="auto">
                <a:xfrm>
                  <a:off x="5978525" y="17463"/>
                  <a:ext cx="869950" cy="860425"/>
                </a:xfrm>
                <a:custGeom>
                  <a:avLst/>
                  <a:gdLst>
                    <a:gd name="T0" fmla="*/ 2417 w 2418"/>
                    <a:gd name="T1" fmla="*/ 1209 h 2390"/>
                    <a:gd name="T2" fmla="*/ 2417 w 2418"/>
                    <a:gd name="T3" fmla="*/ 1209 h 2390"/>
                    <a:gd name="T4" fmla="*/ 1208 w 2418"/>
                    <a:gd name="T5" fmla="*/ 2389 h 2390"/>
                    <a:gd name="T6" fmla="*/ 0 w 2418"/>
                    <a:gd name="T7" fmla="*/ 1209 h 2390"/>
                    <a:gd name="T8" fmla="*/ 1208 w 2418"/>
                    <a:gd name="T9" fmla="*/ 0 h 2390"/>
                    <a:gd name="T10" fmla="*/ 2417 w 2418"/>
                    <a:gd name="T11" fmla="*/ 1209 h 2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18" h="2390">
                      <a:moveTo>
                        <a:pt x="2417" y="1209"/>
                      </a:moveTo>
                      <a:lnTo>
                        <a:pt x="2417" y="1209"/>
                      </a:lnTo>
                      <a:cubicBezTo>
                        <a:pt x="2417" y="1852"/>
                        <a:pt x="1880" y="2389"/>
                        <a:pt x="1208" y="2389"/>
                      </a:cubicBezTo>
                      <a:cubicBezTo>
                        <a:pt x="537" y="2389"/>
                        <a:pt x="0" y="1852"/>
                        <a:pt x="0" y="1209"/>
                      </a:cubicBezTo>
                      <a:cubicBezTo>
                        <a:pt x="0" y="537"/>
                        <a:pt x="537" y="0"/>
                        <a:pt x="1208" y="0"/>
                      </a:cubicBezTo>
                      <a:cubicBezTo>
                        <a:pt x="1880" y="0"/>
                        <a:pt x="2417" y="537"/>
                        <a:pt x="2417" y="12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2" name="Line 19"/>
                <p:cNvSpPr>
                  <a:spLocks noChangeShapeType="1"/>
                </p:cNvSpPr>
                <p:nvPr/>
              </p:nvSpPr>
              <p:spPr bwMode="auto">
                <a:xfrm>
                  <a:off x="4014788" y="3351213"/>
                  <a:ext cx="2078037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3" name="Line 20"/>
                <p:cNvSpPr>
                  <a:spLocks noChangeShapeType="1"/>
                </p:cNvSpPr>
                <p:nvPr/>
              </p:nvSpPr>
              <p:spPr bwMode="auto">
                <a:xfrm>
                  <a:off x="4014788" y="4221163"/>
                  <a:ext cx="2097087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4" name="Line 21"/>
                <p:cNvSpPr>
                  <a:spLocks noChangeShapeType="1"/>
                </p:cNvSpPr>
                <p:nvPr/>
              </p:nvSpPr>
              <p:spPr bwMode="auto">
                <a:xfrm>
                  <a:off x="4170363" y="452438"/>
                  <a:ext cx="1808162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5" name="Line 22"/>
                <p:cNvSpPr>
                  <a:spLocks noChangeShapeType="1"/>
                </p:cNvSpPr>
                <p:nvPr/>
              </p:nvSpPr>
              <p:spPr bwMode="auto">
                <a:xfrm>
                  <a:off x="4633913" y="2578100"/>
                  <a:ext cx="87947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6" name="Line 23"/>
                <p:cNvSpPr>
                  <a:spLocks noChangeShapeType="1"/>
                </p:cNvSpPr>
                <p:nvPr/>
              </p:nvSpPr>
              <p:spPr bwMode="auto">
                <a:xfrm>
                  <a:off x="4692650" y="6291263"/>
                  <a:ext cx="7731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7" name="Line 24"/>
                <p:cNvSpPr>
                  <a:spLocks noChangeShapeType="1"/>
                </p:cNvSpPr>
                <p:nvPr/>
              </p:nvSpPr>
              <p:spPr bwMode="auto">
                <a:xfrm>
                  <a:off x="4672013" y="1282700"/>
                  <a:ext cx="801687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8" name="Line 25"/>
                <p:cNvSpPr>
                  <a:spLocks noChangeShapeType="1"/>
                </p:cNvSpPr>
                <p:nvPr/>
              </p:nvSpPr>
              <p:spPr bwMode="auto">
                <a:xfrm>
                  <a:off x="4605338" y="4965700"/>
                  <a:ext cx="9271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9" name="Line 26"/>
                <p:cNvSpPr>
                  <a:spLocks noChangeShapeType="1"/>
                </p:cNvSpPr>
                <p:nvPr/>
              </p:nvSpPr>
              <p:spPr bwMode="auto">
                <a:xfrm>
                  <a:off x="4170363" y="7131050"/>
                  <a:ext cx="17875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2" name="Rectangle 11"/>
            <p:cNvSpPr/>
            <p:nvPr/>
          </p:nvSpPr>
          <p:spPr>
            <a:xfrm>
              <a:off x="3322304" y="0"/>
              <a:ext cx="482466" cy="6981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10485706" y="1318411"/>
            <a:ext cx="801468" cy="812141"/>
            <a:chOff x="2121199" y="0"/>
            <a:chExt cx="801468" cy="812141"/>
          </a:xfrm>
        </p:grpSpPr>
        <p:grpSp>
          <p:nvGrpSpPr>
            <p:cNvPr id="251" name="Group 250"/>
            <p:cNvGrpSpPr/>
            <p:nvPr/>
          </p:nvGrpSpPr>
          <p:grpSpPr>
            <a:xfrm>
              <a:off x="2184699" y="0"/>
              <a:ext cx="674468" cy="812141"/>
              <a:chOff x="4369398" y="3218627"/>
              <a:chExt cx="674468" cy="812141"/>
            </a:xfrm>
          </p:grpSpPr>
          <p:sp>
            <p:nvSpPr>
              <p:cNvPr id="253" name="TextBox 252"/>
              <p:cNvSpPr txBox="1"/>
              <p:nvPr/>
            </p:nvSpPr>
            <p:spPr>
              <a:xfrm>
                <a:off x="4572301" y="3846102"/>
                <a:ext cx="26866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VDA</a:t>
                </a:r>
              </a:p>
            </p:txBody>
          </p:sp>
          <p:grpSp>
            <p:nvGrpSpPr>
              <p:cNvPr id="254" name="Group 253"/>
              <p:cNvGrpSpPr/>
              <p:nvPr/>
            </p:nvGrpSpPr>
            <p:grpSpPr>
              <a:xfrm>
                <a:off x="4369398" y="3218627"/>
                <a:ext cx="674468" cy="558141"/>
                <a:chOff x="6253163" y="357188"/>
                <a:chExt cx="2825750" cy="2338387"/>
              </a:xfrm>
            </p:grpSpPr>
            <p:sp>
              <p:nvSpPr>
                <p:cNvPr id="255" name="Freeform 14"/>
                <p:cNvSpPr>
                  <a:spLocks noChangeArrowheads="1"/>
                </p:cNvSpPr>
                <p:nvPr/>
              </p:nvSpPr>
              <p:spPr bwMode="auto">
                <a:xfrm>
                  <a:off x="6711950" y="566738"/>
                  <a:ext cx="1919288" cy="1919287"/>
                </a:xfrm>
                <a:custGeom>
                  <a:avLst/>
                  <a:gdLst>
                    <a:gd name="T0" fmla="*/ 5332 w 5333"/>
                    <a:gd name="T1" fmla="*/ 2652 h 5333"/>
                    <a:gd name="T2" fmla="*/ 5332 w 5333"/>
                    <a:gd name="T3" fmla="*/ 2652 h 5333"/>
                    <a:gd name="T4" fmla="*/ 2652 w 5333"/>
                    <a:gd name="T5" fmla="*/ 5332 h 5333"/>
                    <a:gd name="T6" fmla="*/ 0 w 5333"/>
                    <a:gd name="T7" fmla="*/ 2652 h 5333"/>
                    <a:gd name="T8" fmla="*/ 2652 w 5333"/>
                    <a:gd name="T9" fmla="*/ 0 h 5333"/>
                    <a:gd name="T10" fmla="*/ 5332 w 5333"/>
                    <a:gd name="T11" fmla="*/ 2652 h 5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33" h="5333">
                      <a:moveTo>
                        <a:pt x="5332" y="2652"/>
                      </a:moveTo>
                      <a:lnTo>
                        <a:pt x="5332" y="2652"/>
                      </a:lnTo>
                      <a:cubicBezTo>
                        <a:pt x="5332" y="4144"/>
                        <a:pt x="4144" y="5332"/>
                        <a:pt x="2652" y="5332"/>
                      </a:cubicBezTo>
                      <a:cubicBezTo>
                        <a:pt x="1188" y="5332"/>
                        <a:pt x="0" y="4144"/>
                        <a:pt x="0" y="2652"/>
                      </a:cubicBezTo>
                      <a:cubicBezTo>
                        <a:pt x="0" y="1187"/>
                        <a:pt x="1188" y="0"/>
                        <a:pt x="2652" y="0"/>
                      </a:cubicBezTo>
                      <a:cubicBezTo>
                        <a:pt x="4144" y="0"/>
                        <a:pt x="5332" y="1187"/>
                        <a:pt x="5332" y="265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Freeform 15"/>
                <p:cNvSpPr>
                  <a:spLocks noChangeArrowheads="1"/>
                </p:cNvSpPr>
                <p:nvPr/>
              </p:nvSpPr>
              <p:spPr bwMode="auto">
                <a:xfrm>
                  <a:off x="7278688" y="1133475"/>
                  <a:ext cx="785812" cy="785813"/>
                </a:xfrm>
                <a:custGeom>
                  <a:avLst/>
                  <a:gdLst>
                    <a:gd name="T0" fmla="*/ 2183 w 2184"/>
                    <a:gd name="T1" fmla="*/ 1077 h 2184"/>
                    <a:gd name="T2" fmla="*/ 2183 w 2184"/>
                    <a:gd name="T3" fmla="*/ 1077 h 2184"/>
                    <a:gd name="T4" fmla="*/ 1078 w 2184"/>
                    <a:gd name="T5" fmla="*/ 2183 h 2184"/>
                    <a:gd name="T6" fmla="*/ 0 w 2184"/>
                    <a:gd name="T7" fmla="*/ 1077 h 2184"/>
                    <a:gd name="T8" fmla="*/ 1078 w 2184"/>
                    <a:gd name="T9" fmla="*/ 0 h 2184"/>
                    <a:gd name="T10" fmla="*/ 2183 w 2184"/>
                    <a:gd name="T11" fmla="*/ 1077 h 2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84" h="2184">
                      <a:moveTo>
                        <a:pt x="2183" y="1077"/>
                      </a:moveTo>
                      <a:lnTo>
                        <a:pt x="2183" y="1077"/>
                      </a:lnTo>
                      <a:cubicBezTo>
                        <a:pt x="2183" y="1685"/>
                        <a:pt x="1686" y="2183"/>
                        <a:pt x="1078" y="2183"/>
                      </a:cubicBezTo>
                      <a:cubicBezTo>
                        <a:pt x="471" y="2183"/>
                        <a:pt x="0" y="1685"/>
                        <a:pt x="0" y="1077"/>
                      </a:cubicBezTo>
                      <a:cubicBezTo>
                        <a:pt x="0" y="469"/>
                        <a:pt x="471" y="0"/>
                        <a:pt x="1078" y="0"/>
                      </a:cubicBezTo>
                      <a:cubicBezTo>
                        <a:pt x="1686" y="0"/>
                        <a:pt x="2183" y="469"/>
                        <a:pt x="2183" y="107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Freeform 16"/>
                <p:cNvSpPr>
                  <a:spLocks noChangeArrowheads="1"/>
                </p:cNvSpPr>
                <p:nvPr/>
              </p:nvSpPr>
              <p:spPr bwMode="auto">
                <a:xfrm>
                  <a:off x="8869363" y="2278063"/>
                  <a:ext cx="209550" cy="417512"/>
                </a:xfrm>
                <a:custGeom>
                  <a:avLst/>
                  <a:gdLst>
                    <a:gd name="T0" fmla="*/ 27 w 582"/>
                    <a:gd name="T1" fmla="*/ 0 h 1161"/>
                    <a:gd name="T2" fmla="*/ 581 w 582"/>
                    <a:gd name="T3" fmla="*/ 608 h 1161"/>
                    <a:gd name="T4" fmla="*/ 0 w 582"/>
                    <a:gd name="T5" fmla="*/ 1160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82" h="1161">
                      <a:moveTo>
                        <a:pt x="27" y="0"/>
                      </a:moveTo>
                      <a:lnTo>
                        <a:pt x="581" y="608"/>
                      </a:lnTo>
                      <a:lnTo>
                        <a:pt x="0" y="116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Line 17"/>
                <p:cNvSpPr>
                  <a:spLocks noChangeShapeType="1"/>
                </p:cNvSpPr>
                <p:nvPr/>
              </p:nvSpPr>
              <p:spPr bwMode="auto">
                <a:xfrm>
                  <a:off x="7726363" y="2486025"/>
                  <a:ext cx="1322387" cy="1588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Freeform 18"/>
                <p:cNvSpPr>
                  <a:spLocks noChangeArrowheads="1"/>
                </p:cNvSpPr>
                <p:nvPr/>
              </p:nvSpPr>
              <p:spPr bwMode="auto">
                <a:xfrm>
                  <a:off x="6253163" y="357188"/>
                  <a:ext cx="209550" cy="407987"/>
                </a:xfrm>
                <a:custGeom>
                  <a:avLst/>
                  <a:gdLst>
                    <a:gd name="T0" fmla="*/ 553 w 581"/>
                    <a:gd name="T1" fmla="*/ 1134 h 1135"/>
                    <a:gd name="T2" fmla="*/ 0 w 581"/>
                    <a:gd name="T3" fmla="*/ 553 h 1135"/>
                    <a:gd name="T4" fmla="*/ 580 w 581"/>
                    <a:gd name="T5" fmla="*/ 0 h 1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81" h="1135">
                      <a:moveTo>
                        <a:pt x="553" y="1134"/>
                      </a:moveTo>
                      <a:lnTo>
                        <a:pt x="0" y="553"/>
                      </a:lnTo>
                      <a:lnTo>
                        <a:pt x="580" y="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6272213" y="566738"/>
                  <a:ext cx="13366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52" name="Rectangle 251"/>
            <p:cNvSpPr/>
            <p:nvPr/>
          </p:nvSpPr>
          <p:spPr>
            <a:xfrm>
              <a:off x="2121199" y="0"/>
              <a:ext cx="801468" cy="55814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711691" y="2417310"/>
            <a:ext cx="598457" cy="929394"/>
            <a:chOff x="2931837" y="0"/>
            <a:chExt cx="598457" cy="929394"/>
          </a:xfrm>
        </p:grpSpPr>
        <p:grpSp>
          <p:nvGrpSpPr>
            <p:cNvPr id="262" name="Group 261"/>
            <p:cNvGrpSpPr/>
            <p:nvPr/>
          </p:nvGrpSpPr>
          <p:grpSpPr>
            <a:xfrm>
              <a:off x="2995337" y="0"/>
              <a:ext cx="471457" cy="929394"/>
              <a:chOff x="5990674" y="3101374"/>
              <a:chExt cx="471457" cy="929394"/>
            </a:xfrm>
          </p:grpSpPr>
          <p:sp>
            <p:nvSpPr>
              <p:cNvPr id="264" name="TextBox 263"/>
              <p:cNvSpPr txBox="1"/>
              <p:nvPr/>
            </p:nvSpPr>
            <p:spPr>
              <a:xfrm>
                <a:off x="5996211" y="3846102"/>
                <a:ext cx="46038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Beacon</a:t>
                </a:r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5990674" y="3101374"/>
                <a:ext cx="471457" cy="675394"/>
                <a:chOff x="1350963" y="4843463"/>
                <a:chExt cx="1930400" cy="2765425"/>
              </a:xfrm>
            </p:grpSpPr>
            <p:sp>
              <p:nvSpPr>
                <p:cNvPr id="266" name="Freeform 20"/>
                <p:cNvSpPr>
                  <a:spLocks noChangeArrowheads="1"/>
                </p:cNvSpPr>
                <p:nvPr/>
              </p:nvSpPr>
              <p:spPr bwMode="auto">
                <a:xfrm>
                  <a:off x="1350963" y="4843463"/>
                  <a:ext cx="1930400" cy="1919287"/>
                </a:xfrm>
                <a:custGeom>
                  <a:avLst/>
                  <a:gdLst>
                    <a:gd name="T0" fmla="*/ 5361 w 5362"/>
                    <a:gd name="T1" fmla="*/ 2652 h 5333"/>
                    <a:gd name="T2" fmla="*/ 5361 w 5362"/>
                    <a:gd name="T3" fmla="*/ 2652 h 5333"/>
                    <a:gd name="T4" fmla="*/ 2681 w 5362"/>
                    <a:gd name="T5" fmla="*/ 5332 h 5333"/>
                    <a:gd name="T6" fmla="*/ 0 w 5362"/>
                    <a:gd name="T7" fmla="*/ 2652 h 5333"/>
                    <a:gd name="T8" fmla="*/ 2681 w 5362"/>
                    <a:gd name="T9" fmla="*/ 0 h 5333"/>
                    <a:gd name="T10" fmla="*/ 5361 w 5362"/>
                    <a:gd name="T11" fmla="*/ 2652 h 5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62" h="5333">
                      <a:moveTo>
                        <a:pt x="5361" y="2652"/>
                      </a:moveTo>
                      <a:lnTo>
                        <a:pt x="5361" y="2652"/>
                      </a:lnTo>
                      <a:cubicBezTo>
                        <a:pt x="5361" y="4145"/>
                        <a:pt x="4145" y="5332"/>
                        <a:pt x="2681" y="5332"/>
                      </a:cubicBezTo>
                      <a:cubicBezTo>
                        <a:pt x="1216" y="5332"/>
                        <a:pt x="0" y="4145"/>
                        <a:pt x="0" y="2652"/>
                      </a:cubicBezTo>
                      <a:cubicBezTo>
                        <a:pt x="0" y="1188"/>
                        <a:pt x="1216" y="0"/>
                        <a:pt x="2681" y="0"/>
                      </a:cubicBezTo>
                      <a:cubicBezTo>
                        <a:pt x="4145" y="0"/>
                        <a:pt x="5361" y="1188"/>
                        <a:pt x="5361" y="265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21"/>
                <p:cNvSpPr>
                  <a:spLocks noChangeArrowheads="1"/>
                </p:cNvSpPr>
                <p:nvPr/>
              </p:nvSpPr>
              <p:spPr bwMode="auto">
                <a:xfrm>
                  <a:off x="1917700" y="5410200"/>
                  <a:ext cx="795338" cy="785813"/>
                </a:xfrm>
                <a:custGeom>
                  <a:avLst/>
                  <a:gdLst>
                    <a:gd name="T0" fmla="*/ 2210 w 2211"/>
                    <a:gd name="T1" fmla="*/ 1078 h 2184"/>
                    <a:gd name="T2" fmla="*/ 2210 w 2211"/>
                    <a:gd name="T3" fmla="*/ 1078 h 2184"/>
                    <a:gd name="T4" fmla="*/ 1105 w 2211"/>
                    <a:gd name="T5" fmla="*/ 2183 h 2184"/>
                    <a:gd name="T6" fmla="*/ 0 w 2211"/>
                    <a:gd name="T7" fmla="*/ 1078 h 2184"/>
                    <a:gd name="T8" fmla="*/ 1105 w 2211"/>
                    <a:gd name="T9" fmla="*/ 0 h 2184"/>
                    <a:gd name="T10" fmla="*/ 2210 w 2211"/>
                    <a:gd name="T11" fmla="*/ 1078 h 2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1" h="2184">
                      <a:moveTo>
                        <a:pt x="2210" y="1078"/>
                      </a:moveTo>
                      <a:lnTo>
                        <a:pt x="2210" y="1078"/>
                      </a:lnTo>
                      <a:cubicBezTo>
                        <a:pt x="2210" y="1686"/>
                        <a:pt x="1712" y="2183"/>
                        <a:pt x="1105" y="2183"/>
                      </a:cubicBezTo>
                      <a:cubicBezTo>
                        <a:pt x="497" y="2183"/>
                        <a:pt x="0" y="1686"/>
                        <a:pt x="0" y="1078"/>
                      </a:cubicBezTo>
                      <a:cubicBezTo>
                        <a:pt x="0" y="471"/>
                        <a:pt x="497" y="0"/>
                        <a:pt x="1105" y="0"/>
                      </a:cubicBezTo>
                      <a:cubicBezTo>
                        <a:pt x="1712" y="0"/>
                        <a:pt x="2210" y="471"/>
                        <a:pt x="2210" y="107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Line 22"/>
                <p:cNvSpPr>
                  <a:spLocks noChangeShapeType="1"/>
                </p:cNvSpPr>
                <p:nvPr/>
              </p:nvSpPr>
              <p:spPr bwMode="auto">
                <a:xfrm>
                  <a:off x="2316163" y="6762750"/>
                  <a:ext cx="1587" cy="8461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63" name="Rectangle 262"/>
            <p:cNvSpPr/>
            <p:nvPr/>
          </p:nvSpPr>
          <p:spPr>
            <a:xfrm>
              <a:off x="2931837" y="0"/>
              <a:ext cx="598457" cy="6753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2296219" y="2565047"/>
            <a:ext cx="721242" cy="781657"/>
            <a:chOff x="3654824" y="0"/>
            <a:chExt cx="721242" cy="781657"/>
          </a:xfrm>
        </p:grpSpPr>
        <p:grpSp>
          <p:nvGrpSpPr>
            <p:cNvPr id="271" name="Group 270"/>
            <p:cNvGrpSpPr/>
            <p:nvPr/>
          </p:nvGrpSpPr>
          <p:grpSpPr>
            <a:xfrm>
              <a:off x="3718324" y="0"/>
              <a:ext cx="594242" cy="781657"/>
              <a:chOff x="7436649" y="3249111"/>
              <a:chExt cx="594242" cy="781657"/>
            </a:xfrm>
          </p:grpSpPr>
          <p:sp>
            <p:nvSpPr>
              <p:cNvPr id="273" name="TextBox 272"/>
              <p:cNvSpPr txBox="1"/>
              <p:nvPr/>
            </p:nvSpPr>
            <p:spPr>
              <a:xfrm>
                <a:off x="7548912" y="3846102"/>
                <a:ext cx="3697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Zones</a:t>
                </a:r>
              </a:p>
            </p:txBody>
          </p:sp>
          <p:grpSp>
            <p:nvGrpSpPr>
              <p:cNvPr id="274" name="Group 273"/>
              <p:cNvGrpSpPr/>
              <p:nvPr/>
            </p:nvGrpSpPr>
            <p:grpSpPr>
              <a:xfrm>
                <a:off x="7436649" y="3249111"/>
                <a:ext cx="594242" cy="527657"/>
                <a:chOff x="6164263" y="4862513"/>
                <a:chExt cx="3003550" cy="2667000"/>
              </a:xfrm>
            </p:grpSpPr>
            <p:sp>
              <p:nvSpPr>
                <p:cNvPr id="275" name="Freeform 23"/>
                <p:cNvSpPr>
                  <a:spLocks noChangeArrowheads="1"/>
                </p:cNvSpPr>
                <p:nvPr/>
              </p:nvSpPr>
              <p:spPr bwMode="auto">
                <a:xfrm>
                  <a:off x="7348538" y="4862513"/>
                  <a:ext cx="636587" cy="636587"/>
                </a:xfrm>
                <a:custGeom>
                  <a:avLst/>
                  <a:gdLst>
                    <a:gd name="T0" fmla="*/ 1768 w 1769"/>
                    <a:gd name="T1" fmla="*/ 884 h 1770"/>
                    <a:gd name="T2" fmla="*/ 1768 w 1769"/>
                    <a:gd name="T3" fmla="*/ 884 h 1770"/>
                    <a:gd name="T4" fmla="*/ 884 w 1769"/>
                    <a:gd name="T5" fmla="*/ 1769 h 1770"/>
                    <a:gd name="T6" fmla="*/ 0 w 1769"/>
                    <a:gd name="T7" fmla="*/ 884 h 1770"/>
                    <a:gd name="T8" fmla="*/ 884 w 1769"/>
                    <a:gd name="T9" fmla="*/ 0 h 1770"/>
                    <a:gd name="T10" fmla="*/ 1768 w 1769"/>
                    <a:gd name="T11" fmla="*/ 884 h 1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9" h="1770">
                      <a:moveTo>
                        <a:pt x="1768" y="884"/>
                      </a:moveTo>
                      <a:lnTo>
                        <a:pt x="1768" y="884"/>
                      </a:lnTo>
                      <a:cubicBezTo>
                        <a:pt x="1768" y="1381"/>
                        <a:pt x="1382" y="1769"/>
                        <a:pt x="884" y="1769"/>
                      </a:cubicBezTo>
                      <a:cubicBezTo>
                        <a:pt x="415" y="1769"/>
                        <a:pt x="0" y="1381"/>
                        <a:pt x="0" y="884"/>
                      </a:cubicBezTo>
                      <a:cubicBezTo>
                        <a:pt x="0" y="387"/>
                        <a:pt x="415" y="0"/>
                        <a:pt x="884" y="0"/>
                      </a:cubicBezTo>
                      <a:cubicBezTo>
                        <a:pt x="1382" y="0"/>
                        <a:pt x="1768" y="387"/>
                        <a:pt x="1768" y="8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24"/>
                <p:cNvSpPr>
                  <a:spLocks noChangeArrowheads="1"/>
                </p:cNvSpPr>
                <p:nvPr/>
              </p:nvSpPr>
              <p:spPr bwMode="auto">
                <a:xfrm>
                  <a:off x="7348538" y="6892925"/>
                  <a:ext cx="636587" cy="636588"/>
                </a:xfrm>
                <a:custGeom>
                  <a:avLst/>
                  <a:gdLst>
                    <a:gd name="T0" fmla="*/ 1768 w 1769"/>
                    <a:gd name="T1" fmla="*/ 884 h 1769"/>
                    <a:gd name="T2" fmla="*/ 1768 w 1769"/>
                    <a:gd name="T3" fmla="*/ 884 h 1769"/>
                    <a:gd name="T4" fmla="*/ 884 w 1769"/>
                    <a:gd name="T5" fmla="*/ 1768 h 1769"/>
                    <a:gd name="T6" fmla="*/ 0 w 1769"/>
                    <a:gd name="T7" fmla="*/ 884 h 1769"/>
                    <a:gd name="T8" fmla="*/ 884 w 1769"/>
                    <a:gd name="T9" fmla="*/ 0 h 1769"/>
                    <a:gd name="T10" fmla="*/ 1768 w 1769"/>
                    <a:gd name="T11" fmla="*/ 884 h 17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9" h="1769">
                      <a:moveTo>
                        <a:pt x="1768" y="884"/>
                      </a:moveTo>
                      <a:lnTo>
                        <a:pt x="1768" y="884"/>
                      </a:lnTo>
                      <a:cubicBezTo>
                        <a:pt x="1768" y="1381"/>
                        <a:pt x="1382" y="1768"/>
                        <a:pt x="884" y="1768"/>
                      </a:cubicBezTo>
                      <a:cubicBezTo>
                        <a:pt x="415" y="1768"/>
                        <a:pt x="0" y="1381"/>
                        <a:pt x="0" y="884"/>
                      </a:cubicBezTo>
                      <a:cubicBezTo>
                        <a:pt x="0" y="386"/>
                        <a:pt x="415" y="0"/>
                        <a:pt x="884" y="0"/>
                      </a:cubicBezTo>
                      <a:cubicBezTo>
                        <a:pt x="1382" y="0"/>
                        <a:pt x="1768" y="386"/>
                        <a:pt x="1768" y="8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Freeform 25"/>
                <p:cNvSpPr>
                  <a:spLocks noChangeArrowheads="1"/>
                </p:cNvSpPr>
                <p:nvPr/>
              </p:nvSpPr>
              <p:spPr bwMode="auto">
                <a:xfrm>
                  <a:off x="6164263" y="6216650"/>
                  <a:ext cx="636587" cy="636588"/>
                </a:xfrm>
                <a:custGeom>
                  <a:avLst/>
                  <a:gdLst>
                    <a:gd name="T0" fmla="*/ 1768 w 1769"/>
                    <a:gd name="T1" fmla="*/ 884 h 1769"/>
                    <a:gd name="T2" fmla="*/ 1768 w 1769"/>
                    <a:gd name="T3" fmla="*/ 884 h 1769"/>
                    <a:gd name="T4" fmla="*/ 884 w 1769"/>
                    <a:gd name="T5" fmla="*/ 1768 h 1769"/>
                    <a:gd name="T6" fmla="*/ 0 w 1769"/>
                    <a:gd name="T7" fmla="*/ 884 h 1769"/>
                    <a:gd name="T8" fmla="*/ 884 w 1769"/>
                    <a:gd name="T9" fmla="*/ 0 h 1769"/>
                    <a:gd name="T10" fmla="*/ 1768 w 1769"/>
                    <a:gd name="T11" fmla="*/ 884 h 17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9" h="1769">
                      <a:moveTo>
                        <a:pt x="1768" y="884"/>
                      </a:moveTo>
                      <a:lnTo>
                        <a:pt x="1768" y="884"/>
                      </a:lnTo>
                      <a:cubicBezTo>
                        <a:pt x="1768" y="1381"/>
                        <a:pt x="1382" y="1768"/>
                        <a:pt x="884" y="1768"/>
                      </a:cubicBezTo>
                      <a:cubicBezTo>
                        <a:pt x="414" y="1768"/>
                        <a:pt x="0" y="1381"/>
                        <a:pt x="0" y="884"/>
                      </a:cubicBezTo>
                      <a:cubicBezTo>
                        <a:pt x="0" y="386"/>
                        <a:pt x="414" y="0"/>
                        <a:pt x="884" y="0"/>
                      </a:cubicBezTo>
                      <a:cubicBezTo>
                        <a:pt x="1382" y="0"/>
                        <a:pt x="1768" y="386"/>
                        <a:pt x="1768" y="8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Freeform 26"/>
                <p:cNvSpPr>
                  <a:spLocks noChangeArrowheads="1"/>
                </p:cNvSpPr>
                <p:nvPr/>
              </p:nvSpPr>
              <p:spPr bwMode="auto">
                <a:xfrm>
                  <a:off x="8531225" y="6216650"/>
                  <a:ext cx="636588" cy="636588"/>
                </a:xfrm>
                <a:custGeom>
                  <a:avLst/>
                  <a:gdLst>
                    <a:gd name="T0" fmla="*/ 1768 w 1769"/>
                    <a:gd name="T1" fmla="*/ 884 h 1769"/>
                    <a:gd name="T2" fmla="*/ 1768 w 1769"/>
                    <a:gd name="T3" fmla="*/ 884 h 1769"/>
                    <a:gd name="T4" fmla="*/ 884 w 1769"/>
                    <a:gd name="T5" fmla="*/ 1768 h 1769"/>
                    <a:gd name="T6" fmla="*/ 0 w 1769"/>
                    <a:gd name="T7" fmla="*/ 884 h 1769"/>
                    <a:gd name="T8" fmla="*/ 884 w 1769"/>
                    <a:gd name="T9" fmla="*/ 0 h 1769"/>
                    <a:gd name="T10" fmla="*/ 1768 w 1769"/>
                    <a:gd name="T11" fmla="*/ 884 h 17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9" h="1769">
                      <a:moveTo>
                        <a:pt x="1768" y="884"/>
                      </a:moveTo>
                      <a:lnTo>
                        <a:pt x="1768" y="884"/>
                      </a:lnTo>
                      <a:cubicBezTo>
                        <a:pt x="1768" y="1381"/>
                        <a:pt x="1381" y="1768"/>
                        <a:pt x="884" y="1768"/>
                      </a:cubicBezTo>
                      <a:cubicBezTo>
                        <a:pt x="415" y="1768"/>
                        <a:pt x="0" y="1381"/>
                        <a:pt x="0" y="884"/>
                      </a:cubicBezTo>
                      <a:cubicBezTo>
                        <a:pt x="0" y="386"/>
                        <a:pt x="415" y="0"/>
                        <a:pt x="884" y="0"/>
                      </a:cubicBezTo>
                      <a:cubicBezTo>
                        <a:pt x="1381" y="0"/>
                        <a:pt x="1768" y="386"/>
                        <a:pt x="1768" y="8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6731000" y="5459413"/>
                  <a:ext cx="746125" cy="8477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Line 28"/>
                <p:cNvSpPr>
                  <a:spLocks noChangeShapeType="1"/>
                </p:cNvSpPr>
                <p:nvPr/>
              </p:nvSpPr>
              <p:spPr bwMode="auto">
                <a:xfrm>
                  <a:off x="7866063" y="5459413"/>
                  <a:ext cx="755650" cy="84455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Line 29"/>
                <p:cNvSpPr>
                  <a:spLocks noChangeShapeType="1"/>
                </p:cNvSpPr>
                <p:nvPr/>
              </p:nvSpPr>
              <p:spPr bwMode="auto">
                <a:xfrm>
                  <a:off x="7646988" y="5519738"/>
                  <a:ext cx="1587" cy="13922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72" name="Rectangle 271"/>
            <p:cNvSpPr/>
            <p:nvPr/>
          </p:nvSpPr>
          <p:spPr>
            <a:xfrm>
              <a:off x="3654824" y="0"/>
              <a:ext cx="721242" cy="5276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3853888" y="2277165"/>
            <a:ext cx="897745" cy="1069539"/>
            <a:chOff x="5141408" y="0"/>
            <a:chExt cx="897745" cy="1069539"/>
          </a:xfrm>
        </p:grpSpPr>
        <p:grpSp>
          <p:nvGrpSpPr>
            <p:cNvPr id="283" name="Group 282"/>
            <p:cNvGrpSpPr/>
            <p:nvPr/>
          </p:nvGrpSpPr>
          <p:grpSpPr>
            <a:xfrm>
              <a:off x="5141408" y="0"/>
              <a:ext cx="897745" cy="1069539"/>
              <a:chOff x="10282816" y="2961229"/>
              <a:chExt cx="897745" cy="1069539"/>
            </a:xfrm>
          </p:grpSpPr>
          <p:sp>
            <p:nvSpPr>
              <p:cNvPr id="285" name="TextBox 284"/>
              <p:cNvSpPr txBox="1"/>
              <p:nvPr/>
            </p:nvSpPr>
            <p:spPr>
              <a:xfrm>
                <a:off x="10282816" y="3846102"/>
                <a:ext cx="89774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 Layer(</a:t>
                </a:r>
                <a:r>
                  <a:rPr lang="en-US" sz="1200" dirty="0" err="1"/>
                  <a:t>ing</a:t>
                </a:r>
                <a:r>
                  <a:rPr lang="en-US" sz="1200" dirty="0"/>
                  <a:t>)</a:t>
                </a:r>
              </a:p>
            </p:txBody>
          </p:sp>
          <p:grpSp>
            <p:nvGrpSpPr>
              <p:cNvPr id="286" name="Group 285"/>
              <p:cNvGrpSpPr/>
              <p:nvPr/>
            </p:nvGrpSpPr>
            <p:grpSpPr>
              <a:xfrm>
                <a:off x="10401232" y="2961229"/>
                <a:ext cx="660912" cy="815539"/>
                <a:chOff x="509588" y="-84138"/>
                <a:chExt cx="2870200" cy="3541713"/>
              </a:xfrm>
            </p:grpSpPr>
            <p:sp>
              <p:nvSpPr>
                <p:cNvPr id="287" name="Freeform 1"/>
                <p:cNvSpPr>
                  <a:spLocks noChangeArrowheads="1"/>
                </p:cNvSpPr>
                <p:nvPr/>
              </p:nvSpPr>
              <p:spPr bwMode="auto">
                <a:xfrm>
                  <a:off x="509588" y="179388"/>
                  <a:ext cx="2868612" cy="1482725"/>
                </a:xfrm>
                <a:custGeom>
                  <a:avLst/>
                  <a:gdLst>
                    <a:gd name="T0" fmla="*/ 7969 w 7970"/>
                    <a:gd name="T1" fmla="*/ 2073 h 4120"/>
                    <a:gd name="T2" fmla="*/ 7969 w 7970"/>
                    <a:gd name="T3" fmla="*/ 2073 h 4120"/>
                    <a:gd name="T4" fmla="*/ 3985 w 7970"/>
                    <a:gd name="T5" fmla="*/ 4119 h 4120"/>
                    <a:gd name="T6" fmla="*/ 0 w 7970"/>
                    <a:gd name="T7" fmla="*/ 2073 h 4120"/>
                    <a:gd name="T8" fmla="*/ 3985 w 7970"/>
                    <a:gd name="T9" fmla="*/ 0 h 4120"/>
                    <a:gd name="T10" fmla="*/ 7969 w 7970"/>
                    <a:gd name="T11" fmla="*/ 2073 h 4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70" h="4120">
                      <a:moveTo>
                        <a:pt x="7969" y="2073"/>
                      </a:moveTo>
                      <a:lnTo>
                        <a:pt x="7969" y="2073"/>
                      </a:lnTo>
                      <a:cubicBezTo>
                        <a:pt x="7969" y="3204"/>
                        <a:pt x="6192" y="4119"/>
                        <a:pt x="3985" y="4119"/>
                      </a:cubicBezTo>
                      <a:cubicBezTo>
                        <a:pt x="1777" y="4119"/>
                        <a:pt x="0" y="3204"/>
                        <a:pt x="0" y="2073"/>
                      </a:cubicBezTo>
                      <a:cubicBezTo>
                        <a:pt x="0" y="915"/>
                        <a:pt x="1777" y="0"/>
                        <a:pt x="3985" y="0"/>
                      </a:cubicBezTo>
                      <a:cubicBezTo>
                        <a:pt x="6192" y="0"/>
                        <a:pt x="7969" y="915"/>
                        <a:pt x="7969" y="2073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Freeform 2"/>
                <p:cNvSpPr>
                  <a:spLocks noChangeArrowheads="1"/>
                </p:cNvSpPr>
                <p:nvPr/>
              </p:nvSpPr>
              <p:spPr bwMode="auto">
                <a:xfrm>
                  <a:off x="509588" y="1371600"/>
                  <a:ext cx="1144587" cy="1017588"/>
                </a:xfrm>
                <a:custGeom>
                  <a:avLst/>
                  <a:gdLst>
                    <a:gd name="T0" fmla="*/ 3177 w 3178"/>
                    <a:gd name="T1" fmla="*/ 2826 h 2827"/>
                    <a:gd name="T2" fmla="*/ 3177 w 3178"/>
                    <a:gd name="T3" fmla="*/ 2826 h 2827"/>
                    <a:gd name="T4" fmla="*/ 0 w 3178"/>
                    <a:gd name="T5" fmla="*/ 807 h 2827"/>
                    <a:gd name="T6" fmla="*/ 323 w 3178"/>
                    <a:gd name="T7" fmla="*/ 0 h 2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78" h="2827">
                      <a:moveTo>
                        <a:pt x="3177" y="2826"/>
                      </a:moveTo>
                      <a:lnTo>
                        <a:pt x="3177" y="2826"/>
                      </a:lnTo>
                      <a:cubicBezTo>
                        <a:pt x="1373" y="2638"/>
                        <a:pt x="0" y="1803"/>
                        <a:pt x="0" y="807"/>
                      </a:cubicBezTo>
                      <a:cubicBezTo>
                        <a:pt x="0" y="538"/>
                        <a:pt x="108" y="242"/>
                        <a:pt x="323" y="0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Freeform 3"/>
                <p:cNvSpPr>
                  <a:spLocks noChangeArrowheads="1"/>
                </p:cNvSpPr>
                <p:nvPr/>
              </p:nvSpPr>
              <p:spPr bwMode="auto">
                <a:xfrm>
                  <a:off x="2244725" y="1343025"/>
                  <a:ext cx="1135063" cy="1046163"/>
                </a:xfrm>
                <a:custGeom>
                  <a:avLst/>
                  <a:gdLst>
                    <a:gd name="T0" fmla="*/ 2746 w 3151"/>
                    <a:gd name="T1" fmla="*/ 0 h 2908"/>
                    <a:gd name="T2" fmla="*/ 2746 w 3151"/>
                    <a:gd name="T3" fmla="*/ 0 h 2908"/>
                    <a:gd name="T4" fmla="*/ 3150 w 3151"/>
                    <a:gd name="T5" fmla="*/ 888 h 2908"/>
                    <a:gd name="T6" fmla="*/ 0 w 3151"/>
                    <a:gd name="T7" fmla="*/ 2907 h 2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51" h="2908">
                      <a:moveTo>
                        <a:pt x="2746" y="0"/>
                      </a:moveTo>
                      <a:lnTo>
                        <a:pt x="2746" y="0"/>
                      </a:lnTo>
                      <a:cubicBezTo>
                        <a:pt x="2989" y="269"/>
                        <a:pt x="3150" y="565"/>
                        <a:pt x="3150" y="888"/>
                      </a:cubicBezTo>
                      <a:cubicBezTo>
                        <a:pt x="3150" y="1884"/>
                        <a:pt x="1804" y="2719"/>
                        <a:pt x="0" y="2907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Freeform 4"/>
                <p:cNvSpPr>
                  <a:spLocks noChangeArrowheads="1"/>
                </p:cNvSpPr>
                <p:nvPr/>
              </p:nvSpPr>
              <p:spPr bwMode="auto">
                <a:xfrm>
                  <a:off x="2244725" y="935038"/>
                  <a:ext cx="882650" cy="309562"/>
                </a:xfrm>
                <a:custGeom>
                  <a:avLst/>
                  <a:gdLst>
                    <a:gd name="T0" fmla="*/ 0 w 2451"/>
                    <a:gd name="T1" fmla="*/ 0 h 862"/>
                    <a:gd name="T2" fmla="*/ 0 w 2451"/>
                    <a:gd name="T3" fmla="*/ 0 h 862"/>
                    <a:gd name="T4" fmla="*/ 2450 w 2451"/>
                    <a:gd name="T5" fmla="*/ 861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51" h="86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023" y="107"/>
                        <a:pt x="1884" y="430"/>
                        <a:pt x="2450" y="861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5"/>
                <p:cNvSpPr>
                  <a:spLocks noChangeArrowheads="1"/>
                </p:cNvSpPr>
                <p:nvPr/>
              </p:nvSpPr>
              <p:spPr bwMode="auto">
                <a:xfrm>
                  <a:off x="771525" y="935038"/>
                  <a:ext cx="882650" cy="300037"/>
                </a:xfrm>
                <a:custGeom>
                  <a:avLst/>
                  <a:gdLst>
                    <a:gd name="T0" fmla="*/ 0 w 2451"/>
                    <a:gd name="T1" fmla="*/ 834 h 835"/>
                    <a:gd name="T2" fmla="*/ 0 w 2451"/>
                    <a:gd name="T3" fmla="*/ 834 h 835"/>
                    <a:gd name="T4" fmla="*/ 2450 w 2451"/>
                    <a:gd name="T5" fmla="*/ 0 h 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51" h="835">
                      <a:moveTo>
                        <a:pt x="0" y="834"/>
                      </a:moveTo>
                      <a:lnTo>
                        <a:pt x="0" y="834"/>
                      </a:lnTo>
                      <a:cubicBezTo>
                        <a:pt x="565" y="404"/>
                        <a:pt x="1454" y="107"/>
                        <a:pt x="2450" y="0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6"/>
                <p:cNvSpPr>
                  <a:spLocks noChangeArrowheads="1"/>
                </p:cNvSpPr>
                <p:nvPr/>
              </p:nvSpPr>
              <p:spPr bwMode="auto">
                <a:xfrm>
                  <a:off x="509588" y="2079625"/>
                  <a:ext cx="2868612" cy="1066800"/>
                </a:xfrm>
                <a:custGeom>
                  <a:avLst/>
                  <a:gdLst>
                    <a:gd name="T0" fmla="*/ 7565 w 7970"/>
                    <a:gd name="T1" fmla="*/ 0 h 2962"/>
                    <a:gd name="T2" fmla="*/ 7565 w 7970"/>
                    <a:gd name="T3" fmla="*/ 0 h 2962"/>
                    <a:gd name="T4" fmla="*/ 7969 w 7970"/>
                    <a:gd name="T5" fmla="*/ 915 h 2962"/>
                    <a:gd name="T6" fmla="*/ 3985 w 7970"/>
                    <a:gd name="T7" fmla="*/ 2961 h 2962"/>
                    <a:gd name="T8" fmla="*/ 0 w 7970"/>
                    <a:gd name="T9" fmla="*/ 915 h 2962"/>
                    <a:gd name="T10" fmla="*/ 323 w 7970"/>
                    <a:gd name="T11" fmla="*/ 107 h 2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70" h="2962">
                      <a:moveTo>
                        <a:pt x="7565" y="0"/>
                      </a:moveTo>
                      <a:lnTo>
                        <a:pt x="7565" y="0"/>
                      </a:lnTo>
                      <a:cubicBezTo>
                        <a:pt x="7808" y="269"/>
                        <a:pt x="7969" y="592"/>
                        <a:pt x="7969" y="915"/>
                      </a:cubicBezTo>
                      <a:cubicBezTo>
                        <a:pt x="7969" y="2046"/>
                        <a:pt x="6192" y="2961"/>
                        <a:pt x="3985" y="2961"/>
                      </a:cubicBezTo>
                      <a:cubicBezTo>
                        <a:pt x="1777" y="2961"/>
                        <a:pt x="0" y="2046"/>
                        <a:pt x="0" y="915"/>
                      </a:cubicBezTo>
                      <a:cubicBezTo>
                        <a:pt x="0" y="619"/>
                        <a:pt x="108" y="350"/>
                        <a:pt x="323" y="107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" name="Freeform 7"/>
                <p:cNvSpPr>
                  <a:spLocks noChangeArrowheads="1"/>
                </p:cNvSpPr>
                <p:nvPr/>
              </p:nvSpPr>
              <p:spPr bwMode="auto">
                <a:xfrm>
                  <a:off x="771525" y="1662113"/>
                  <a:ext cx="2306638" cy="320675"/>
                </a:xfrm>
                <a:custGeom>
                  <a:avLst/>
                  <a:gdLst>
                    <a:gd name="T0" fmla="*/ 0 w 6408"/>
                    <a:gd name="T1" fmla="*/ 888 h 889"/>
                    <a:gd name="T2" fmla="*/ 0 w 6408"/>
                    <a:gd name="T3" fmla="*/ 888 h 889"/>
                    <a:gd name="T4" fmla="*/ 3258 w 6408"/>
                    <a:gd name="T5" fmla="*/ 0 h 889"/>
                    <a:gd name="T6" fmla="*/ 6407 w 6408"/>
                    <a:gd name="T7" fmla="*/ 808 h 8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408" h="889">
                      <a:moveTo>
                        <a:pt x="0" y="888"/>
                      </a:moveTo>
                      <a:lnTo>
                        <a:pt x="0" y="888"/>
                      </a:lnTo>
                      <a:cubicBezTo>
                        <a:pt x="727" y="350"/>
                        <a:pt x="1912" y="0"/>
                        <a:pt x="3258" y="0"/>
                      </a:cubicBezTo>
                      <a:cubicBezTo>
                        <a:pt x="4550" y="0"/>
                        <a:pt x="5681" y="323"/>
                        <a:pt x="6407" y="808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944688" y="-84138"/>
                  <a:ext cx="1587" cy="982663"/>
                </a:xfrm>
                <a:prstGeom prst="line">
                  <a:avLst/>
                </a:pr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1952625" y="2466975"/>
                  <a:ext cx="1588" cy="990600"/>
                </a:xfrm>
                <a:prstGeom prst="line">
                  <a:avLst/>
                </a:pr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Freeform 10"/>
                <p:cNvSpPr>
                  <a:spLocks noChangeArrowheads="1"/>
                </p:cNvSpPr>
                <p:nvPr/>
              </p:nvSpPr>
              <p:spPr bwMode="auto">
                <a:xfrm>
                  <a:off x="1749425" y="800100"/>
                  <a:ext cx="398463" cy="193675"/>
                </a:xfrm>
                <a:custGeom>
                  <a:avLst/>
                  <a:gdLst>
                    <a:gd name="T0" fmla="*/ 0 w 1105"/>
                    <a:gd name="T1" fmla="*/ 269 h 540"/>
                    <a:gd name="T2" fmla="*/ 0 w 1105"/>
                    <a:gd name="T3" fmla="*/ 269 h 540"/>
                    <a:gd name="T4" fmla="*/ 565 w 1105"/>
                    <a:gd name="T5" fmla="*/ 539 h 540"/>
                    <a:gd name="T6" fmla="*/ 1104 w 1105"/>
                    <a:gd name="T7" fmla="*/ 269 h 540"/>
                    <a:gd name="T8" fmla="*/ 565 w 1105"/>
                    <a:gd name="T9" fmla="*/ 0 h 540"/>
                    <a:gd name="T10" fmla="*/ 0 w 1105"/>
                    <a:gd name="T11" fmla="*/ 269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05" h="540">
                      <a:moveTo>
                        <a:pt x="0" y="269"/>
                      </a:moveTo>
                      <a:lnTo>
                        <a:pt x="0" y="269"/>
                      </a:lnTo>
                      <a:cubicBezTo>
                        <a:pt x="0" y="431"/>
                        <a:pt x="270" y="539"/>
                        <a:pt x="565" y="539"/>
                      </a:cubicBezTo>
                      <a:cubicBezTo>
                        <a:pt x="862" y="539"/>
                        <a:pt x="1104" y="431"/>
                        <a:pt x="1104" y="269"/>
                      </a:cubicBezTo>
                      <a:cubicBezTo>
                        <a:pt x="1104" y="134"/>
                        <a:pt x="862" y="0"/>
                        <a:pt x="565" y="0"/>
                      </a:cubicBezTo>
                      <a:cubicBezTo>
                        <a:pt x="270" y="0"/>
                        <a:pt x="0" y="134"/>
                        <a:pt x="0" y="269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" name="Freeform 11"/>
                <p:cNvSpPr>
                  <a:spLocks noChangeArrowheads="1"/>
                </p:cNvSpPr>
                <p:nvPr/>
              </p:nvSpPr>
              <p:spPr bwMode="auto">
                <a:xfrm>
                  <a:off x="1749425" y="2273300"/>
                  <a:ext cx="398463" cy="193675"/>
                </a:xfrm>
                <a:custGeom>
                  <a:avLst/>
                  <a:gdLst>
                    <a:gd name="T0" fmla="*/ 0 w 1105"/>
                    <a:gd name="T1" fmla="*/ 269 h 540"/>
                    <a:gd name="T2" fmla="*/ 0 w 1105"/>
                    <a:gd name="T3" fmla="*/ 269 h 540"/>
                    <a:gd name="T4" fmla="*/ 565 w 1105"/>
                    <a:gd name="T5" fmla="*/ 539 h 540"/>
                    <a:gd name="T6" fmla="*/ 1104 w 1105"/>
                    <a:gd name="T7" fmla="*/ 269 h 540"/>
                    <a:gd name="T8" fmla="*/ 565 w 1105"/>
                    <a:gd name="T9" fmla="*/ 0 h 540"/>
                    <a:gd name="T10" fmla="*/ 0 w 1105"/>
                    <a:gd name="T11" fmla="*/ 269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05" h="540">
                      <a:moveTo>
                        <a:pt x="0" y="269"/>
                      </a:moveTo>
                      <a:lnTo>
                        <a:pt x="0" y="269"/>
                      </a:lnTo>
                      <a:cubicBezTo>
                        <a:pt x="0" y="431"/>
                        <a:pt x="270" y="539"/>
                        <a:pt x="565" y="539"/>
                      </a:cubicBezTo>
                      <a:cubicBezTo>
                        <a:pt x="862" y="539"/>
                        <a:pt x="1104" y="431"/>
                        <a:pt x="1104" y="269"/>
                      </a:cubicBezTo>
                      <a:cubicBezTo>
                        <a:pt x="1104" y="135"/>
                        <a:pt x="862" y="0"/>
                        <a:pt x="565" y="0"/>
                      </a:cubicBezTo>
                      <a:cubicBezTo>
                        <a:pt x="270" y="0"/>
                        <a:pt x="0" y="135"/>
                        <a:pt x="0" y="269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8" name="Line 12"/>
                <p:cNvSpPr>
                  <a:spLocks noChangeShapeType="1"/>
                </p:cNvSpPr>
                <p:nvPr/>
              </p:nvSpPr>
              <p:spPr bwMode="auto">
                <a:xfrm>
                  <a:off x="1952625" y="1100138"/>
                  <a:ext cx="1588" cy="436562"/>
                </a:xfrm>
                <a:prstGeom prst="line">
                  <a:avLst/>
                </a:pr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Line 13"/>
                <p:cNvSpPr>
                  <a:spLocks noChangeShapeType="1"/>
                </p:cNvSpPr>
                <p:nvPr/>
              </p:nvSpPr>
              <p:spPr bwMode="auto">
                <a:xfrm>
                  <a:off x="1952625" y="1789113"/>
                  <a:ext cx="1588" cy="581025"/>
                </a:xfrm>
                <a:prstGeom prst="line">
                  <a:avLst/>
                </a:pr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84" name="Rectangle 283"/>
            <p:cNvSpPr/>
            <p:nvPr/>
          </p:nvSpPr>
          <p:spPr>
            <a:xfrm>
              <a:off x="5196324" y="0"/>
              <a:ext cx="787912" cy="81553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5133424" y="2687752"/>
            <a:ext cx="1630511" cy="843618"/>
            <a:chOff x="2057850" y="0"/>
            <a:chExt cx="1630511" cy="843618"/>
          </a:xfrm>
        </p:grpSpPr>
        <p:grpSp>
          <p:nvGrpSpPr>
            <p:cNvPr id="301" name="Group 300"/>
            <p:cNvGrpSpPr/>
            <p:nvPr/>
          </p:nvGrpSpPr>
          <p:grpSpPr>
            <a:xfrm>
              <a:off x="2057850" y="0"/>
              <a:ext cx="1630511" cy="843618"/>
              <a:chOff x="3891377" y="4660743"/>
              <a:chExt cx="1630511" cy="843618"/>
            </a:xfrm>
          </p:grpSpPr>
          <p:sp>
            <p:nvSpPr>
              <p:cNvPr id="303" name="TextBox 302"/>
              <p:cNvSpPr txBox="1"/>
              <p:nvPr/>
            </p:nvSpPr>
            <p:spPr>
              <a:xfrm>
                <a:off x="3891377" y="5135029"/>
                <a:ext cx="16305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Federated Authentication </a:t>
                </a:r>
                <a:br>
                  <a:rPr lang="en-US" sz="1200" dirty="0"/>
                </a:br>
                <a:r>
                  <a:rPr lang="en-US" sz="1200" dirty="0"/>
                  <a:t>Service</a:t>
                </a:r>
              </a:p>
            </p:txBody>
          </p:sp>
          <p:grpSp>
            <p:nvGrpSpPr>
              <p:cNvPr id="304" name="Group 303"/>
              <p:cNvGrpSpPr/>
              <p:nvPr/>
            </p:nvGrpSpPr>
            <p:grpSpPr>
              <a:xfrm>
                <a:off x="4396022" y="4660743"/>
                <a:ext cx="621221" cy="404952"/>
                <a:chOff x="5948363" y="157163"/>
                <a:chExt cx="3575050" cy="2330450"/>
              </a:xfrm>
            </p:grpSpPr>
            <p:sp>
              <p:nvSpPr>
                <p:cNvPr id="305" name="Freeform 8"/>
                <p:cNvSpPr>
                  <a:spLocks noChangeArrowheads="1"/>
                </p:cNvSpPr>
                <p:nvPr/>
              </p:nvSpPr>
              <p:spPr bwMode="auto">
                <a:xfrm>
                  <a:off x="5948363" y="157163"/>
                  <a:ext cx="3575050" cy="2330450"/>
                </a:xfrm>
                <a:custGeom>
                  <a:avLst/>
                  <a:gdLst>
                    <a:gd name="T0" fmla="*/ 9493 w 9929"/>
                    <a:gd name="T1" fmla="*/ 6474 h 6475"/>
                    <a:gd name="T2" fmla="*/ 9493 w 9929"/>
                    <a:gd name="T3" fmla="*/ 6474 h 6475"/>
                    <a:gd name="T4" fmla="*/ 436 w 9929"/>
                    <a:gd name="T5" fmla="*/ 6474 h 6475"/>
                    <a:gd name="T6" fmla="*/ 0 w 9929"/>
                    <a:gd name="T7" fmla="*/ 6039 h 6475"/>
                    <a:gd name="T8" fmla="*/ 0 w 9929"/>
                    <a:gd name="T9" fmla="*/ 436 h 6475"/>
                    <a:gd name="T10" fmla="*/ 436 w 9929"/>
                    <a:gd name="T11" fmla="*/ 0 h 6475"/>
                    <a:gd name="T12" fmla="*/ 9493 w 9929"/>
                    <a:gd name="T13" fmla="*/ 0 h 6475"/>
                    <a:gd name="T14" fmla="*/ 9928 w 9929"/>
                    <a:gd name="T15" fmla="*/ 436 h 6475"/>
                    <a:gd name="T16" fmla="*/ 9928 w 9929"/>
                    <a:gd name="T17" fmla="*/ 6039 h 6475"/>
                    <a:gd name="T18" fmla="*/ 9493 w 9929"/>
                    <a:gd name="T19" fmla="*/ 6474 h 6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29" h="6475">
                      <a:moveTo>
                        <a:pt x="9493" y="6474"/>
                      </a:moveTo>
                      <a:lnTo>
                        <a:pt x="9493" y="6474"/>
                      </a:lnTo>
                      <a:cubicBezTo>
                        <a:pt x="436" y="6474"/>
                        <a:pt x="436" y="6474"/>
                        <a:pt x="436" y="6474"/>
                      </a:cubicBezTo>
                      <a:cubicBezTo>
                        <a:pt x="190" y="6474"/>
                        <a:pt x="0" y="6283"/>
                        <a:pt x="0" y="6039"/>
                      </a:cubicBezTo>
                      <a:cubicBezTo>
                        <a:pt x="0" y="436"/>
                        <a:pt x="0" y="436"/>
                        <a:pt x="0" y="436"/>
                      </a:cubicBezTo>
                      <a:cubicBezTo>
                        <a:pt x="0" y="218"/>
                        <a:pt x="190" y="0"/>
                        <a:pt x="436" y="0"/>
                      </a:cubicBezTo>
                      <a:cubicBezTo>
                        <a:pt x="9493" y="0"/>
                        <a:pt x="9493" y="0"/>
                        <a:pt x="9493" y="0"/>
                      </a:cubicBezTo>
                      <a:cubicBezTo>
                        <a:pt x="9738" y="0"/>
                        <a:pt x="9928" y="218"/>
                        <a:pt x="9928" y="436"/>
                      </a:cubicBezTo>
                      <a:cubicBezTo>
                        <a:pt x="9928" y="6039"/>
                        <a:pt x="9928" y="6039"/>
                        <a:pt x="9928" y="6039"/>
                      </a:cubicBezTo>
                      <a:cubicBezTo>
                        <a:pt x="9928" y="6283"/>
                        <a:pt x="9738" y="6474"/>
                        <a:pt x="9493" y="647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6" name="Freeform 9"/>
                <p:cNvSpPr>
                  <a:spLocks noChangeArrowheads="1"/>
                </p:cNvSpPr>
                <p:nvPr/>
              </p:nvSpPr>
              <p:spPr bwMode="auto">
                <a:xfrm>
                  <a:off x="6232525" y="1096963"/>
                  <a:ext cx="1087438" cy="881062"/>
                </a:xfrm>
                <a:custGeom>
                  <a:avLst/>
                  <a:gdLst>
                    <a:gd name="T0" fmla="*/ 2584 w 3020"/>
                    <a:gd name="T1" fmla="*/ 2447 h 2448"/>
                    <a:gd name="T2" fmla="*/ 2584 w 3020"/>
                    <a:gd name="T3" fmla="*/ 2447 h 2448"/>
                    <a:gd name="T4" fmla="*/ 435 w 3020"/>
                    <a:gd name="T5" fmla="*/ 2447 h 2448"/>
                    <a:gd name="T6" fmla="*/ 0 w 3020"/>
                    <a:gd name="T7" fmla="*/ 2012 h 2448"/>
                    <a:gd name="T8" fmla="*/ 0 w 3020"/>
                    <a:gd name="T9" fmla="*/ 435 h 2448"/>
                    <a:gd name="T10" fmla="*/ 435 w 3020"/>
                    <a:gd name="T11" fmla="*/ 0 h 2448"/>
                    <a:gd name="T12" fmla="*/ 2584 w 3020"/>
                    <a:gd name="T13" fmla="*/ 0 h 2448"/>
                    <a:gd name="T14" fmla="*/ 3019 w 3020"/>
                    <a:gd name="T15" fmla="*/ 435 h 2448"/>
                    <a:gd name="T16" fmla="*/ 3019 w 3020"/>
                    <a:gd name="T17" fmla="*/ 2012 h 2448"/>
                    <a:gd name="T18" fmla="*/ 2584 w 3020"/>
                    <a:gd name="T19" fmla="*/ 2447 h 2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20" h="2448">
                      <a:moveTo>
                        <a:pt x="2584" y="2447"/>
                      </a:moveTo>
                      <a:lnTo>
                        <a:pt x="2584" y="2447"/>
                      </a:lnTo>
                      <a:cubicBezTo>
                        <a:pt x="435" y="2447"/>
                        <a:pt x="435" y="2447"/>
                        <a:pt x="435" y="2447"/>
                      </a:cubicBezTo>
                      <a:cubicBezTo>
                        <a:pt x="191" y="2447"/>
                        <a:pt x="0" y="2257"/>
                        <a:pt x="0" y="2012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1" y="0"/>
                        <a:pt x="435" y="0"/>
                      </a:cubicBezTo>
                      <a:cubicBezTo>
                        <a:pt x="2584" y="0"/>
                        <a:pt x="2584" y="0"/>
                        <a:pt x="2584" y="0"/>
                      </a:cubicBezTo>
                      <a:cubicBezTo>
                        <a:pt x="2829" y="0"/>
                        <a:pt x="3019" y="190"/>
                        <a:pt x="3019" y="435"/>
                      </a:cubicBezTo>
                      <a:cubicBezTo>
                        <a:pt x="3019" y="2012"/>
                        <a:pt x="3019" y="2012"/>
                        <a:pt x="3019" y="2012"/>
                      </a:cubicBezTo>
                      <a:cubicBezTo>
                        <a:pt x="3019" y="2257"/>
                        <a:pt x="2829" y="2447"/>
                        <a:pt x="2584" y="244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Freeform 10"/>
                <p:cNvSpPr>
                  <a:spLocks noChangeArrowheads="1"/>
                </p:cNvSpPr>
                <p:nvPr/>
              </p:nvSpPr>
              <p:spPr bwMode="auto">
                <a:xfrm>
                  <a:off x="6594475" y="1254125"/>
                  <a:ext cx="373063" cy="568325"/>
                </a:xfrm>
                <a:custGeom>
                  <a:avLst/>
                  <a:gdLst>
                    <a:gd name="T0" fmla="*/ 789 w 1035"/>
                    <a:gd name="T1" fmla="*/ 1577 h 1578"/>
                    <a:gd name="T2" fmla="*/ 789 w 1035"/>
                    <a:gd name="T3" fmla="*/ 1577 h 1578"/>
                    <a:gd name="T4" fmla="*/ 245 w 1035"/>
                    <a:gd name="T5" fmla="*/ 1577 h 1578"/>
                    <a:gd name="T6" fmla="*/ 0 w 1035"/>
                    <a:gd name="T7" fmla="*/ 1360 h 1578"/>
                    <a:gd name="T8" fmla="*/ 0 w 1035"/>
                    <a:gd name="T9" fmla="*/ 218 h 1578"/>
                    <a:gd name="T10" fmla="*/ 245 w 1035"/>
                    <a:gd name="T11" fmla="*/ 0 h 1578"/>
                    <a:gd name="T12" fmla="*/ 789 w 1035"/>
                    <a:gd name="T13" fmla="*/ 0 h 1578"/>
                    <a:gd name="T14" fmla="*/ 1034 w 1035"/>
                    <a:gd name="T15" fmla="*/ 218 h 1578"/>
                    <a:gd name="T16" fmla="*/ 1034 w 1035"/>
                    <a:gd name="T17" fmla="*/ 1360 h 1578"/>
                    <a:gd name="T18" fmla="*/ 789 w 1035"/>
                    <a:gd name="T19" fmla="*/ 1577 h 1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35" h="1578">
                      <a:moveTo>
                        <a:pt x="789" y="1577"/>
                      </a:moveTo>
                      <a:lnTo>
                        <a:pt x="789" y="1577"/>
                      </a:lnTo>
                      <a:cubicBezTo>
                        <a:pt x="245" y="1577"/>
                        <a:pt x="245" y="1577"/>
                        <a:pt x="245" y="1577"/>
                      </a:cubicBezTo>
                      <a:cubicBezTo>
                        <a:pt x="109" y="1577"/>
                        <a:pt x="0" y="1468"/>
                        <a:pt x="0" y="1360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109"/>
                        <a:pt x="109" y="0"/>
                        <a:pt x="245" y="0"/>
                      </a:cubicBezTo>
                      <a:cubicBezTo>
                        <a:pt x="789" y="0"/>
                        <a:pt x="789" y="0"/>
                        <a:pt x="789" y="0"/>
                      </a:cubicBezTo>
                      <a:cubicBezTo>
                        <a:pt x="925" y="0"/>
                        <a:pt x="1034" y="109"/>
                        <a:pt x="1034" y="218"/>
                      </a:cubicBezTo>
                      <a:cubicBezTo>
                        <a:pt x="1034" y="1360"/>
                        <a:pt x="1034" y="1360"/>
                        <a:pt x="1034" y="1360"/>
                      </a:cubicBezTo>
                      <a:cubicBezTo>
                        <a:pt x="1034" y="1468"/>
                        <a:pt x="925" y="1577"/>
                        <a:pt x="789" y="157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" name="Line 11"/>
                <p:cNvSpPr>
                  <a:spLocks noChangeShapeType="1"/>
                </p:cNvSpPr>
                <p:nvPr/>
              </p:nvSpPr>
              <p:spPr bwMode="auto">
                <a:xfrm>
                  <a:off x="6965950" y="1343025"/>
                  <a:ext cx="3524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Line 12"/>
                <p:cNvSpPr>
                  <a:spLocks noChangeShapeType="1"/>
                </p:cNvSpPr>
                <p:nvPr/>
              </p:nvSpPr>
              <p:spPr bwMode="auto">
                <a:xfrm>
                  <a:off x="6965950" y="1538288"/>
                  <a:ext cx="3524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" name="Line 13"/>
                <p:cNvSpPr>
                  <a:spLocks noChangeShapeType="1"/>
                </p:cNvSpPr>
                <p:nvPr/>
              </p:nvSpPr>
              <p:spPr bwMode="auto">
                <a:xfrm>
                  <a:off x="6965950" y="1733550"/>
                  <a:ext cx="35242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" name="Line 14"/>
                <p:cNvSpPr>
                  <a:spLocks noChangeShapeType="1"/>
                </p:cNvSpPr>
                <p:nvPr/>
              </p:nvSpPr>
              <p:spPr bwMode="auto">
                <a:xfrm>
                  <a:off x="6232525" y="1343025"/>
                  <a:ext cx="36195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" name="Line 15"/>
                <p:cNvSpPr>
                  <a:spLocks noChangeShapeType="1"/>
                </p:cNvSpPr>
                <p:nvPr/>
              </p:nvSpPr>
              <p:spPr bwMode="auto">
                <a:xfrm>
                  <a:off x="6232525" y="1538288"/>
                  <a:ext cx="36195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Line 16"/>
                <p:cNvSpPr>
                  <a:spLocks noChangeShapeType="1"/>
                </p:cNvSpPr>
                <p:nvPr/>
              </p:nvSpPr>
              <p:spPr bwMode="auto">
                <a:xfrm>
                  <a:off x="6232525" y="1733550"/>
                  <a:ext cx="36195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6780213" y="1095375"/>
                  <a:ext cx="1587" cy="1603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6780213" y="1819275"/>
                  <a:ext cx="1587" cy="1603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6" name="Line 19"/>
                <p:cNvSpPr>
                  <a:spLocks noChangeShapeType="1"/>
                </p:cNvSpPr>
                <p:nvPr/>
              </p:nvSpPr>
              <p:spPr bwMode="auto">
                <a:xfrm>
                  <a:off x="5948363" y="568325"/>
                  <a:ext cx="3573462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7" name="Freeform 20"/>
                <p:cNvSpPr>
                  <a:spLocks noChangeArrowheads="1"/>
                </p:cNvSpPr>
                <p:nvPr/>
              </p:nvSpPr>
              <p:spPr bwMode="auto">
                <a:xfrm>
                  <a:off x="8081963" y="812800"/>
                  <a:ext cx="676275" cy="676275"/>
                </a:xfrm>
                <a:custGeom>
                  <a:avLst/>
                  <a:gdLst>
                    <a:gd name="T0" fmla="*/ 1876 w 1877"/>
                    <a:gd name="T1" fmla="*/ 953 h 1879"/>
                    <a:gd name="T2" fmla="*/ 1876 w 1877"/>
                    <a:gd name="T3" fmla="*/ 953 h 1879"/>
                    <a:gd name="T4" fmla="*/ 925 w 1877"/>
                    <a:gd name="T5" fmla="*/ 1878 h 1879"/>
                    <a:gd name="T6" fmla="*/ 0 w 1877"/>
                    <a:gd name="T7" fmla="*/ 953 h 1879"/>
                    <a:gd name="T8" fmla="*/ 925 w 1877"/>
                    <a:gd name="T9" fmla="*/ 0 h 1879"/>
                    <a:gd name="T10" fmla="*/ 1876 w 1877"/>
                    <a:gd name="T11" fmla="*/ 953 h 18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7" h="1879">
                      <a:moveTo>
                        <a:pt x="1876" y="953"/>
                      </a:moveTo>
                      <a:lnTo>
                        <a:pt x="1876" y="953"/>
                      </a:lnTo>
                      <a:cubicBezTo>
                        <a:pt x="1876" y="1470"/>
                        <a:pt x="1469" y="1878"/>
                        <a:pt x="925" y="1878"/>
                      </a:cubicBezTo>
                      <a:cubicBezTo>
                        <a:pt x="408" y="1878"/>
                        <a:pt x="0" y="1470"/>
                        <a:pt x="0" y="953"/>
                      </a:cubicBezTo>
                      <a:cubicBezTo>
                        <a:pt x="0" y="435"/>
                        <a:pt x="408" y="0"/>
                        <a:pt x="925" y="0"/>
                      </a:cubicBezTo>
                      <a:cubicBezTo>
                        <a:pt x="1469" y="0"/>
                        <a:pt x="1876" y="435"/>
                        <a:pt x="1876" y="95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Freeform 21"/>
                <p:cNvSpPr>
                  <a:spLocks noChangeArrowheads="1"/>
                </p:cNvSpPr>
                <p:nvPr/>
              </p:nvSpPr>
              <p:spPr bwMode="auto">
                <a:xfrm>
                  <a:off x="7710488" y="1528763"/>
                  <a:ext cx="1430337" cy="735012"/>
                </a:xfrm>
                <a:custGeom>
                  <a:avLst/>
                  <a:gdLst>
                    <a:gd name="T0" fmla="*/ 3862 w 3972"/>
                    <a:gd name="T1" fmla="*/ 1006 h 2040"/>
                    <a:gd name="T2" fmla="*/ 3862 w 3972"/>
                    <a:gd name="T3" fmla="*/ 1006 h 2040"/>
                    <a:gd name="T4" fmla="*/ 3618 w 3972"/>
                    <a:gd name="T5" fmla="*/ 1632 h 2040"/>
                    <a:gd name="T6" fmla="*/ 1986 w 3972"/>
                    <a:gd name="T7" fmla="*/ 2039 h 2040"/>
                    <a:gd name="T8" fmla="*/ 354 w 3972"/>
                    <a:gd name="T9" fmla="*/ 1632 h 2040"/>
                    <a:gd name="T10" fmla="*/ 109 w 3972"/>
                    <a:gd name="T11" fmla="*/ 1006 h 2040"/>
                    <a:gd name="T12" fmla="*/ 1986 w 3972"/>
                    <a:gd name="T13" fmla="*/ 0 h 2040"/>
                    <a:gd name="T14" fmla="*/ 3862 w 3972"/>
                    <a:gd name="T15" fmla="*/ 1006 h 2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72" h="2040">
                      <a:moveTo>
                        <a:pt x="3862" y="1006"/>
                      </a:moveTo>
                      <a:lnTo>
                        <a:pt x="3862" y="1006"/>
                      </a:lnTo>
                      <a:cubicBezTo>
                        <a:pt x="3971" y="1250"/>
                        <a:pt x="3862" y="1495"/>
                        <a:pt x="3618" y="1632"/>
                      </a:cubicBezTo>
                      <a:cubicBezTo>
                        <a:pt x="3156" y="1876"/>
                        <a:pt x="2584" y="2039"/>
                        <a:pt x="1986" y="2039"/>
                      </a:cubicBezTo>
                      <a:cubicBezTo>
                        <a:pt x="1387" y="2039"/>
                        <a:pt x="816" y="1876"/>
                        <a:pt x="354" y="1632"/>
                      </a:cubicBezTo>
                      <a:cubicBezTo>
                        <a:pt x="109" y="1495"/>
                        <a:pt x="0" y="1250"/>
                        <a:pt x="109" y="1006"/>
                      </a:cubicBezTo>
                      <a:cubicBezTo>
                        <a:pt x="354" y="435"/>
                        <a:pt x="1115" y="0"/>
                        <a:pt x="1986" y="0"/>
                      </a:cubicBezTo>
                      <a:cubicBezTo>
                        <a:pt x="2856" y="0"/>
                        <a:pt x="3618" y="435"/>
                        <a:pt x="3862" y="100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02" name="Rectangle 301"/>
            <p:cNvSpPr/>
            <p:nvPr/>
          </p:nvSpPr>
          <p:spPr>
            <a:xfrm>
              <a:off x="2498996" y="0"/>
              <a:ext cx="748221" cy="40495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7054420" y="2496548"/>
            <a:ext cx="1080360" cy="850156"/>
            <a:chOff x="3596795" y="0"/>
            <a:chExt cx="1080360" cy="850156"/>
          </a:xfrm>
        </p:grpSpPr>
        <p:grpSp>
          <p:nvGrpSpPr>
            <p:cNvPr id="320" name="Group 319"/>
            <p:cNvGrpSpPr/>
            <p:nvPr/>
          </p:nvGrpSpPr>
          <p:grpSpPr>
            <a:xfrm>
              <a:off x="3596795" y="0"/>
              <a:ext cx="1080360" cy="850156"/>
              <a:chOff x="7193591" y="4438761"/>
              <a:chExt cx="1080360" cy="850156"/>
            </a:xfrm>
          </p:grpSpPr>
          <p:sp>
            <p:nvSpPr>
              <p:cNvPr id="322" name="TextBox 321"/>
              <p:cNvSpPr txBox="1"/>
              <p:nvPr/>
            </p:nvSpPr>
            <p:spPr>
              <a:xfrm>
                <a:off x="7193591" y="5104251"/>
                <a:ext cx="10803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Machine Catalog</a:t>
                </a:r>
              </a:p>
            </p:txBody>
          </p:sp>
          <p:grpSp>
            <p:nvGrpSpPr>
              <p:cNvPr id="323" name="Group 322"/>
              <p:cNvGrpSpPr/>
              <p:nvPr/>
            </p:nvGrpSpPr>
            <p:grpSpPr>
              <a:xfrm>
                <a:off x="7401646" y="4438761"/>
                <a:ext cx="664248" cy="596156"/>
                <a:chOff x="5976938" y="4249738"/>
                <a:chExt cx="3732212" cy="3349625"/>
              </a:xfrm>
            </p:grpSpPr>
            <p:sp>
              <p:nvSpPr>
                <p:cNvPr id="324" name="Freeform 30"/>
                <p:cNvSpPr>
                  <a:spLocks noChangeArrowheads="1"/>
                </p:cNvSpPr>
                <p:nvPr/>
              </p:nvSpPr>
              <p:spPr bwMode="auto">
                <a:xfrm>
                  <a:off x="6270625" y="4376738"/>
                  <a:ext cx="1243013" cy="1244600"/>
                </a:xfrm>
                <a:custGeom>
                  <a:avLst/>
                  <a:gdLst>
                    <a:gd name="T0" fmla="*/ 3454 w 3455"/>
                    <a:gd name="T1" fmla="*/ 1741 h 3456"/>
                    <a:gd name="T2" fmla="*/ 3454 w 3455"/>
                    <a:gd name="T3" fmla="*/ 1741 h 3456"/>
                    <a:gd name="T4" fmla="*/ 1741 w 3455"/>
                    <a:gd name="T5" fmla="*/ 3455 h 3456"/>
                    <a:gd name="T6" fmla="*/ 0 w 3455"/>
                    <a:gd name="T7" fmla="*/ 1741 h 3456"/>
                    <a:gd name="T8" fmla="*/ 1741 w 3455"/>
                    <a:gd name="T9" fmla="*/ 0 h 3456"/>
                    <a:gd name="T10" fmla="*/ 3454 w 3455"/>
                    <a:gd name="T11" fmla="*/ 1741 h 3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55" h="3456">
                      <a:moveTo>
                        <a:pt x="3454" y="1741"/>
                      </a:moveTo>
                      <a:lnTo>
                        <a:pt x="3454" y="1741"/>
                      </a:lnTo>
                      <a:cubicBezTo>
                        <a:pt x="3454" y="2694"/>
                        <a:pt x="2665" y="3455"/>
                        <a:pt x="1741" y="3455"/>
                      </a:cubicBezTo>
                      <a:cubicBezTo>
                        <a:pt x="788" y="3455"/>
                        <a:pt x="0" y="2694"/>
                        <a:pt x="0" y="1741"/>
                      </a:cubicBezTo>
                      <a:cubicBezTo>
                        <a:pt x="0" y="790"/>
                        <a:pt x="788" y="0"/>
                        <a:pt x="1741" y="0"/>
                      </a:cubicBezTo>
                      <a:cubicBezTo>
                        <a:pt x="2665" y="0"/>
                        <a:pt x="3454" y="790"/>
                        <a:pt x="3454" y="174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5" name="Freeform 31"/>
                <p:cNvSpPr>
                  <a:spLocks noChangeArrowheads="1"/>
                </p:cNvSpPr>
                <p:nvPr/>
              </p:nvSpPr>
              <p:spPr bwMode="auto">
                <a:xfrm>
                  <a:off x="6643688" y="4749800"/>
                  <a:ext cx="500062" cy="509588"/>
                </a:xfrm>
                <a:custGeom>
                  <a:avLst/>
                  <a:gdLst>
                    <a:gd name="T0" fmla="*/ 1387 w 1388"/>
                    <a:gd name="T1" fmla="*/ 707 h 1416"/>
                    <a:gd name="T2" fmla="*/ 1387 w 1388"/>
                    <a:gd name="T3" fmla="*/ 707 h 1416"/>
                    <a:gd name="T4" fmla="*/ 708 w 1388"/>
                    <a:gd name="T5" fmla="*/ 1415 h 1416"/>
                    <a:gd name="T6" fmla="*/ 0 w 1388"/>
                    <a:gd name="T7" fmla="*/ 707 h 1416"/>
                    <a:gd name="T8" fmla="*/ 708 w 1388"/>
                    <a:gd name="T9" fmla="*/ 0 h 1416"/>
                    <a:gd name="T10" fmla="*/ 1387 w 1388"/>
                    <a:gd name="T11" fmla="*/ 707 h 1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8" h="1416">
                      <a:moveTo>
                        <a:pt x="1387" y="707"/>
                      </a:moveTo>
                      <a:lnTo>
                        <a:pt x="1387" y="707"/>
                      </a:lnTo>
                      <a:cubicBezTo>
                        <a:pt x="1387" y="1089"/>
                        <a:pt x="1088" y="1415"/>
                        <a:pt x="708" y="1415"/>
                      </a:cubicBezTo>
                      <a:cubicBezTo>
                        <a:pt x="299" y="1415"/>
                        <a:pt x="0" y="1089"/>
                        <a:pt x="0" y="707"/>
                      </a:cubicBezTo>
                      <a:cubicBezTo>
                        <a:pt x="0" y="300"/>
                        <a:pt x="299" y="0"/>
                        <a:pt x="708" y="0"/>
                      </a:cubicBezTo>
                      <a:cubicBezTo>
                        <a:pt x="1088" y="0"/>
                        <a:pt x="1387" y="300"/>
                        <a:pt x="1387" y="7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Freeform 32"/>
                <p:cNvSpPr>
                  <a:spLocks noChangeArrowheads="1"/>
                </p:cNvSpPr>
                <p:nvPr/>
              </p:nvSpPr>
              <p:spPr bwMode="auto">
                <a:xfrm>
                  <a:off x="7672388" y="5484813"/>
                  <a:ext cx="127000" cy="265112"/>
                </a:xfrm>
                <a:custGeom>
                  <a:avLst/>
                  <a:gdLst>
                    <a:gd name="T0" fmla="*/ 0 w 354"/>
                    <a:gd name="T1" fmla="*/ 0 h 735"/>
                    <a:gd name="T2" fmla="*/ 353 w 354"/>
                    <a:gd name="T3" fmla="*/ 380 h 735"/>
                    <a:gd name="T4" fmla="*/ 0 w 354"/>
                    <a:gd name="T5" fmla="*/ 73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4" h="735">
                      <a:moveTo>
                        <a:pt x="0" y="0"/>
                      </a:moveTo>
                      <a:lnTo>
                        <a:pt x="353" y="380"/>
                      </a:lnTo>
                      <a:lnTo>
                        <a:pt x="0" y="734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" name="Line 33"/>
                <p:cNvSpPr>
                  <a:spLocks noChangeShapeType="1"/>
                </p:cNvSpPr>
                <p:nvPr/>
              </p:nvSpPr>
              <p:spPr bwMode="auto">
                <a:xfrm>
                  <a:off x="6927850" y="5621338"/>
                  <a:ext cx="8620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Freeform 34"/>
                <p:cNvSpPr>
                  <a:spLocks noChangeArrowheads="1"/>
                </p:cNvSpPr>
                <p:nvPr/>
              </p:nvSpPr>
              <p:spPr bwMode="auto">
                <a:xfrm>
                  <a:off x="5976938" y="4249738"/>
                  <a:ext cx="138112" cy="265112"/>
                </a:xfrm>
                <a:custGeom>
                  <a:avLst/>
                  <a:gdLst>
                    <a:gd name="T0" fmla="*/ 382 w 383"/>
                    <a:gd name="T1" fmla="*/ 735 h 736"/>
                    <a:gd name="T2" fmla="*/ 0 w 383"/>
                    <a:gd name="T3" fmla="*/ 353 h 736"/>
                    <a:gd name="T4" fmla="*/ 382 w 383"/>
                    <a:gd name="T5" fmla="*/ 0 h 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3" h="736">
                      <a:moveTo>
                        <a:pt x="382" y="735"/>
                      </a:moveTo>
                      <a:lnTo>
                        <a:pt x="0" y="353"/>
                      </a:lnTo>
                      <a:lnTo>
                        <a:pt x="382" y="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5994400" y="4376738"/>
                  <a:ext cx="85566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Freeform 36"/>
                <p:cNvSpPr>
                  <a:spLocks noChangeArrowheads="1"/>
                </p:cNvSpPr>
                <p:nvPr/>
              </p:nvSpPr>
              <p:spPr bwMode="auto">
                <a:xfrm>
                  <a:off x="8170863" y="4376738"/>
                  <a:ext cx="1244600" cy="1244600"/>
                </a:xfrm>
                <a:custGeom>
                  <a:avLst/>
                  <a:gdLst>
                    <a:gd name="T0" fmla="*/ 3455 w 3456"/>
                    <a:gd name="T1" fmla="*/ 1741 h 3456"/>
                    <a:gd name="T2" fmla="*/ 3455 w 3456"/>
                    <a:gd name="T3" fmla="*/ 1741 h 3456"/>
                    <a:gd name="T4" fmla="*/ 1741 w 3456"/>
                    <a:gd name="T5" fmla="*/ 3455 h 3456"/>
                    <a:gd name="T6" fmla="*/ 0 w 3456"/>
                    <a:gd name="T7" fmla="*/ 1741 h 3456"/>
                    <a:gd name="T8" fmla="*/ 1741 w 3456"/>
                    <a:gd name="T9" fmla="*/ 0 h 3456"/>
                    <a:gd name="T10" fmla="*/ 3455 w 3456"/>
                    <a:gd name="T11" fmla="*/ 1741 h 3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56" h="3456">
                      <a:moveTo>
                        <a:pt x="3455" y="1741"/>
                      </a:moveTo>
                      <a:lnTo>
                        <a:pt x="3455" y="1741"/>
                      </a:lnTo>
                      <a:cubicBezTo>
                        <a:pt x="3455" y="2694"/>
                        <a:pt x="2693" y="3455"/>
                        <a:pt x="1741" y="3455"/>
                      </a:cubicBezTo>
                      <a:cubicBezTo>
                        <a:pt x="790" y="3455"/>
                        <a:pt x="0" y="2694"/>
                        <a:pt x="0" y="1741"/>
                      </a:cubicBezTo>
                      <a:cubicBezTo>
                        <a:pt x="0" y="790"/>
                        <a:pt x="790" y="0"/>
                        <a:pt x="1741" y="0"/>
                      </a:cubicBezTo>
                      <a:cubicBezTo>
                        <a:pt x="2693" y="0"/>
                        <a:pt x="3455" y="790"/>
                        <a:pt x="3455" y="174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1" name="Freeform 37"/>
                <p:cNvSpPr>
                  <a:spLocks noChangeArrowheads="1"/>
                </p:cNvSpPr>
                <p:nvPr/>
              </p:nvSpPr>
              <p:spPr bwMode="auto">
                <a:xfrm>
                  <a:off x="8542338" y="4749800"/>
                  <a:ext cx="509587" cy="509588"/>
                </a:xfrm>
                <a:custGeom>
                  <a:avLst/>
                  <a:gdLst>
                    <a:gd name="T0" fmla="*/ 1415 w 1416"/>
                    <a:gd name="T1" fmla="*/ 707 h 1416"/>
                    <a:gd name="T2" fmla="*/ 1415 w 1416"/>
                    <a:gd name="T3" fmla="*/ 707 h 1416"/>
                    <a:gd name="T4" fmla="*/ 707 w 1416"/>
                    <a:gd name="T5" fmla="*/ 1415 h 1416"/>
                    <a:gd name="T6" fmla="*/ 0 w 1416"/>
                    <a:gd name="T7" fmla="*/ 707 h 1416"/>
                    <a:gd name="T8" fmla="*/ 707 w 1416"/>
                    <a:gd name="T9" fmla="*/ 0 h 1416"/>
                    <a:gd name="T10" fmla="*/ 1415 w 1416"/>
                    <a:gd name="T11" fmla="*/ 707 h 1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6" h="1416">
                      <a:moveTo>
                        <a:pt x="1415" y="707"/>
                      </a:moveTo>
                      <a:lnTo>
                        <a:pt x="1415" y="707"/>
                      </a:lnTo>
                      <a:cubicBezTo>
                        <a:pt x="1415" y="1089"/>
                        <a:pt x="1088" y="1415"/>
                        <a:pt x="707" y="1415"/>
                      </a:cubicBezTo>
                      <a:cubicBezTo>
                        <a:pt x="300" y="1415"/>
                        <a:pt x="0" y="1089"/>
                        <a:pt x="0" y="707"/>
                      </a:cubicBezTo>
                      <a:cubicBezTo>
                        <a:pt x="0" y="300"/>
                        <a:pt x="300" y="0"/>
                        <a:pt x="707" y="0"/>
                      </a:cubicBezTo>
                      <a:cubicBezTo>
                        <a:pt x="1088" y="0"/>
                        <a:pt x="1415" y="300"/>
                        <a:pt x="1415" y="7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2" name="Freeform 38"/>
                <p:cNvSpPr>
                  <a:spLocks noChangeArrowheads="1"/>
                </p:cNvSpPr>
                <p:nvPr/>
              </p:nvSpPr>
              <p:spPr bwMode="auto">
                <a:xfrm>
                  <a:off x="9571038" y="5484813"/>
                  <a:ext cx="138112" cy="265112"/>
                </a:xfrm>
                <a:custGeom>
                  <a:avLst/>
                  <a:gdLst>
                    <a:gd name="T0" fmla="*/ 0 w 382"/>
                    <a:gd name="T1" fmla="*/ 0 h 735"/>
                    <a:gd name="T2" fmla="*/ 381 w 382"/>
                    <a:gd name="T3" fmla="*/ 380 h 735"/>
                    <a:gd name="T4" fmla="*/ 0 w 382"/>
                    <a:gd name="T5" fmla="*/ 73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2" h="735">
                      <a:moveTo>
                        <a:pt x="0" y="0"/>
                      </a:moveTo>
                      <a:lnTo>
                        <a:pt x="381" y="380"/>
                      </a:lnTo>
                      <a:lnTo>
                        <a:pt x="0" y="734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3" name="Line 39"/>
                <p:cNvSpPr>
                  <a:spLocks noChangeShapeType="1"/>
                </p:cNvSpPr>
                <p:nvPr/>
              </p:nvSpPr>
              <p:spPr bwMode="auto">
                <a:xfrm>
                  <a:off x="8836025" y="5621338"/>
                  <a:ext cx="852488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4" name="Freeform 40"/>
                <p:cNvSpPr>
                  <a:spLocks noChangeArrowheads="1"/>
                </p:cNvSpPr>
                <p:nvPr/>
              </p:nvSpPr>
              <p:spPr bwMode="auto">
                <a:xfrm>
                  <a:off x="7877175" y="4249738"/>
                  <a:ext cx="136525" cy="265112"/>
                </a:xfrm>
                <a:custGeom>
                  <a:avLst/>
                  <a:gdLst>
                    <a:gd name="T0" fmla="*/ 380 w 381"/>
                    <a:gd name="T1" fmla="*/ 735 h 736"/>
                    <a:gd name="T2" fmla="*/ 0 w 381"/>
                    <a:gd name="T3" fmla="*/ 353 h 736"/>
                    <a:gd name="T4" fmla="*/ 380 w 381"/>
                    <a:gd name="T5" fmla="*/ 0 h 7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1" h="736">
                      <a:moveTo>
                        <a:pt x="380" y="735"/>
                      </a:moveTo>
                      <a:lnTo>
                        <a:pt x="0" y="353"/>
                      </a:lnTo>
                      <a:lnTo>
                        <a:pt x="380" y="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7894638" y="4376738"/>
                  <a:ext cx="855662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6" name="Freeform 42"/>
                <p:cNvSpPr>
                  <a:spLocks noChangeArrowheads="1"/>
                </p:cNvSpPr>
                <p:nvPr/>
              </p:nvSpPr>
              <p:spPr bwMode="auto">
                <a:xfrm>
                  <a:off x="6270625" y="6227763"/>
                  <a:ext cx="1243013" cy="1233487"/>
                </a:xfrm>
                <a:custGeom>
                  <a:avLst/>
                  <a:gdLst>
                    <a:gd name="T0" fmla="*/ 3454 w 3455"/>
                    <a:gd name="T1" fmla="*/ 1713 h 3428"/>
                    <a:gd name="T2" fmla="*/ 3454 w 3455"/>
                    <a:gd name="T3" fmla="*/ 1713 h 3428"/>
                    <a:gd name="T4" fmla="*/ 1741 w 3455"/>
                    <a:gd name="T5" fmla="*/ 3427 h 3428"/>
                    <a:gd name="T6" fmla="*/ 0 w 3455"/>
                    <a:gd name="T7" fmla="*/ 1713 h 3428"/>
                    <a:gd name="T8" fmla="*/ 1741 w 3455"/>
                    <a:gd name="T9" fmla="*/ 0 h 3428"/>
                    <a:gd name="T10" fmla="*/ 3454 w 3455"/>
                    <a:gd name="T11" fmla="*/ 1713 h 3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55" h="3428">
                      <a:moveTo>
                        <a:pt x="3454" y="1713"/>
                      </a:moveTo>
                      <a:lnTo>
                        <a:pt x="3454" y="1713"/>
                      </a:lnTo>
                      <a:cubicBezTo>
                        <a:pt x="3454" y="2665"/>
                        <a:pt x="2665" y="3427"/>
                        <a:pt x="1741" y="3427"/>
                      </a:cubicBezTo>
                      <a:cubicBezTo>
                        <a:pt x="788" y="3427"/>
                        <a:pt x="0" y="2665"/>
                        <a:pt x="0" y="1713"/>
                      </a:cubicBezTo>
                      <a:cubicBezTo>
                        <a:pt x="0" y="762"/>
                        <a:pt x="788" y="0"/>
                        <a:pt x="1741" y="0"/>
                      </a:cubicBezTo>
                      <a:cubicBezTo>
                        <a:pt x="2665" y="0"/>
                        <a:pt x="3454" y="762"/>
                        <a:pt x="3454" y="17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Freeform 43"/>
                <p:cNvSpPr>
                  <a:spLocks noChangeArrowheads="1"/>
                </p:cNvSpPr>
                <p:nvPr/>
              </p:nvSpPr>
              <p:spPr bwMode="auto">
                <a:xfrm>
                  <a:off x="6643688" y="6591300"/>
                  <a:ext cx="500062" cy="509588"/>
                </a:xfrm>
                <a:custGeom>
                  <a:avLst/>
                  <a:gdLst>
                    <a:gd name="T0" fmla="*/ 1387 w 1388"/>
                    <a:gd name="T1" fmla="*/ 707 h 1416"/>
                    <a:gd name="T2" fmla="*/ 1387 w 1388"/>
                    <a:gd name="T3" fmla="*/ 707 h 1416"/>
                    <a:gd name="T4" fmla="*/ 708 w 1388"/>
                    <a:gd name="T5" fmla="*/ 1415 h 1416"/>
                    <a:gd name="T6" fmla="*/ 0 w 1388"/>
                    <a:gd name="T7" fmla="*/ 707 h 1416"/>
                    <a:gd name="T8" fmla="*/ 708 w 1388"/>
                    <a:gd name="T9" fmla="*/ 0 h 1416"/>
                    <a:gd name="T10" fmla="*/ 1387 w 1388"/>
                    <a:gd name="T11" fmla="*/ 707 h 1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8" h="1416">
                      <a:moveTo>
                        <a:pt x="1387" y="707"/>
                      </a:moveTo>
                      <a:lnTo>
                        <a:pt x="1387" y="707"/>
                      </a:lnTo>
                      <a:cubicBezTo>
                        <a:pt x="1387" y="1088"/>
                        <a:pt x="1088" y="1415"/>
                        <a:pt x="708" y="1415"/>
                      </a:cubicBezTo>
                      <a:cubicBezTo>
                        <a:pt x="299" y="1415"/>
                        <a:pt x="0" y="1088"/>
                        <a:pt x="0" y="707"/>
                      </a:cubicBezTo>
                      <a:cubicBezTo>
                        <a:pt x="0" y="327"/>
                        <a:pt x="299" y="0"/>
                        <a:pt x="708" y="0"/>
                      </a:cubicBezTo>
                      <a:cubicBezTo>
                        <a:pt x="1088" y="0"/>
                        <a:pt x="1387" y="327"/>
                        <a:pt x="1387" y="7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" name="Freeform 44"/>
                <p:cNvSpPr>
                  <a:spLocks noChangeArrowheads="1"/>
                </p:cNvSpPr>
                <p:nvPr/>
              </p:nvSpPr>
              <p:spPr bwMode="auto">
                <a:xfrm>
                  <a:off x="7672388" y="7334250"/>
                  <a:ext cx="127000" cy="265113"/>
                </a:xfrm>
                <a:custGeom>
                  <a:avLst/>
                  <a:gdLst>
                    <a:gd name="T0" fmla="*/ 0 w 354"/>
                    <a:gd name="T1" fmla="*/ 0 h 735"/>
                    <a:gd name="T2" fmla="*/ 353 w 354"/>
                    <a:gd name="T3" fmla="*/ 380 h 735"/>
                    <a:gd name="T4" fmla="*/ 0 w 354"/>
                    <a:gd name="T5" fmla="*/ 73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4" h="735">
                      <a:moveTo>
                        <a:pt x="0" y="0"/>
                      </a:moveTo>
                      <a:lnTo>
                        <a:pt x="353" y="380"/>
                      </a:lnTo>
                      <a:lnTo>
                        <a:pt x="0" y="734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Line 45"/>
                <p:cNvSpPr>
                  <a:spLocks noChangeShapeType="1"/>
                </p:cNvSpPr>
                <p:nvPr/>
              </p:nvSpPr>
              <p:spPr bwMode="auto">
                <a:xfrm>
                  <a:off x="6927850" y="7462838"/>
                  <a:ext cx="8620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" name="Freeform 46"/>
                <p:cNvSpPr>
                  <a:spLocks noChangeArrowheads="1"/>
                </p:cNvSpPr>
                <p:nvPr/>
              </p:nvSpPr>
              <p:spPr bwMode="auto">
                <a:xfrm>
                  <a:off x="5976938" y="6091238"/>
                  <a:ext cx="138112" cy="265112"/>
                </a:xfrm>
                <a:custGeom>
                  <a:avLst/>
                  <a:gdLst>
                    <a:gd name="T0" fmla="*/ 382 w 383"/>
                    <a:gd name="T1" fmla="*/ 734 h 735"/>
                    <a:gd name="T2" fmla="*/ 0 w 383"/>
                    <a:gd name="T3" fmla="*/ 353 h 735"/>
                    <a:gd name="T4" fmla="*/ 382 w 383"/>
                    <a:gd name="T5" fmla="*/ 0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3" h="735">
                      <a:moveTo>
                        <a:pt x="382" y="734"/>
                      </a:moveTo>
                      <a:lnTo>
                        <a:pt x="0" y="353"/>
                      </a:lnTo>
                      <a:lnTo>
                        <a:pt x="382" y="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5994400" y="6227763"/>
                  <a:ext cx="85566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" name="Freeform 48"/>
                <p:cNvSpPr>
                  <a:spLocks noChangeArrowheads="1"/>
                </p:cNvSpPr>
                <p:nvPr/>
              </p:nvSpPr>
              <p:spPr bwMode="auto">
                <a:xfrm>
                  <a:off x="8170863" y="6227763"/>
                  <a:ext cx="1244600" cy="1233487"/>
                </a:xfrm>
                <a:custGeom>
                  <a:avLst/>
                  <a:gdLst>
                    <a:gd name="T0" fmla="*/ 3455 w 3456"/>
                    <a:gd name="T1" fmla="*/ 1713 h 3428"/>
                    <a:gd name="T2" fmla="*/ 3455 w 3456"/>
                    <a:gd name="T3" fmla="*/ 1713 h 3428"/>
                    <a:gd name="T4" fmla="*/ 1741 w 3456"/>
                    <a:gd name="T5" fmla="*/ 3427 h 3428"/>
                    <a:gd name="T6" fmla="*/ 0 w 3456"/>
                    <a:gd name="T7" fmla="*/ 1713 h 3428"/>
                    <a:gd name="T8" fmla="*/ 1741 w 3456"/>
                    <a:gd name="T9" fmla="*/ 0 h 3428"/>
                    <a:gd name="T10" fmla="*/ 3455 w 3456"/>
                    <a:gd name="T11" fmla="*/ 1713 h 3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56" h="3428">
                      <a:moveTo>
                        <a:pt x="3455" y="1713"/>
                      </a:moveTo>
                      <a:lnTo>
                        <a:pt x="3455" y="1713"/>
                      </a:lnTo>
                      <a:cubicBezTo>
                        <a:pt x="3455" y="2665"/>
                        <a:pt x="2693" y="3427"/>
                        <a:pt x="1741" y="3427"/>
                      </a:cubicBezTo>
                      <a:cubicBezTo>
                        <a:pt x="790" y="3427"/>
                        <a:pt x="0" y="2665"/>
                        <a:pt x="0" y="1713"/>
                      </a:cubicBezTo>
                      <a:cubicBezTo>
                        <a:pt x="0" y="762"/>
                        <a:pt x="790" y="0"/>
                        <a:pt x="1741" y="0"/>
                      </a:cubicBezTo>
                      <a:cubicBezTo>
                        <a:pt x="2693" y="0"/>
                        <a:pt x="3455" y="762"/>
                        <a:pt x="3455" y="17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Freeform 49"/>
                <p:cNvSpPr>
                  <a:spLocks noChangeArrowheads="1"/>
                </p:cNvSpPr>
                <p:nvPr/>
              </p:nvSpPr>
              <p:spPr bwMode="auto">
                <a:xfrm>
                  <a:off x="8542338" y="6591300"/>
                  <a:ext cx="509587" cy="509588"/>
                </a:xfrm>
                <a:custGeom>
                  <a:avLst/>
                  <a:gdLst>
                    <a:gd name="T0" fmla="*/ 1415 w 1416"/>
                    <a:gd name="T1" fmla="*/ 707 h 1416"/>
                    <a:gd name="T2" fmla="*/ 1415 w 1416"/>
                    <a:gd name="T3" fmla="*/ 707 h 1416"/>
                    <a:gd name="T4" fmla="*/ 707 w 1416"/>
                    <a:gd name="T5" fmla="*/ 1415 h 1416"/>
                    <a:gd name="T6" fmla="*/ 0 w 1416"/>
                    <a:gd name="T7" fmla="*/ 707 h 1416"/>
                    <a:gd name="T8" fmla="*/ 707 w 1416"/>
                    <a:gd name="T9" fmla="*/ 0 h 1416"/>
                    <a:gd name="T10" fmla="*/ 1415 w 1416"/>
                    <a:gd name="T11" fmla="*/ 707 h 1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6" h="1416">
                      <a:moveTo>
                        <a:pt x="1415" y="707"/>
                      </a:moveTo>
                      <a:lnTo>
                        <a:pt x="1415" y="707"/>
                      </a:lnTo>
                      <a:cubicBezTo>
                        <a:pt x="1415" y="1088"/>
                        <a:pt x="1088" y="1415"/>
                        <a:pt x="707" y="1415"/>
                      </a:cubicBezTo>
                      <a:cubicBezTo>
                        <a:pt x="300" y="1415"/>
                        <a:pt x="0" y="1088"/>
                        <a:pt x="0" y="707"/>
                      </a:cubicBezTo>
                      <a:cubicBezTo>
                        <a:pt x="0" y="327"/>
                        <a:pt x="300" y="0"/>
                        <a:pt x="707" y="0"/>
                      </a:cubicBezTo>
                      <a:cubicBezTo>
                        <a:pt x="1088" y="0"/>
                        <a:pt x="1415" y="327"/>
                        <a:pt x="1415" y="7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4" name="Freeform 50"/>
                <p:cNvSpPr>
                  <a:spLocks noChangeArrowheads="1"/>
                </p:cNvSpPr>
                <p:nvPr/>
              </p:nvSpPr>
              <p:spPr bwMode="auto">
                <a:xfrm>
                  <a:off x="9571038" y="7334250"/>
                  <a:ext cx="138112" cy="265113"/>
                </a:xfrm>
                <a:custGeom>
                  <a:avLst/>
                  <a:gdLst>
                    <a:gd name="T0" fmla="*/ 0 w 382"/>
                    <a:gd name="T1" fmla="*/ 0 h 735"/>
                    <a:gd name="T2" fmla="*/ 381 w 382"/>
                    <a:gd name="T3" fmla="*/ 380 h 735"/>
                    <a:gd name="T4" fmla="*/ 0 w 382"/>
                    <a:gd name="T5" fmla="*/ 734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2" h="735">
                      <a:moveTo>
                        <a:pt x="0" y="0"/>
                      </a:moveTo>
                      <a:lnTo>
                        <a:pt x="381" y="380"/>
                      </a:lnTo>
                      <a:lnTo>
                        <a:pt x="0" y="734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5" name="Line 51"/>
                <p:cNvSpPr>
                  <a:spLocks noChangeShapeType="1"/>
                </p:cNvSpPr>
                <p:nvPr/>
              </p:nvSpPr>
              <p:spPr bwMode="auto">
                <a:xfrm>
                  <a:off x="8836025" y="7462838"/>
                  <a:ext cx="852488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6" name="Freeform 52"/>
                <p:cNvSpPr>
                  <a:spLocks noChangeArrowheads="1"/>
                </p:cNvSpPr>
                <p:nvPr/>
              </p:nvSpPr>
              <p:spPr bwMode="auto">
                <a:xfrm>
                  <a:off x="7877175" y="6091238"/>
                  <a:ext cx="136525" cy="265112"/>
                </a:xfrm>
                <a:custGeom>
                  <a:avLst/>
                  <a:gdLst>
                    <a:gd name="T0" fmla="*/ 380 w 381"/>
                    <a:gd name="T1" fmla="*/ 734 h 735"/>
                    <a:gd name="T2" fmla="*/ 0 w 381"/>
                    <a:gd name="T3" fmla="*/ 353 h 735"/>
                    <a:gd name="T4" fmla="*/ 380 w 381"/>
                    <a:gd name="T5" fmla="*/ 0 h 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1" h="735">
                      <a:moveTo>
                        <a:pt x="380" y="734"/>
                      </a:moveTo>
                      <a:lnTo>
                        <a:pt x="0" y="353"/>
                      </a:lnTo>
                      <a:lnTo>
                        <a:pt x="380" y="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7894638" y="6227763"/>
                  <a:ext cx="855662" cy="1587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21" name="Rectangle 320"/>
            <p:cNvSpPr/>
            <p:nvPr/>
          </p:nvSpPr>
          <p:spPr>
            <a:xfrm>
              <a:off x="3741351" y="0"/>
              <a:ext cx="791248" cy="5961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8902735" y="2559715"/>
            <a:ext cx="675570" cy="786989"/>
            <a:chOff x="4055150" y="0"/>
            <a:chExt cx="675570" cy="786989"/>
          </a:xfrm>
        </p:grpSpPr>
        <p:grpSp>
          <p:nvGrpSpPr>
            <p:cNvPr id="349" name="Group 348"/>
            <p:cNvGrpSpPr/>
            <p:nvPr/>
          </p:nvGrpSpPr>
          <p:grpSpPr>
            <a:xfrm>
              <a:off x="4055150" y="0"/>
              <a:ext cx="675570" cy="786989"/>
              <a:chOff x="8110301" y="4374067"/>
              <a:chExt cx="675570" cy="786989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8177982" y="4374067"/>
                <a:ext cx="540208" cy="532989"/>
                <a:chOff x="669925" y="4033838"/>
                <a:chExt cx="3563938" cy="3516312"/>
              </a:xfrm>
            </p:grpSpPr>
            <p:sp>
              <p:nvSpPr>
                <p:cNvPr id="353" name="Freeform 22"/>
                <p:cNvSpPr>
                  <a:spLocks noChangeArrowheads="1"/>
                </p:cNvSpPr>
                <p:nvPr/>
              </p:nvSpPr>
              <p:spPr bwMode="auto">
                <a:xfrm>
                  <a:off x="669925" y="4033838"/>
                  <a:ext cx="1646238" cy="1625600"/>
                </a:xfrm>
                <a:custGeom>
                  <a:avLst/>
                  <a:gdLst>
                    <a:gd name="T0" fmla="*/ 4135 w 4571"/>
                    <a:gd name="T1" fmla="*/ 4516 h 4517"/>
                    <a:gd name="T2" fmla="*/ 4135 w 4571"/>
                    <a:gd name="T3" fmla="*/ 4516 h 4517"/>
                    <a:gd name="T4" fmla="*/ 436 w 4571"/>
                    <a:gd name="T5" fmla="*/ 4516 h 4517"/>
                    <a:gd name="T6" fmla="*/ 0 w 4571"/>
                    <a:gd name="T7" fmla="*/ 4081 h 4517"/>
                    <a:gd name="T8" fmla="*/ 0 w 4571"/>
                    <a:gd name="T9" fmla="*/ 436 h 4517"/>
                    <a:gd name="T10" fmla="*/ 436 w 4571"/>
                    <a:gd name="T11" fmla="*/ 0 h 4517"/>
                    <a:gd name="T12" fmla="*/ 4135 w 4571"/>
                    <a:gd name="T13" fmla="*/ 0 h 4517"/>
                    <a:gd name="T14" fmla="*/ 4570 w 4571"/>
                    <a:gd name="T15" fmla="*/ 436 h 4517"/>
                    <a:gd name="T16" fmla="*/ 4570 w 4571"/>
                    <a:gd name="T17" fmla="*/ 4081 h 4517"/>
                    <a:gd name="T18" fmla="*/ 4135 w 4571"/>
                    <a:gd name="T19" fmla="*/ 4516 h 4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71" h="4517">
                      <a:moveTo>
                        <a:pt x="4135" y="4516"/>
                      </a:moveTo>
                      <a:lnTo>
                        <a:pt x="4135" y="4516"/>
                      </a:lnTo>
                      <a:cubicBezTo>
                        <a:pt x="436" y="4516"/>
                        <a:pt x="436" y="4516"/>
                        <a:pt x="436" y="4516"/>
                      </a:cubicBezTo>
                      <a:cubicBezTo>
                        <a:pt x="191" y="4516"/>
                        <a:pt x="0" y="4325"/>
                        <a:pt x="0" y="4081"/>
                      </a:cubicBezTo>
                      <a:cubicBezTo>
                        <a:pt x="0" y="436"/>
                        <a:pt x="0" y="436"/>
                        <a:pt x="0" y="436"/>
                      </a:cubicBezTo>
                      <a:cubicBezTo>
                        <a:pt x="0" y="219"/>
                        <a:pt x="191" y="0"/>
                        <a:pt x="436" y="0"/>
                      </a:cubicBezTo>
                      <a:cubicBezTo>
                        <a:pt x="4135" y="0"/>
                        <a:pt x="4135" y="0"/>
                        <a:pt x="4135" y="0"/>
                      </a:cubicBezTo>
                      <a:cubicBezTo>
                        <a:pt x="4379" y="0"/>
                        <a:pt x="4570" y="219"/>
                        <a:pt x="4570" y="436"/>
                      </a:cubicBezTo>
                      <a:cubicBezTo>
                        <a:pt x="4570" y="4081"/>
                        <a:pt x="4570" y="4081"/>
                        <a:pt x="4570" y="4081"/>
                      </a:cubicBezTo>
                      <a:cubicBezTo>
                        <a:pt x="4570" y="4325"/>
                        <a:pt x="4379" y="4516"/>
                        <a:pt x="4135" y="45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4" name="Freeform 23"/>
                <p:cNvSpPr>
                  <a:spLocks noChangeArrowheads="1"/>
                </p:cNvSpPr>
                <p:nvPr/>
              </p:nvSpPr>
              <p:spPr bwMode="auto">
                <a:xfrm>
                  <a:off x="885825" y="4240213"/>
                  <a:ext cx="1223963" cy="1223962"/>
                </a:xfrm>
                <a:custGeom>
                  <a:avLst/>
                  <a:gdLst>
                    <a:gd name="T0" fmla="*/ 0 w 3401"/>
                    <a:gd name="T1" fmla="*/ 1686 h 3401"/>
                    <a:gd name="T2" fmla="*/ 0 w 3401"/>
                    <a:gd name="T3" fmla="*/ 1686 h 3401"/>
                    <a:gd name="T4" fmla="*/ 1687 w 3401"/>
                    <a:gd name="T5" fmla="*/ 3400 h 3401"/>
                    <a:gd name="T6" fmla="*/ 3400 w 3401"/>
                    <a:gd name="T7" fmla="*/ 1686 h 3401"/>
                    <a:gd name="T8" fmla="*/ 1687 w 3401"/>
                    <a:gd name="T9" fmla="*/ 0 h 3401"/>
                    <a:gd name="T10" fmla="*/ 0 w 3401"/>
                    <a:gd name="T11" fmla="*/ 1686 h 3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01" h="3401">
                      <a:moveTo>
                        <a:pt x="0" y="1686"/>
                      </a:moveTo>
                      <a:lnTo>
                        <a:pt x="0" y="1686"/>
                      </a:lnTo>
                      <a:cubicBezTo>
                        <a:pt x="0" y="2638"/>
                        <a:pt x="762" y="3400"/>
                        <a:pt x="1687" y="3400"/>
                      </a:cubicBezTo>
                      <a:cubicBezTo>
                        <a:pt x="2639" y="3400"/>
                        <a:pt x="3400" y="2638"/>
                        <a:pt x="3400" y="1686"/>
                      </a:cubicBezTo>
                      <a:cubicBezTo>
                        <a:pt x="3400" y="762"/>
                        <a:pt x="2639" y="0"/>
                        <a:pt x="1687" y="0"/>
                      </a:cubicBezTo>
                      <a:cubicBezTo>
                        <a:pt x="762" y="0"/>
                        <a:pt x="0" y="762"/>
                        <a:pt x="0" y="1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Freeform 24"/>
                <p:cNvSpPr>
                  <a:spLocks noChangeArrowheads="1"/>
                </p:cNvSpPr>
                <p:nvPr/>
              </p:nvSpPr>
              <p:spPr bwMode="auto">
                <a:xfrm>
                  <a:off x="2589213" y="4033838"/>
                  <a:ext cx="1644650" cy="1625600"/>
                </a:xfrm>
                <a:custGeom>
                  <a:avLst/>
                  <a:gdLst>
                    <a:gd name="T0" fmla="*/ 4134 w 4570"/>
                    <a:gd name="T1" fmla="*/ 4516 h 4517"/>
                    <a:gd name="T2" fmla="*/ 4134 w 4570"/>
                    <a:gd name="T3" fmla="*/ 4516 h 4517"/>
                    <a:gd name="T4" fmla="*/ 435 w 4570"/>
                    <a:gd name="T5" fmla="*/ 4516 h 4517"/>
                    <a:gd name="T6" fmla="*/ 0 w 4570"/>
                    <a:gd name="T7" fmla="*/ 4081 h 4517"/>
                    <a:gd name="T8" fmla="*/ 0 w 4570"/>
                    <a:gd name="T9" fmla="*/ 436 h 4517"/>
                    <a:gd name="T10" fmla="*/ 435 w 4570"/>
                    <a:gd name="T11" fmla="*/ 0 h 4517"/>
                    <a:gd name="T12" fmla="*/ 4134 w 4570"/>
                    <a:gd name="T13" fmla="*/ 0 h 4517"/>
                    <a:gd name="T14" fmla="*/ 4569 w 4570"/>
                    <a:gd name="T15" fmla="*/ 436 h 4517"/>
                    <a:gd name="T16" fmla="*/ 4569 w 4570"/>
                    <a:gd name="T17" fmla="*/ 4081 h 4517"/>
                    <a:gd name="T18" fmla="*/ 4134 w 4570"/>
                    <a:gd name="T19" fmla="*/ 4516 h 4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70" h="4517">
                      <a:moveTo>
                        <a:pt x="4134" y="4516"/>
                      </a:moveTo>
                      <a:lnTo>
                        <a:pt x="4134" y="4516"/>
                      </a:lnTo>
                      <a:cubicBezTo>
                        <a:pt x="435" y="4516"/>
                        <a:pt x="435" y="4516"/>
                        <a:pt x="435" y="4516"/>
                      </a:cubicBezTo>
                      <a:cubicBezTo>
                        <a:pt x="190" y="4516"/>
                        <a:pt x="0" y="4325"/>
                        <a:pt x="0" y="4081"/>
                      </a:cubicBezTo>
                      <a:cubicBezTo>
                        <a:pt x="0" y="436"/>
                        <a:pt x="0" y="436"/>
                        <a:pt x="0" y="436"/>
                      </a:cubicBezTo>
                      <a:cubicBezTo>
                        <a:pt x="0" y="219"/>
                        <a:pt x="190" y="0"/>
                        <a:pt x="435" y="0"/>
                      </a:cubicBezTo>
                      <a:cubicBezTo>
                        <a:pt x="4134" y="0"/>
                        <a:pt x="4134" y="0"/>
                        <a:pt x="4134" y="0"/>
                      </a:cubicBezTo>
                      <a:cubicBezTo>
                        <a:pt x="4352" y="0"/>
                        <a:pt x="4569" y="219"/>
                        <a:pt x="4569" y="436"/>
                      </a:cubicBezTo>
                      <a:cubicBezTo>
                        <a:pt x="4569" y="4081"/>
                        <a:pt x="4569" y="4081"/>
                        <a:pt x="4569" y="4081"/>
                      </a:cubicBezTo>
                      <a:cubicBezTo>
                        <a:pt x="4569" y="4325"/>
                        <a:pt x="4352" y="4516"/>
                        <a:pt x="4134" y="45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Freeform 25"/>
                <p:cNvSpPr>
                  <a:spLocks noChangeArrowheads="1"/>
                </p:cNvSpPr>
                <p:nvPr/>
              </p:nvSpPr>
              <p:spPr bwMode="auto">
                <a:xfrm>
                  <a:off x="2795588" y="4240213"/>
                  <a:ext cx="1223962" cy="1223962"/>
                </a:xfrm>
                <a:custGeom>
                  <a:avLst/>
                  <a:gdLst>
                    <a:gd name="T0" fmla="*/ 0 w 3400"/>
                    <a:gd name="T1" fmla="*/ 1686 h 3401"/>
                    <a:gd name="T2" fmla="*/ 0 w 3400"/>
                    <a:gd name="T3" fmla="*/ 1686 h 3401"/>
                    <a:gd name="T4" fmla="*/ 1713 w 3400"/>
                    <a:gd name="T5" fmla="*/ 3400 h 3401"/>
                    <a:gd name="T6" fmla="*/ 3399 w 3400"/>
                    <a:gd name="T7" fmla="*/ 1686 h 3401"/>
                    <a:gd name="T8" fmla="*/ 1713 w 3400"/>
                    <a:gd name="T9" fmla="*/ 0 h 3401"/>
                    <a:gd name="T10" fmla="*/ 0 w 3400"/>
                    <a:gd name="T11" fmla="*/ 1686 h 3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00" h="3401">
                      <a:moveTo>
                        <a:pt x="0" y="1686"/>
                      </a:moveTo>
                      <a:lnTo>
                        <a:pt x="0" y="1686"/>
                      </a:lnTo>
                      <a:cubicBezTo>
                        <a:pt x="0" y="2638"/>
                        <a:pt x="761" y="3400"/>
                        <a:pt x="1713" y="3400"/>
                      </a:cubicBezTo>
                      <a:cubicBezTo>
                        <a:pt x="2638" y="3400"/>
                        <a:pt x="3399" y="2638"/>
                        <a:pt x="3399" y="1686"/>
                      </a:cubicBezTo>
                      <a:cubicBezTo>
                        <a:pt x="3399" y="762"/>
                        <a:pt x="2638" y="0"/>
                        <a:pt x="1713" y="0"/>
                      </a:cubicBezTo>
                      <a:cubicBezTo>
                        <a:pt x="761" y="0"/>
                        <a:pt x="0" y="762"/>
                        <a:pt x="0" y="1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Freeform 26"/>
                <p:cNvSpPr>
                  <a:spLocks noChangeArrowheads="1"/>
                </p:cNvSpPr>
                <p:nvPr/>
              </p:nvSpPr>
              <p:spPr bwMode="auto">
                <a:xfrm>
                  <a:off x="669925" y="5924550"/>
                  <a:ext cx="1646238" cy="1625600"/>
                </a:xfrm>
                <a:custGeom>
                  <a:avLst/>
                  <a:gdLst>
                    <a:gd name="T0" fmla="*/ 4135 w 4571"/>
                    <a:gd name="T1" fmla="*/ 4515 h 4516"/>
                    <a:gd name="T2" fmla="*/ 4135 w 4571"/>
                    <a:gd name="T3" fmla="*/ 4515 h 4516"/>
                    <a:gd name="T4" fmla="*/ 436 w 4571"/>
                    <a:gd name="T5" fmla="*/ 4515 h 4516"/>
                    <a:gd name="T6" fmla="*/ 0 w 4571"/>
                    <a:gd name="T7" fmla="*/ 4079 h 4516"/>
                    <a:gd name="T8" fmla="*/ 0 w 4571"/>
                    <a:gd name="T9" fmla="*/ 435 h 4516"/>
                    <a:gd name="T10" fmla="*/ 436 w 4571"/>
                    <a:gd name="T11" fmla="*/ 0 h 4516"/>
                    <a:gd name="T12" fmla="*/ 4135 w 4571"/>
                    <a:gd name="T13" fmla="*/ 0 h 4516"/>
                    <a:gd name="T14" fmla="*/ 4570 w 4571"/>
                    <a:gd name="T15" fmla="*/ 435 h 4516"/>
                    <a:gd name="T16" fmla="*/ 4570 w 4571"/>
                    <a:gd name="T17" fmla="*/ 4079 h 4516"/>
                    <a:gd name="T18" fmla="*/ 4135 w 4571"/>
                    <a:gd name="T19" fmla="*/ 4515 h 4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71" h="4516">
                      <a:moveTo>
                        <a:pt x="4135" y="4515"/>
                      </a:moveTo>
                      <a:lnTo>
                        <a:pt x="4135" y="4515"/>
                      </a:lnTo>
                      <a:cubicBezTo>
                        <a:pt x="436" y="4515"/>
                        <a:pt x="436" y="4515"/>
                        <a:pt x="436" y="4515"/>
                      </a:cubicBezTo>
                      <a:cubicBezTo>
                        <a:pt x="191" y="4515"/>
                        <a:pt x="0" y="4325"/>
                        <a:pt x="0" y="4079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1" y="0"/>
                        <a:pt x="436" y="0"/>
                      </a:cubicBezTo>
                      <a:cubicBezTo>
                        <a:pt x="4135" y="0"/>
                        <a:pt x="4135" y="0"/>
                        <a:pt x="4135" y="0"/>
                      </a:cubicBezTo>
                      <a:cubicBezTo>
                        <a:pt x="4379" y="0"/>
                        <a:pt x="4570" y="190"/>
                        <a:pt x="4570" y="435"/>
                      </a:cubicBezTo>
                      <a:cubicBezTo>
                        <a:pt x="4570" y="4079"/>
                        <a:pt x="4570" y="4079"/>
                        <a:pt x="4570" y="4079"/>
                      </a:cubicBezTo>
                      <a:cubicBezTo>
                        <a:pt x="4570" y="4325"/>
                        <a:pt x="4379" y="4515"/>
                        <a:pt x="4135" y="451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" name="Freeform 27"/>
                <p:cNvSpPr>
                  <a:spLocks noChangeArrowheads="1"/>
                </p:cNvSpPr>
                <p:nvPr/>
              </p:nvSpPr>
              <p:spPr bwMode="auto">
                <a:xfrm>
                  <a:off x="885825" y="6121400"/>
                  <a:ext cx="1223963" cy="1223963"/>
                </a:xfrm>
                <a:custGeom>
                  <a:avLst/>
                  <a:gdLst>
                    <a:gd name="T0" fmla="*/ 0 w 3401"/>
                    <a:gd name="T1" fmla="*/ 1713 h 3401"/>
                    <a:gd name="T2" fmla="*/ 0 w 3401"/>
                    <a:gd name="T3" fmla="*/ 1713 h 3401"/>
                    <a:gd name="T4" fmla="*/ 1687 w 3401"/>
                    <a:gd name="T5" fmla="*/ 3400 h 3401"/>
                    <a:gd name="T6" fmla="*/ 3400 w 3401"/>
                    <a:gd name="T7" fmla="*/ 1713 h 3401"/>
                    <a:gd name="T8" fmla="*/ 1687 w 3401"/>
                    <a:gd name="T9" fmla="*/ 0 h 3401"/>
                    <a:gd name="T10" fmla="*/ 0 w 3401"/>
                    <a:gd name="T11" fmla="*/ 1713 h 3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01" h="3401">
                      <a:moveTo>
                        <a:pt x="0" y="1713"/>
                      </a:moveTo>
                      <a:lnTo>
                        <a:pt x="0" y="1713"/>
                      </a:lnTo>
                      <a:cubicBezTo>
                        <a:pt x="0" y="2638"/>
                        <a:pt x="762" y="3400"/>
                        <a:pt x="1687" y="3400"/>
                      </a:cubicBezTo>
                      <a:cubicBezTo>
                        <a:pt x="2639" y="3400"/>
                        <a:pt x="3400" y="2638"/>
                        <a:pt x="3400" y="1713"/>
                      </a:cubicBezTo>
                      <a:cubicBezTo>
                        <a:pt x="3400" y="761"/>
                        <a:pt x="2639" y="0"/>
                        <a:pt x="1687" y="0"/>
                      </a:cubicBezTo>
                      <a:cubicBezTo>
                        <a:pt x="762" y="0"/>
                        <a:pt x="0" y="761"/>
                        <a:pt x="0" y="17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Freeform 28"/>
                <p:cNvSpPr>
                  <a:spLocks noChangeArrowheads="1"/>
                </p:cNvSpPr>
                <p:nvPr/>
              </p:nvSpPr>
              <p:spPr bwMode="auto">
                <a:xfrm>
                  <a:off x="2589213" y="5924550"/>
                  <a:ext cx="1644650" cy="1625600"/>
                </a:xfrm>
                <a:custGeom>
                  <a:avLst/>
                  <a:gdLst>
                    <a:gd name="T0" fmla="*/ 4134 w 4570"/>
                    <a:gd name="T1" fmla="*/ 4515 h 4516"/>
                    <a:gd name="T2" fmla="*/ 4134 w 4570"/>
                    <a:gd name="T3" fmla="*/ 4515 h 4516"/>
                    <a:gd name="T4" fmla="*/ 435 w 4570"/>
                    <a:gd name="T5" fmla="*/ 4515 h 4516"/>
                    <a:gd name="T6" fmla="*/ 0 w 4570"/>
                    <a:gd name="T7" fmla="*/ 4079 h 4516"/>
                    <a:gd name="T8" fmla="*/ 0 w 4570"/>
                    <a:gd name="T9" fmla="*/ 435 h 4516"/>
                    <a:gd name="T10" fmla="*/ 435 w 4570"/>
                    <a:gd name="T11" fmla="*/ 0 h 4516"/>
                    <a:gd name="T12" fmla="*/ 4134 w 4570"/>
                    <a:gd name="T13" fmla="*/ 0 h 4516"/>
                    <a:gd name="T14" fmla="*/ 4569 w 4570"/>
                    <a:gd name="T15" fmla="*/ 435 h 4516"/>
                    <a:gd name="T16" fmla="*/ 4569 w 4570"/>
                    <a:gd name="T17" fmla="*/ 4079 h 4516"/>
                    <a:gd name="T18" fmla="*/ 4134 w 4570"/>
                    <a:gd name="T19" fmla="*/ 4515 h 4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70" h="4516">
                      <a:moveTo>
                        <a:pt x="4134" y="4515"/>
                      </a:moveTo>
                      <a:lnTo>
                        <a:pt x="4134" y="4515"/>
                      </a:lnTo>
                      <a:cubicBezTo>
                        <a:pt x="435" y="4515"/>
                        <a:pt x="435" y="4515"/>
                        <a:pt x="435" y="4515"/>
                      </a:cubicBezTo>
                      <a:cubicBezTo>
                        <a:pt x="190" y="4515"/>
                        <a:pt x="0" y="4325"/>
                        <a:pt x="0" y="4079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0" y="0"/>
                        <a:pt x="435" y="0"/>
                      </a:cubicBezTo>
                      <a:cubicBezTo>
                        <a:pt x="4134" y="0"/>
                        <a:pt x="4134" y="0"/>
                        <a:pt x="4134" y="0"/>
                      </a:cubicBezTo>
                      <a:cubicBezTo>
                        <a:pt x="4352" y="0"/>
                        <a:pt x="4569" y="190"/>
                        <a:pt x="4569" y="435"/>
                      </a:cubicBezTo>
                      <a:cubicBezTo>
                        <a:pt x="4569" y="4079"/>
                        <a:pt x="4569" y="4079"/>
                        <a:pt x="4569" y="4079"/>
                      </a:cubicBezTo>
                      <a:cubicBezTo>
                        <a:pt x="4569" y="4325"/>
                        <a:pt x="4352" y="4515"/>
                        <a:pt x="4134" y="451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Freeform 29"/>
                <p:cNvSpPr>
                  <a:spLocks noChangeArrowheads="1"/>
                </p:cNvSpPr>
                <p:nvPr/>
              </p:nvSpPr>
              <p:spPr bwMode="auto">
                <a:xfrm>
                  <a:off x="2795588" y="6121400"/>
                  <a:ext cx="1223962" cy="1223963"/>
                </a:xfrm>
                <a:custGeom>
                  <a:avLst/>
                  <a:gdLst>
                    <a:gd name="T0" fmla="*/ 0 w 3400"/>
                    <a:gd name="T1" fmla="*/ 1713 h 3401"/>
                    <a:gd name="T2" fmla="*/ 0 w 3400"/>
                    <a:gd name="T3" fmla="*/ 1713 h 3401"/>
                    <a:gd name="T4" fmla="*/ 1713 w 3400"/>
                    <a:gd name="T5" fmla="*/ 3400 h 3401"/>
                    <a:gd name="T6" fmla="*/ 3399 w 3400"/>
                    <a:gd name="T7" fmla="*/ 1713 h 3401"/>
                    <a:gd name="T8" fmla="*/ 1713 w 3400"/>
                    <a:gd name="T9" fmla="*/ 0 h 3401"/>
                    <a:gd name="T10" fmla="*/ 0 w 3400"/>
                    <a:gd name="T11" fmla="*/ 1713 h 3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00" h="3401">
                      <a:moveTo>
                        <a:pt x="0" y="1713"/>
                      </a:moveTo>
                      <a:lnTo>
                        <a:pt x="0" y="1713"/>
                      </a:lnTo>
                      <a:cubicBezTo>
                        <a:pt x="0" y="2638"/>
                        <a:pt x="761" y="3400"/>
                        <a:pt x="1713" y="3400"/>
                      </a:cubicBezTo>
                      <a:cubicBezTo>
                        <a:pt x="2638" y="3400"/>
                        <a:pt x="3399" y="2638"/>
                        <a:pt x="3399" y="1713"/>
                      </a:cubicBezTo>
                      <a:cubicBezTo>
                        <a:pt x="3399" y="761"/>
                        <a:pt x="2638" y="0"/>
                        <a:pt x="1713" y="0"/>
                      </a:cubicBezTo>
                      <a:cubicBezTo>
                        <a:pt x="761" y="0"/>
                        <a:pt x="0" y="761"/>
                        <a:pt x="0" y="17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52" name="TextBox 351"/>
              <p:cNvSpPr txBox="1"/>
              <p:nvPr/>
            </p:nvSpPr>
            <p:spPr>
              <a:xfrm>
                <a:off x="8110301" y="4976390"/>
                <a:ext cx="67557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 Group</a:t>
                </a:r>
              </a:p>
            </p:txBody>
          </p:sp>
        </p:grpSp>
        <p:sp>
          <p:nvSpPr>
            <p:cNvPr id="350" name="Rectangle 349"/>
            <p:cNvSpPr/>
            <p:nvPr/>
          </p:nvSpPr>
          <p:spPr>
            <a:xfrm>
              <a:off x="4059331" y="0"/>
              <a:ext cx="667208" cy="53298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324426" y="2601720"/>
            <a:ext cx="1124027" cy="744984"/>
            <a:chOff x="2439980" y="0"/>
            <a:chExt cx="1124027" cy="744984"/>
          </a:xfrm>
        </p:grpSpPr>
        <p:grpSp>
          <p:nvGrpSpPr>
            <p:cNvPr id="14" name="Group 13"/>
            <p:cNvGrpSpPr/>
            <p:nvPr/>
          </p:nvGrpSpPr>
          <p:grpSpPr>
            <a:xfrm>
              <a:off x="2439980" y="0"/>
              <a:ext cx="1124027" cy="744984"/>
              <a:chOff x="4879960" y="3190262"/>
              <a:chExt cx="1124027" cy="744984"/>
            </a:xfrm>
          </p:grpSpPr>
          <p:grpSp>
            <p:nvGrpSpPr>
              <p:cNvPr id="362" name="Group 361"/>
              <p:cNvGrpSpPr/>
              <p:nvPr/>
            </p:nvGrpSpPr>
            <p:grpSpPr>
              <a:xfrm>
                <a:off x="5103368" y="3190262"/>
                <a:ext cx="677210" cy="490984"/>
                <a:chOff x="1017588" y="865188"/>
                <a:chExt cx="8099425" cy="5872162"/>
              </a:xfrm>
            </p:grpSpPr>
            <p:sp>
              <p:nvSpPr>
                <p:cNvPr id="363" name="Freeform 1"/>
                <p:cNvSpPr>
                  <a:spLocks noChangeArrowheads="1"/>
                </p:cNvSpPr>
                <p:nvPr/>
              </p:nvSpPr>
              <p:spPr bwMode="auto">
                <a:xfrm>
                  <a:off x="6180138" y="865188"/>
                  <a:ext cx="2936875" cy="2936875"/>
                </a:xfrm>
                <a:custGeom>
                  <a:avLst/>
                  <a:gdLst>
                    <a:gd name="T0" fmla="*/ 8156 w 8157"/>
                    <a:gd name="T1" fmla="*/ 4094 h 8158"/>
                    <a:gd name="T2" fmla="*/ 8156 w 8157"/>
                    <a:gd name="T3" fmla="*/ 4094 h 8158"/>
                    <a:gd name="T4" fmla="*/ 4093 w 8157"/>
                    <a:gd name="T5" fmla="*/ 8157 h 8158"/>
                    <a:gd name="T6" fmla="*/ 0 w 8157"/>
                    <a:gd name="T7" fmla="*/ 4094 h 8158"/>
                    <a:gd name="T8" fmla="*/ 4093 w 8157"/>
                    <a:gd name="T9" fmla="*/ 0 h 8158"/>
                    <a:gd name="T10" fmla="*/ 8156 w 8157"/>
                    <a:gd name="T11" fmla="*/ 4094 h 8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7" h="8158">
                      <a:moveTo>
                        <a:pt x="8156" y="4094"/>
                      </a:moveTo>
                      <a:lnTo>
                        <a:pt x="8156" y="4094"/>
                      </a:lnTo>
                      <a:cubicBezTo>
                        <a:pt x="8156" y="6344"/>
                        <a:pt x="6343" y="8157"/>
                        <a:pt x="4093" y="8157"/>
                      </a:cubicBezTo>
                      <a:cubicBezTo>
                        <a:pt x="1843" y="8157"/>
                        <a:pt x="0" y="6344"/>
                        <a:pt x="0" y="4094"/>
                      </a:cubicBezTo>
                      <a:cubicBezTo>
                        <a:pt x="0" y="1844"/>
                        <a:pt x="1843" y="0"/>
                        <a:pt x="4093" y="0"/>
                      </a:cubicBezTo>
                      <a:cubicBezTo>
                        <a:pt x="6343" y="0"/>
                        <a:pt x="8156" y="1844"/>
                        <a:pt x="8156" y="409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4" name="Freeform 2"/>
                <p:cNvSpPr>
                  <a:spLocks noChangeArrowheads="1"/>
                </p:cNvSpPr>
                <p:nvPr/>
              </p:nvSpPr>
              <p:spPr bwMode="auto">
                <a:xfrm>
                  <a:off x="7000875" y="1697038"/>
                  <a:ext cx="1293813" cy="1282700"/>
                </a:xfrm>
                <a:custGeom>
                  <a:avLst/>
                  <a:gdLst>
                    <a:gd name="T0" fmla="*/ 0 w 3595"/>
                    <a:gd name="T1" fmla="*/ 1781 h 3563"/>
                    <a:gd name="T2" fmla="*/ 0 w 3595"/>
                    <a:gd name="T3" fmla="*/ 1781 h 3563"/>
                    <a:gd name="T4" fmla="*/ 1812 w 3595"/>
                    <a:gd name="T5" fmla="*/ 3562 h 3563"/>
                    <a:gd name="T6" fmla="*/ 3594 w 3595"/>
                    <a:gd name="T7" fmla="*/ 1781 h 3563"/>
                    <a:gd name="T8" fmla="*/ 1812 w 3595"/>
                    <a:gd name="T9" fmla="*/ 0 h 3563"/>
                    <a:gd name="T10" fmla="*/ 0 w 3595"/>
                    <a:gd name="T11" fmla="*/ 1781 h 3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95" h="3563">
                      <a:moveTo>
                        <a:pt x="0" y="1781"/>
                      </a:moveTo>
                      <a:lnTo>
                        <a:pt x="0" y="1781"/>
                      </a:lnTo>
                      <a:cubicBezTo>
                        <a:pt x="0" y="2781"/>
                        <a:pt x="812" y="3562"/>
                        <a:pt x="1812" y="3562"/>
                      </a:cubicBezTo>
                      <a:cubicBezTo>
                        <a:pt x="2781" y="3562"/>
                        <a:pt x="3594" y="2781"/>
                        <a:pt x="3594" y="1781"/>
                      </a:cubicBezTo>
                      <a:cubicBezTo>
                        <a:pt x="3594" y="781"/>
                        <a:pt x="2781" y="0"/>
                        <a:pt x="1812" y="0"/>
                      </a:cubicBezTo>
                      <a:cubicBezTo>
                        <a:pt x="812" y="0"/>
                        <a:pt x="0" y="781"/>
                        <a:pt x="0" y="178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5" name="Freeform 3"/>
                <p:cNvSpPr>
                  <a:spLocks noChangeArrowheads="1"/>
                </p:cNvSpPr>
                <p:nvPr/>
              </p:nvSpPr>
              <p:spPr bwMode="auto">
                <a:xfrm>
                  <a:off x="6180138" y="2338388"/>
                  <a:ext cx="2936875" cy="4398962"/>
                </a:xfrm>
                <a:custGeom>
                  <a:avLst/>
                  <a:gdLst>
                    <a:gd name="T0" fmla="*/ 8156 w 8157"/>
                    <a:gd name="T1" fmla="*/ 0 h 12219"/>
                    <a:gd name="T2" fmla="*/ 8156 w 8157"/>
                    <a:gd name="T3" fmla="*/ 0 h 12219"/>
                    <a:gd name="T4" fmla="*/ 8156 w 8157"/>
                    <a:gd name="T5" fmla="*/ 11124 h 12219"/>
                    <a:gd name="T6" fmla="*/ 7062 w 8157"/>
                    <a:gd name="T7" fmla="*/ 12218 h 12219"/>
                    <a:gd name="T8" fmla="*/ 1125 w 8157"/>
                    <a:gd name="T9" fmla="*/ 12218 h 12219"/>
                    <a:gd name="T10" fmla="*/ 0 w 8157"/>
                    <a:gd name="T11" fmla="*/ 11124 h 12219"/>
                    <a:gd name="T12" fmla="*/ 0 w 8157"/>
                    <a:gd name="T13" fmla="*/ 0 h 12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57" h="12219">
                      <a:moveTo>
                        <a:pt x="8156" y="0"/>
                      </a:moveTo>
                      <a:lnTo>
                        <a:pt x="8156" y="0"/>
                      </a:lnTo>
                      <a:cubicBezTo>
                        <a:pt x="8156" y="11124"/>
                        <a:pt x="8156" y="11124"/>
                        <a:pt x="8156" y="11124"/>
                      </a:cubicBezTo>
                      <a:cubicBezTo>
                        <a:pt x="8156" y="11718"/>
                        <a:pt x="7656" y="12218"/>
                        <a:pt x="7062" y="12218"/>
                      </a:cubicBezTo>
                      <a:cubicBezTo>
                        <a:pt x="1125" y="12218"/>
                        <a:pt x="1125" y="12218"/>
                        <a:pt x="1125" y="12218"/>
                      </a:cubicBezTo>
                      <a:cubicBezTo>
                        <a:pt x="500" y="12218"/>
                        <a:pt x="0" y="11718"/>
                        <a:pt x="0" y="1112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6" name="Freeform 4"/>
                <p:cNvSpPr>
                  <a:spLocks noChangeArrowheads="1"/>
                </p:cNvSpPr>
                <p:nvPr/>
              </p:nvSpPr>
              <p:spPr bwMode="auto">
                <a:xfrm>
                  <a:off x="8059738" y="4622800"/>
                  <a:ext cx="473075" cy="1417638"/>
                </a:xfrm>
                <a:custGeom>
                  <a:avLst/>
                  <a:gdLst>
                    <a:gd name="T0" fmla="*/ 969 w 1314"/>
                    <a:gd name="T1" fmla="*/ 3937 h 3938"/>
                    <a:gd name="T2" fmla="*/ 969 w 1314"/>
                    <a:gd name="T3" fmla="*/ 3937 h 3938"/>
                    <a:gd name="T4" fmla="*/ 344 w 1314"/>
                    <a:gd name="T5" fmla="*/ 3937 h 3938"/>
                    <a:gd name="T6" fmla="*/ 0 w 1314"/>
                    <a:gd name="T7" fmla="*/ 3562 h 3938"/>
                    <a:gd name="T8" fmla="*/ 0 w 1314"/>
                    <a:gd name="T9" fmla="*/ 375 h 3938"/>
                    <a:gd name="T10" fmla="*/ 344 w 1314"/>
                    <a:gd name="T11" fmla="*/ 0 h 3938"/>
                    <a:gd name="T12" fmla="*/ 969 w 1314"/>
                    <a:gd name="T13" fmla="*/ 0 h 3938"/>
                    <a:gd name="T14" fmla="*/ 1313 w 1314"/>
                    <a:gd name="T15" fmla="*/ 375 h 3938"/>
                    <a:gd name="T16" fmla="*/ 1313 w 1314"/>
                    <a:gd name="T17" fmla="*/ 3562 h 3938"/>
                    <a:gd name="T18" fmla="*/ 969 w 1314"/>
                    <a:gd name="T19" fmla="*/ 3937 h 3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4" h="3938">
                      <a:moveTo>
                        <a:pt x="969" y="3937"/>
                      </a:moveTo>
                      <a:lnTo>
                        <a:pt x="969" y="3937"/>
                      </a:lnTo>
                      <a:cubicBezTo>
                        <a:pt x="344" y="3937"/>
                        <a:pt x="344" y="3937"/>
                        <a:pt x="344" y="3937"/>
                      </a:cubicBezTo>
                      <a:cubicBezTo>
                        <a:pt x="157" y="3937"/>
                        <a:pt x="0" y="3781"/>
                        <a:pt x="0" y="3562"/>
                      </a:cubicBezTo>
                      <a:cubicBezTo>
                        <a:pt x="0" y="375"/>
                        <a:pt x="0" y="375"/>
                        <a:pt x="0" y="375"/>
                      </a:cubicBezTo>
                      <a:cubicBezTo>
                        <a:pt x="0" y="156"/>
                        <a:pt x="157" y="0"/>
                        <a:pt x="344" y="0"/>
                      </a:cubicBezTo>
                      <a:cubicBezTo>
                        <a:pt x="969" y="0"/>
                        <a:pt x="969" y="0"/>
                        <a:pt x="969" y="0"/>
                      </a:cubicBezTo>
                      <a:cubicBezTo>
                        <a:pt x="1157" y="0"/>
                        <a:pt x="1313" y="156"/>
                        <a:pt x="1313" y="375"/>
                      </a:cubicBezTo>
                      <a:cubicBezTo>
                        <a:pt x="1313" y="3562"/>
                        <a:pt x="1313" y="3562"/>
                        <a:pt x="1313" y="3562"/>
                      </a:cubicBezTo>
                      <a:cubicBezTo>
                        <a:pt x="1313" y="3781"/>
                        <a:pt x="1157" y="3937"/>
                        <a:pt x="969" y="393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Freeform 5"/>
                <p:cNvSpPr>
                  <a:spLocks noChangeArrowheads="1"/>
                </p:cNvSpPr>
                <p:nvPr/>
              </p:nvSpPr>
              <p:spPr bwMode="auto">
                <a:xfrm>
                  <a:off x="1017588" y="1809750"/>
                  <a:ext cx="4106862" cy="3173413"/>
                </a:xfrm>
                <a:custGeom>
                  <a:avLst/>
                  <a:gdLst>
                    <a:gd name="T0" fmla="*/ 10312 w 11406"/>
                    <a:gd name="T1" fmla="*/ 8812 h 8813"/>
                    <a:gd name="T2" fmla="*/ 10312 w 11406"/>
                    <a:gd name="T3" fmla="*/ 8812 h 8813"/>
                    <a:gd name="T4" fmla="*/ 1125 w 11406"/>
                    <a:gd name="T5" fmla="*/ 8812 h 8813"/>
                    <a:gd name="T6" fmla="*/ 0 w 11406"/>
                    <a:gd name="T7" fmla="*/ 7687 h 8813"/>
                    <a:gd name="T8" fmla="*/ 0 w 11406"/>
                    <a:gd name="T9" fmla="*/ 1094 h 8813"/>
                    <a:gd name="T10" fmla="*/ 1125 w 11406"/>
                    <a:gd name="T11" fmla="*/ 0 h 8813"/>
                    <a:gd name="T12" fmla="*/ 10312 w 11406"/>
                    <a:gd name="T13" fmla="*/ 0 h 8813"/>
                    <a:gd name="T14" fmla="*/ 11405 w 11406"/>
                    <a:gd name="T15" fmla="*/ 1094 h 8813"/>
                    <a:gd name="T16" fmla="*/ 11405 w 11406"/>
                    <a:gd name="T17" fmla="*/ 7687 h 8813"/>
                    <a:gd name="T18" fmla="*/ 10312 w 11406"/>
                    <a:gd name="T19" fmla="*/ 8812 h 8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406" h="8813">
                      <a:moveTo>
                        <a:pt x="10312" y="8812"/>
                      </a:moveTo>
                      <a:lnTo>
                        <a:pt x="10312" y="8812"/>
                      </a:lnTo>
                      <a:cubicBezTo>
                        <a:pt x="1125" y="8812"/>
                        <a:pt x="1125" y="8812"/>
                        <a:pt x="1125" y="8812"/>
                      </a:cubicBezTo>
                      <a:cubicBezTo>
                        <a:pt x="500" y="8812"/>
                        <a:pt x="0" y="8312"/>
                        <a:pt x="0" y="7687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0" y="0"/>
                        <a:pt x="1125" y="0"/>
                      </a:cubicBezTo>
                      <a:cubicBezTo>
                        <a:pt x="10312" y="0"/>
                        <a:pt x="10312" y="0"/>
                        <a:pt x="10312" y="0"/>
                      </a:cubicBezTo>
                      <a:cubicBezTo>
                        <a:pt x="10937" y="0"/>
                        <a:pt x="11405" y="500"/>
                        <a:pt x="11405" y="1094"/>
                      </a:cubicBezTo>
                      <a:cubicBezTo>
                        <a:pt x="11405" y="7687"/>
                        <a:pt x="11405" y="7687"/>
                        <a:pt x="11405" y="7687"/>
                      </a:cubicBezTo>
                      <a:cubicBezTo>
                        <a:pt x="11405" y="8312"/>
                        <a:pt x="10937" y="8812"/>
                        <a:pt x="10312" y="881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8" name="Freeform 6"/>
                <p:cNvSpPr>
                  <a:spLocks noChangeArrowheads="1"/>
                </p:cNvSpPr>
                <p:nvPr/>
              </p:nvSpPr>
              <p:spPr bwMode="auto">
                <a:xfrm>
                  <a:off x="1489075" y="2282825"/>
                  <a:ext cx="3173413" cy="2227263"/>
                </a:xfrm>
                <a:custGeom>
                  <a:avLst/>
                  <a:gdLst>
                    <a:gd name="T0" fmla="*/ 0 w 8814"/>
                    <a:gd name="T1" fmla="*/ 6186 h 6187"/>
                    <a:gd name="T2" fmla="*/ 0 w 8814"/>
                    <a:gd name="T3" fmla="*/ 0 h 6187"/>
                    <a:gd name="T4" fmla="*/ 8813 w 8814"/>
                    <a:gd name="T5" fmla="*/ 0 h 6187"/>
                    <a:gd name="T6" fmla="*/ 8813 w 8814"/>
                    <a:gd name="T7" fmla="*/ 6186 h 6187"/>
                    <a:gd name="T8" fmla="*/ 0 w 8814"/>
                    <a:gd name="T9" fmla="*/ 6186 h 6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14" h="6187">
                      <a:moveTo>
                        <a:pt x="0" y="6186"/>
                      </a:moveTo>
                      <a:lnTo>
                        <a:pt x="0" y="0"/>
                      </a:lnTo>
                      <a:lnTo>
                        <a:pt x="8813" y="0"/>
                      </a:lnTo>
                      <a:lnTo>
                        <a:pt x="8813" y="6186"/>
                      </a:lnTo>
                      <a:lnTo>
                        <a:pt x="0" y="6186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" name="Line 7"/>
                <p:cNvSpPr>
                  <a:spLocks noChangeShapeType="1"/>
                </p:cNvSpPr>
                <p:nvPr/>
              </p:nvSpPr>
              <p:spPr bwMode="auto">
                <a:xfrm>
                  <a:off x="5122863" y="3103563"/>
                  <a:ext cx="10572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0" name="Line 8"/>
                <p:cNvSpPr>
                  <a:spLocks noChangeShapeType="1"/>
                </p:cNvSpPr>
                <p:nvPr/>
              </p:nvSpPr>
              <p:spPr bwMode="auto">
                <a:xfrm>
                  <a:off x="5122863" y="3689350"/>
                  <a:ext cx="1057275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1" name="Freeform 9"/>
                <p:cNvSpPr>
                  <a:spLocks noChangeArrowheads="1"/>
                </p:cNvSpPr>
                <p:nvPr/>
              </p:nvSpPr>
              <p:spPr bwMode="auto">
                <a:xfrm>
                  <a:off x="2805113" y="2619375"/>
                  <a:ext cx="787400" cy="1373188"/>
                </a:xfrm>
                <a:custGeom>
                  <a:avLst/>
                  <a:gdLst>
                    <a:gd name="T0" fmla="*/ 2000 w 2188"/>
                    <a:gd name="T1" fmla="*/ 2032 h 3813"/>
                    <a:gd name="T2" fmla="*/ 2000 w 2188"/>
                    <a:gd name="T3" fmla="*/ 2032 h 3813"/>
                    <a:gd name="T4" fmla="*/ 2062 w 2188"/>
                    <a:gd name="T5" fmla="*/ 1782 h 3813"/>
                    <a:gd name="T6" fmla="*/ 406 w 2188"/>
                    <a:gd name="T7" fmla="*/ 94 h 3813"/>
                    <a:gd name="T8" fmla="*/ 187 w 2188"/>
                    <a:gd name="T9" fmla="*/ 188 h 3813"/>
                    <a:gd name="T10" fmla="*/ 0 w 2188"/>
                    <a:gd name="T11" fmla="*/ 2657 h 3813"/>
                    <a:gd name="T12" fmla="*/ 187 w 2188"/>
                    <a:gd name="T13" fmla="*/ 2750 h 3813"/>
                    <a:gd name="T14" fmla="*/ 750 w 2188"/>
                    <a:gd name="T15" fmla="*/ 2313 h 3813"/>
                    <a:gd name="T16" fmla="*/ 1343 w 2188"/>
                    <a:gd name="T17" fmla="*/ 3812 h 3813"/>
                    <a:gd name="T18" fmla="*/ 1968 w 2188"/>
                    <a:gd name="T19" fmla="*/ 3531 h 3813"/>
                    <a:gd name="T20" fmla="*/ 1343 w 2188"/>
                    <a:gd name="T21" fmla="*/ 2063 h 3813"/>
                    <a:gd name="T22" fmla="*/ 2000 w 2188"/>
                    <a:gd name="T23" fmla="*/ 2032 h 3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88" h="3813">
                      <a:moveTo>
                        <a:pt x="2000" y="2032"/>
                      </a:moveTo>
                      <a:lnTo>
                        <a:pt x="2000" y="2032"/>
                      </a:lnTo>
                      <a:cubicBezTo>
                        <a:pt x="2156" y="2000"/>
                        <a:pt x="2187" y="1907"/>
                        <a:pt x="2062" y="1782"/>
                      </a:cubicBezTo>
                      <a:cubicBezTo>
                        <a:pt x="406" y="94"/>
                        <a:pt x="406" y="94"/>
                        <a:pt x="406" y="94"/>
                      </a:cubicBezTo>
                      <a:cubicBezTo>
                        <a:pt x="312" y="0"/>
                        <a:pt x="218" y="32"/>
                        <a:pt x="187" y="188"/>
                      </a:cubicBezTo>
                      <a:cubicBezTo>
                        <a:pt x="0" y="2657"/>
                        <a:pt x="0" y="2657"/>
                        <a:pt x="0" y="2657"/>
                      </a:cubicBezTo>
                      <a:cubicBezTo>
                        <a:pt x="0" y="2813"/>
                        <a:pt x="93" y="2844"/>
                        <a:pt x="187" y="2750"/>
                      </a:cubicBezTo>
                      <a:cubicBezTo>
                        <a:pt x="750" y="2313"/>
                        <a:pt x="750" y="2313"/>
                        <a:pt x="750" y="2313"/>
                      </a:cubicBezTo>
                      <a:cubicBezTo>
                        <a:pt x="1343" y="3812"/>
                        <a:pt x="1343" y="3812"/>
                        <a:pt x="1343" y="3812"/>
                      </a:cubicBezTo>
                      <a:cubicBezTo>
                        <a:pt x="1968" y="3531"/>
                        <a:pt x="1968" y="3531"/>
                        <a:pt x="1968" y="3531"/>
                      </a:cubicBezTo>
                      <a:cubicBezTo>
                        <a:pt x="1343" y="2063"/>
                        <a:pt x="1343" y="2063"/>
                        <a:pt x="1343" y="2063"/>
                      </a:cubicBezTo>
                      <a:lnTo>
                        <a:pt x="2000" y="2032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3" name="TextBox 372"/>
              <p:cNvSpPr txBox="1"/>
              <p:nvPr/>
            </p:nvSpPr>
            <p:spPr>
              <a:xfrm>
                <a:off x="4879960" y="3750580"/>
                <a:ext cx="112402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Session Recording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599888" y="0"/>
              <a:ext cx="804210" cy="4909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74" name="Group 373"/>
          <p:cNvGrpSpPr/>
          <p:nvPr/>
        </p:nvGrpSpPr>
        <p:grpSpPr>
          <a:xfrm>
            <a:off x="651433" y="3917422"/>
            <a:ext cx="718973" cy="645434"/>
            <a:chOff x="1392237" y="0"/>
            <a:chExt cx="718973" cy="645434"/>
          </a:xfrm>
        </p:grpSpPr>
        <p:grpSp>
          <p:nvGrpSpPr>
            <p:cNvPr id="375" name="Group 374"/>
            <p:cNvGrpSpPr/>
            <p:nvPr/>
          </p:nvGrpSpPr>
          <p:grpSpPr>
            <a:xfrm>
              <a:off x="1455737" y="0"/>
              <a:ext cx="591973" cy="645434"/>
              <a:chOff x="2911473" y="4643483"/>
              <a:chExt cx="591973" cy="645434"/>
            </a:xfrm>
          </p:grpSpPr>
          <p:sp>
            <p:nvSpPr>
              <p:cNvPr id="377" name="TextBox 376"/>
              <p:cNvSpPr txBox="1"/>
              <p:nvPr/>
            </p:nvSpPr>
            <p:spPr>
              <a:xfrm>
                <a:off x="2977428" y="5104251"/>
                <a:ext cx="4600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License</a:t>
                </a:r>
              </a:p>
            </p:txBody>
          </p:sp>
          <p:grpSp>
            <p:nvGrpSpPr>
              <p:cNvPr id="378" name="Group 377"/>
              <p:cNvGrpSpPr/>
              <p:nvPr/>
            </p:nvGrpSpPr>
            <p:grpSpPr>
              <a:xfrm>
                <a:off x="2911473" y="4643483"/>
                <a:ext cx="591973" cy="391434"/>
                <a:chOff x="601663" y="98425"/>
                <a:chExt cx="3702050" cy="2447925"/>
              </a:xfrm>
            </p:grpSpPr>
            <p:sp>
              <p:nvSpPr>
                <p:cNvPr id="379" name="Freeform 1"/>
                <p:cNvSpPr>
                  <a:spLocks noChangeArrowheads="1"/>
                </p:cNvSpPr>
                <p:nvPr/>
              </p:nvSpPr>
              <p:spPr bwMode="auto">
                <a:xfrm>
                  <a:off x="601663" y="98425"/>
                  <a:ext cx="3702050" cy="2447925"/>
                </a:xfrm>
                <a:custGeom>
                  <a:avLst/>
                  <a:gdLst>
                    <a:gd name="T0" fmla="*/ 9847 w 10283"/>
                    <a:gd name="T1" fmla="*/ 6800 h 6801"/>
                    <a:gd name="T2" fmla="*/ 9847 w 10283"/>
                    <a:gd name="T3" fmla="*/ 6800 h 6801"/>
                    <a:gd name="T4" fmla="*/ 435 w 10283"/>
                    <a:gd name="T5" fmla="*/ 6800 h 6801"/>
                    <a:gd name="T6" fmla="*/ 0 w 10283"/>
                    <a:gd name="T7" fmla="*/ 6365 h 6801"/>
                    <a:gd name="T8" fmla="*/ 0 w 10283"/>
                    <a:gd name="T9" fmla="*/ 435 h 6801"/>
                    <a:gd name="T10" fmla="*/ 435 w 10283"/>
                    <a:gd name="T11" fmla="*/ 0 h 6801"/>
                    <a:gd name="T12" fmla="*/ 9847 w 10283"/>
                    <a:gd name="T13" fmla="*/ 0 h 6801"/>
                    <a:gd name="T14" fmla="*/ 10282 w 10283"/>
                    <a:gd name="T15" fmla="*/ 435 h 6801"/>
                    <a:gd name="T16" fmla="*/ 10282 w 10283"/>
                    <a:gd name="T17" fmla="*/ 6365 h 6801"/>
                    <a:gd name="T18" fmla="*/ 9847 w 10283"/>
                    <a:gd name="T19" fmla="*/ 6800 h 6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83" h="6801">
                      <a:moveTo>
                        <a:pt x="9847" y="6800"/>
                      </a:moveTo>
                      <a:lnTo>
                        <a:pt x="9847" y="6800"/>
                      </a:lnTo>
                      <a:cubicBezTo>
                        <a:pt x="435" y="6800"/>
                        <a:pt x="435" y="6800"/>
                        <a:pt x="435" y="6800"/>
                      </a:cubicBezTo>
                      <a:cubicBezTo>
                        <a:pt x="190" y="6800"/>
                        <a:pt x="0" y="6610"/>
                        <a:pt x="0" y="6365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0" y="0"/>
                        <a:pt x="435" y="0"/>
                      </a:cubicBezTo>
                      <a:cubicBezTo>
                        <a:pt x="9847" y="0"/>
                        <a:pt x="9847" y="0"/>
                        <a:pt x="9847" y="0"/>
                      </a:cubicBezTo>
                      <a:cubicBezTo>
                        <a:pt x="10091" y="0"/>
                        <a:pt x="10282" y="190"/>
                        <a:pt x="10282" y="435"/>
                      </a:cubicBezTo>
                      <a:cubicBezTo>
                        <a:pt x="10282" y="6365"/>
                        <a:pt x="10282" y="6365"/>
                        <a:pt x="10282" y="6365"/>
                      </a:cubicBezTo>
                      <a:cubicBezTo>
                        <a:pt x="10282" y="6610"/>
                        <a:pt x="10091" y="6800"/>
                        <a:pt x="9847" y="68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" name="Line 2"/>
                <p:cNvSpPr>
                  <a:spLocks noChangeShapeType="1"/>
                </p:cNvSpPr>
                <p:nvPr/>
              </p:nvSpPr>
              <p:spPr bwMode="auto">
                <a:xfrm>
                  <a:off x="2687638" y="77470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" name="Line 3"/>
                <p:cNvSpPr>
                  <a:spLocks noChangeShapeType="1"/>
                </p:cNvSpPr>
                <p:nvPr/>
              </p:nvSpPr>
              <p:spPr bwMode="auto">
                <a:xfrm>
                  <a:off x="2687638" y="113665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" name="Line 4"/>
                <p:cNvSpPr>
                  <a:spLocks noChangeShapeType="1"/>
                </p:cNvSpPr>
                <p:nvPr/>
              </p:nvSpPr>
              <p:spPr bwMode="auto">
                <a:xfrm>
                  <a:off x="2687638" y="1508125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" name="Line 5"/>
                <p:cNvSpPr>
                  <a:spLocks noChangeShapeType="1"/>
                </p:cNvSpPr>
                <p:nvPr/>
              </p:nvSpPr>
              <p:spPr bwMode="auto">
                <a:xfrm>
                  <a:off x="2687638" y="1871663"/>
                  <a:ext cx="14097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" name="Freeform 6"/>
                <p:cNvSpPr>
                  <a:spLocks noChangeArrowheads="1"/>
                </p:cNvSpPr>
                <p:nvPr/>
              </p:nvSpPr>
              <p:spPr bwMode="auto">
                <a:xfrm>
                  <a:off x="1228725" y="568325"/>
                  <a:ext cx="676275" cy="676275"/>
                </a:xfrm>
                <a:custGeom>
                  <a:avLst/>
                  <a:gdLst>
                    <a:gd name="T0" fmla="*/ 1876 w 1877"/>
                    <a:gd name="T1" fmla="*/ 925 h 1878"/>
                    <a:gd name="T2" fmla="*/ 1876 w 1877"/>
                    <a:gd name="T3" fmla="*/ 925 h 1878"/>
                    <a:gd name="T4" fmla="*/ 925 w 1877"/>
                    <a:gd name="T5" fmla="*/ 1877 h 1878"/>
                    <a:gd name="T6" fmla="*/ 0 w 1877"/>
                    <a:gd name="T7" fmla="*/ 925 h 1878"/>
                    <a:gd name="T8" fmla="*/ 925 w 1877"/>
                    <a:gd name="T9" fmla="*/ 0 h 1878"/>
                    <a:gd name="T10" fmla="*/ 1876 w 1877"/>
                    <a:gd name="T11" fmla="*/ 925 h 1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7" h="1878">
                      <a:moveTo>
                        <a:pt x="1876" y="925"/>
                      </a:moveTo>
                      <a:lnTo>
                        <a:pt x="1876" y="925"/>
                      </a:lnTo>
                      <a:cubicBezTo>
                        <a:pt x="1876" y="1470"/>
                        <a:pt x="1441" y="1877"/>
                        <a:pt x="925" y="1877"/>
                      </a:cubicBezTo>
                      <a:cubicBezTo>
                        <a:pt x="408" y="1877"/>
                        <a:pt x="0" y="1470"/>
                        <a:pt x="0" y="925"/>
                      </a:cubicBezTo>
                      <a:cubicBezTo>
                        <a:pt x="0" y="409"/>
                        <a:pt x="408" y="0"/>
                        <a:pt x="925" y="0"/>
                      </a:cubicBezTo>
                      <a:cubicBezTo>
                        <a:pt x="1441" y="0"/>
                        <a:pt x="1876" y="409"/>
                        <a:pt x="1876" y="9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Freeform 7"/>
                <p:cNvSpPr>
                  <a:spLocks noChangeArrowheads="1"/>
                </p:cNvSpPr>
                <p:nvPr/>
              </p:nvSpPr>
              <p:spPr bwMode="auto">
                <a:xfrm>
                  <a:off x="855663" y="1282700"/>
                  <a:ext cx="1430337" cy="735013"/>
                </a:xfrm>
                <a:custGeom>
                  <a:avLst/>
                  <a:gdLst>
                    <a:gd name="T0" fmla="*/ 3862 w 3972"/>
                    <a:gd name="T1" fmla="*/ 1007 h 2041"/>
                    <a:gd name="T2" fmla="*/ 3862 w 3972"/>
                    <a:gd name="T3" fmla="*/ 1007 h 2041"/>
                    <a:gd name="T4" fmla="*/ 3590 w 3972"/>
                    <a:gd name="T5" fmla="*/ 1632 h 2041"/>
                    <a:gd name="T6" fmla="*/ 1986 w 3972"/>
                    <a:gd name="T7" fmla="*/ 2040 h 2041"/>
                    <a:gd name="T8" fmla="*/ 354 w 3972"/>
                    <a:gd name="T9" fmla="*/ 1632 h 2041"/>
                    <a:gd name="T10" fmla="*/ 109 w 3972"/>
                    <a:gd name="T11" fmla="*/ 1007 h 2041"/>
                    <a:gd name="T12" fmla="*/ 1986 w 3972"/>
                    <a:gd name="T13" fmla="*/ 0 h 2041"/>
                    <a:gd name="T14" fmla="*/ 3862 w 3972"/>
                    <a:gd name="T15" fmla="*/ 1007 h 2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72" h="2041">
                      <a:moveTo>
                        <a:pt x="3862" y="1007"/>
                      </a:moveTo>
                      <a:lnTo>
                        <a:pt x="3862" y="1007"/>
                      </a:lnTo>
                      <a:cubicBezTo>
                        <a:pt x="3971" y="1225"/>
                        <a:pt x="3862" y="1496"/>
                        <a:pt x="3590" y="1632"/>
                      </a:cubicBezTo>
                      <a:cubicBezTo>
                        <a:pt x="3156" y="1877"/>
                        <a:pt x="2584" y="2040"/>
                        <a:pt x="1986" y="2040"/>
                      </a:cubicBezTo>
                      <a:cubicBezTo>
                        <a:pt x="1360" y="2040"/>
                        <a:pt x="816" y="1877"/>
                        <a:pt x="354" y="1632"/>
                      </a:cubicBezTo>
                      <a:cubicBezTo>
                        <a:pt x="109" y="1496"/>
                        <a:pt x="0" y="1225"/>
                        <a:pt x="109" y="1007"/>
                      </a:cubicBezTo>
                      <a:cubicBezTo>
                        <a:pt x="354" y="408"/>
                        <a:pt x="1115" y="0"/>
                        <a:pt x="1986" y="0"/>
                      </a:cubicBezTo>
                      <a:cubicBezTo>
                        <a:pt x="2856" y="0"/>
                        <a:pt x="3618" y="408"/>
                        <a:pt x="3862" y="10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76" name="Rectangle 375"/>
            <p:cNvSpPr/>
            <p:nvPr/>
          </p:nvSpPr>
          <p:spPr>
            <a:xfrm>
              <a:off x="1392237" y="0"/>
              <a:ext cx="718973" cy="3914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2254409" y="3630994"/>
            <a:ext cx="804862" cy="931862"/>
            <a:chOff x="978549" y="0"/>
            <a:chExt cx="804862" cy="931862"/>
          </a:xfrm>
        </p:grpSpPr>
        <p:grpSp>
          <p:nvGrpSpPr>
            <p:cNvPr id="387" name="Group 386"/>
            <p:cNvGrpSpPr/>
            <p:nvPr/>
          </p:nvGrpSpPr>
          <p:grpSpPr>
            <a:xfrm>
              <a:off x="1042049" y="0"/>
              <a:ext cx="677862" cy="931862"/>
              <a:chOff x="2084099" y="3003384"/>
              <a:chExt cx="677862" cy="931862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2156611" y="3750580"/>
                <a:ext cx="5328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Receiver</a:t>
                </a:r>
              </a:p>
            </p:txBody>
          </p:sp>
          <p:grpSp>
            <p:nvGrpSpPr>
              <p:cNvPr id="390" name="Group 389"/>
              <p:cNvGrpSpPr/>
              <p:nvPr/>
            </p:nvGrpSpPr>
            <p:grpSpPr>
              <a:xfrm>
                <a:off x="2084099" y="3003384"/>
                <a:ext cx="677862" cy="677862"/>
                <a:chOff x="6037263" y="5056188"/>
                <a:chExt cx="2565400" cy="2565400"/>
              </a:xfrm>
            </p:grpSpPr>
            <p:sp>
              <p:nvSpPr>
                <p:cNvPr id="391" name="Freeform 9"/>
                <p:cNvSpPr>
                  <a:spLocks noChangeArrowheads="1"/>
                </p:cNvSpPr>
                <p:nvPr/>
              </p:nvSpPr>
              <p:spPr bwMode="auto">
                <a:xfrm>
                  <a:off x="6037263" y="5056188"/>
                  <a:ext cx="2565400" cy="2565400"/>
                </a:xfrm>
                <a:custGeom>
                  <a:avLst/>
                  <a:gdLst>
                    <a:gd name="T0" fmla="*/ 7123 w 7124"/>
                    <a:gd name="T1" fmla="*/ 3575 h 7124"/>
                    <a:gd name="T2" fmla="*/ 7123 w 7124"/>
                    <a:gd name="T3" fmla="*/ 3575 h 7124"/>
                    <a:gd name="T4" fmla="*/ 3549 w 7124"/>
                    <a:gd name="T5" fmla="*/ 7123 h 7124"/>
                    <a:gd name="T6" fmla="*/ 0 w 7124"/>
                    <a:gd name="T7" fmla="*/ 3575 h 7124"/>
                    <a:gd name="T8" fmla="*/ 3549 w 7124"/>
                    <a:gd name="T9" fmla="*/ 0 h 7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24" h="7124">
                      <a:moveTo>
                        <a:pt x="7123" y="3575"/>
                      </a:moveTo>
                      <a:lnTo>
                        <a:pt x="7123" y="3575"/>
                      </a:lnTo>
                      <a:cubicBezTo>
                        <a:pt x="7123" y="5534"/>
                        <a:pt x="5508" y="7123"/>
                        <a:pt x="3549" y="7123"/>
                      </a:cubicBezTo>
                      <a:cubicBezTo>
                        <a:pt x="1589" y="7123"/>
                        <a:pt x="0" y="5534"/>
                        <a:pt x="0" y="3575"/>
                      </a:cubicBezTo>
                      <a:cubicBezTo>
                        <a:pt x="0" y="1589"/>
                        <a:pt x="1589" y="0"/>
                        <a:pt x="3549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2" name="Freeform 10"/>
                <p:cNvSpPr>
                  <a:spLocks noChangeArrowheads="1"/>
                </p:cNvSpPr>
                <p:nvPr/>
              </p:nvSpPr>
              <p:spPr bwMode="auto">
                <a:xfrm>
                  <a:off x="6953250" y="5972175"/>
                  <a:ext cx="725488" cy="735013"/>
                </a:xfrm>
                <a:custGeom>
                  <a:avLst/>
                  <a:gdLst>
                    <a:gd name="T0" fmla="*/ 2013 w 2014"/>
                    <a:gd name="T1" fmla="*/ 1033 h 2040"/>
                    <a:gd name="T2" fmla="*/ 2013 w 2014"/>
                    <a:gd name="T3" fmla="*/ 1033 h 2040"/>
                    <a:gd name="T4" fmla="*/ 1007 w 2014"/>
                    <a:gd name="T5" fmla="*/ 2039 h 2040"/>
                    <a:gd name="T6" fmla="*/ 0 w 2014"/>
                    <a:gd name="T7" fmla="*/ 1033 h 2040"/>
                    <a:gd name="T8" fmla="*/ 1007 w 2014"/>
                    <a:gd name="T9" fmla="*/ 0 h 2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4" h="2040">
                      <a:moveTo>
                        <a:pt x="2013" y="1033"/>
                      </a:moveTo>
                      <a:lnTo>
                        <a:pt x="2013" y="1033"/>
                      </a:lnTo>
                      <a:cubicBezTo>
                        <a:pt x="2013" y="1589"/>
                        <a:pt x="1563" y="2039"/>
                        <a:pt x="1007" y="2039"/>
                      </a:cubicBezTo>
                      <a:cubicBezTo>
                        <a:pt x="450" y="2039"/>
                        <a:pt x="0" y="1589"/>
                        <a:pt x="0" y="1033"/>
                      </a:cubicBezTo>
                      <a:cubicBezTo>
                        <a:pt x="0" y="450"/>
                        <a:pt x="450" y="0"/>
                        <a:pt x="100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3" name="Freeform 11"/>
                <p:cNvSpPr>
                  <a:spLocks noChangeArrowheads="1"/>
                </p:cNvSpPr>
                <p:nvPr/>
              </p:nvSpPr>
              <p:spPr bwMode="auto">
                <a:xfrm>
                  <a:off x="6486525" y="5505450"/>
                  <a:ext cx="1668463" cy="1668463"/>
                </a:xfrm>
                <a:custGeom>
                  <a:avLst/>
                  <a:gdLst>
                    <a:gd name="T0" fmla="*/ 4634 w 4635"/>
                    <a:gd name="T1" fmla="*/ 2330 h 4635"/>
                    <a:gd name="T2" fmla="*/ 4634 w 4635"/>
                    <a:gd name="T3" fmla="*/ 2330 h 4635"/>
                    <a:gd name="T4" fmla="*/ 2304 w 4635"/>
                    <a:gd name="T5" fmla="*/ 4634 h 4635"/>
                    <a:gd name="T6" fmla="*/ 0 w 4635"/>
                    <a:gd name="T7" fmla="*/ 2330 h 4635"/>
                    <a:gd name="T8" fmla="*/ 2304 w 4635"/>
                    <a:gd name="T9" fmla="*/ 0 h 4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5" h="4635">
                      <a:moveTo>
                        <a:pt x="4634" y="2330"/>
                      </a:moveTo>
                      <a:lnTo>
                        <a:pt x="4634" y="2330"/>
                      </a:lnTo>
                      <a:cubicBezTo>
                        <a:pt x="4634" y="3601"/>
                        <a:pt x="3601" y="4634"/>
                        <a:pt x="2304" y="4634"/>
                      </a:cubicBezTo>
                      <a:cubicBezTo>
                        <a:pt x="1033" y="4634"/>
                        <a:pt x="0" y="3601"/>
                        <a:pt x="0" y="2330"/>
                      </a:cubicBezTo>
                      <a:cubicBezTo>
                        <a:pt x="0" y="1033"/>
                        <a:pt x="1033" y="0"/>
                        <a:pt x="230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8" name="Rectangle 387"/>
            <p:cNvSpPr/>
            <p:nvPr/>
          </p:nvSpPr>
          <p:spPr>
            <a:xfrm>
              <a:off x="978549" y="0"/>
              <a:ext cx="804862" cy="6778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19482" y="3724256"/>
            <a:ext cx="766557" cy="838600"/>
            <a:chOff x="270504" y="0"/>
            <a:chExt cx="766557" cy="838600"/>
          </a:xfrm>
        </p:grpSpPr>
        <p:grpSp>
          <p:nvGrpSpPr>
            <p:cNvPr id="17" name="Group 16"/>
            <p:cNvGrpSpPr/>
            <p:nvPr/>
          </p:nvGrpSpPr>
          <p:grpSpPr>
            <a:xfrm>
              <a:off x="270504" y="0"/>
              <a:ext cx="766557" cy="838600"/>
              <a:chOff x="541007" y="3096646"/>
              <a:chExt cx="766557" cy="838600"/>
            </a:xfrm>
          </p:grpSpPr>
          <p:grpSp>
            <p:nvGrpSpPr>
              <p:cNvPr id="394" name="Group 393"/>
              <p:cNvGrpSpPr/>
              <p:nvPr/>
            </p:nvGrpSpPr>
            <p:grpSpPr>
              <a:xfrm>
                <a:off x="631985" y="3096646"/>
                <a:ext cx="584600" cy="584600"/>
                <a:chOff x="1284288" y="14288"/>
                <a:chExt cx="7539037" cy="7539037"/>
              </a:xfrm>
            </p:grpSpPr>
            <p:sp>
              <p:nvSpPr>
                <p:cNvPr id="395" name="Freeform 1"/>
                <p:cNvSpPr>
                  <a:spLocks noChangeArrowheads="1"/>
                </p:cNvSpPr>
                <p:nvPr/>
              </p:nvSpPr>
              <p:spPr bwMode="auto">
                <a:xfrm>
                  <a:off x="1284288" y="14288"/>
                  <a:ext cx="7539037" cy="7539037"/>
                </a:xfrm>
                <a:custGeom>
                  <a:avLst/>
                  <a:gdLst>
                    <a:gd name="T0" fmla="*/ 17050 w 20940"/>
                    <a:gd name="T1" fmla="*/ 20939 h 20940"/>
                    <a:gd name="T2" fmla="*/ 17050 w 20940"/>
                    <a:gd name="T3" fmla="*/ 20939 h 20940"/>
                    <a:gd name="T4" fmla="*/ 3889 w 20940"/>
                    <a:gd name="T5" fmla="*/ 20939 h 20940"/>
                    <a:gd name="T6" fmla="*/ 0 w 20940"/>
                    <a:gd name="T7" fmla="*/ 17049 h 20940"/>
                    <a:gd name="T8" fmla="*/ 0 w 20940"/>
                    <a:gd name="T9" fmla="*/ 3889 h 20940"/>
                    <a:gd name="T10" fmla="*/ 3889 w 20940"/>
                    <a:gd name="T11" fmla="*/ 0 h 20940"/>
                    <a:gd name="T12" fmla="*/ 17050 w 20940"/>
                    <a:gd name="T13" fmla="*/ 0 h 20940"/>
                    <a:gd name="T14" fmla="*/ 20939 w 20940"/>
                    <a:gd name="T15" fmla="*/ 3889 h 20940"/>
                    <a:gd name="T16" fmla="*/ 20939 w 20940"/>
                    <a:gd name="T17" fmla="*/ 17049 h 20940"/>
                    <a:gd name="T18" fmla="*/ 17050 w 20940"/>
                    <a:gd name="T19" fmla="*/ 20939 h 209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940" h="20940">
                      <a:moveTo>
                        <a:pt x="17050" y="20939"/>
                      </a:moveTo>
                      <a:lnTo>
                        <a:pt x="17050" y="20939"/>
                      </a:lnTo>
                      <a:cubicBezTo>
                        <a:pt x="3889" y="20939"/>
                        <a:pt x="3889" y="20939"/>
                        <a:pt x="3889" y="20939"/>
                      </a:cubicBezTo>
                      <a:cubicBezTo>
                        <a:pt x="1726" y="20939"/>
                        <a:pt x="0" y="19184"/>
                        <a:pt x="0" y="17049"/>
                      </a:cubicBezTo>
                      <a:cubicBezTo>
                        <a:pt x="0" y="3889"/>
                        <a:pt x="0" y="3889"/>
                        <a:pt x="0" y="3889"/>
                      </a:cubicBezTo>
                      <a:cubicBezTo>
                        <a:pt x="0" y="1755"/>
                        <a:pt x="1726" y="0"/>
                        <a:pt x="3889" y="0"/>
                      </a:cubicBezTo>
                      <a:cubicBezTo>
                        <a:pt x="17050" y="0"/>
                        <a:pt x="17050" y="0"/>
                        <a:pt x="17050" y="0"/>
                      </a:cubicBezTo>
                      <a:cubicBezTo>
                        <a:pt x="19184" y="0"/>
                        <a:pt x="20939" y="1755"/>
                        <a:pt x="20939" y="3889"/>
                      </a:cubicBezTo>
                      <a:cubicBezTo>
                        <a:pt x="20939" y="17049"/>
                        <a:pt x="20939" y="17049"/>
                        <a:pt x="20939" y="17049"/>
                      </a:cubicBezTo>
                      <a:cubicBezTo>
                        <a:pt x="20939" y="19184"/>
                        <a:pt x="19184" y="20939"/>
                        <a:pt x="17050" y="2093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0" name="Freeform 2"/>
                <p:cNvSpPr>
                  <a:spLocks noChangeArrowheads="1"/>
                </p:cNvSpPr>
                <p:nvPr/>
              </p:nvSpPr>
              <p:spPr bwMode="auto">
                <a:xfrm>
                  <a:off x="2020888" y="1876425"/>
                  <a:ext cx="6064250" cy="3863975"/>
                </a:xfrm>
                <a:custGeom>
                  <a:avLst/>
                  <a:gdLst>
                    <a:gd name="T0" fmla="*/ 0 w 16845"/>
                    <a:gd name="T1" fmla="*/ 6462 h 10734"/>
                    <a:gd name="T2" fmla="*/ 0 w 16845"/>
                    <a:gd name="T3" fmla="*/ 6462 h 10734"/>
                    <a:gd name="T4" fmla="*/ 2018 w 16845"/>
                    <a:gd name="T5" fmla="*/ 6462 h 10734"/>
                    <a:gd name="T6" fmla="*/ 2339 w 16845"/>
                    <a:gd name="T7" fmla="*/ 6608 h 10734"/>
                    <a:gd name="T8" fmla="*/ 2866 w 16845"/>
                    <a:gd name="T9" fmla="*/ 7398 h 10734"/>
                    <a:gd name="T10" fmla="*/ 3568 w 16845"/>
                    <a:gd name="T11" fmla="*/ 7252 h 10734"/>
                    <a:gd name="T12" fmla="*/ 4972 w 16845"/>
                    <a:gd name="T13" fmla="*/ 1082 h 10734"/>
                    <a:gd name="T14" fmla="*/ 5732 w 16845"/>
                    <a:gd name="T15" fmla="*/ 1111 h 10734"/>
                    <a:gd name="T16" fmla="*/ 6230 w 16845"/>
                    <a:gd name="T17" fmla="*/ 4475 h 10734"/>
                    <a:gd name="T18" fmla="*/ 6610 w 16845"/>
                    <a:gd name="T19" fmla="*/ 4797 h 10734"/>
                    <a:gd name="T20" fmla="*/ 7429 w 16845"/>
                    <a:gd name="T21" fmla="*/ 4797 h 10734"/>
                    <a:gd name="T22" fmla="*/ 7751 w 16845"/>
                    <a:gd name="T23" fmla="*/ 4621 h 10734"/>
                    <a:gd name="T24" fmla="*/ 7868 w 16845"/>
                    <a:gd name="T25" fmla="*/ 4417 h 10734"/>
                    <a:gd name="T26" fmla="*/ 8568 w 16845"/>
                    <a:gd name="T27" fmla="*/ 4504 h 10734"/>
                    <a:gd name="T28" fmla="*/ 10176 w 16845"/>
                    <a:gd name="T29" fmla="*/ 10031 h 10734"/>
                    <a:gd name="T30" fmla="*/ 10937 w 16845"/>
                    <a:gd name="T31" fmla="*/ 10031 h 10734"/>
                    <a:gd name="T32" fmla="*/ 13160 w 16845"/>
                    <a:gd name="T33" fmla="*/ 2398 h 10734"/>
                    <a:gd name="T34" fmla="*/ 13891 w 16845"/>
                    <a:gd name="T35" fmla="*/ 2427 h 10734"/>
                    <a:gd name="T36" fmla="*/ 14535 w 16845"/>
                    <a:gd name="T37" fmla="*/ 5002 h 10734"/>
                    <a:gd name="T38" fmla="*/ 14915 w 16845"/>
                    <a:gd name="T39" fmla="*/ 5294 h 10734"/>
                    <a:gd name="T40" fmla="*/ 16844 w 16845"/>
                    <a:gd name="T41" fmla="*/ 5294 h 10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845" h="10734">
                      <a:moveTo>
                        <a:pt x="0" y="6462"/>
                      </a:moveTo>
                      <a:lnTo>
                        <a:pt x="0" y="6462"/>
                      </a:lnTo>
                      <a:cubicBezTo>
                        <a:pt x="2018" y="6462"/>
                        <a:pt x="2018" y="6462"/>
                        <a:pt x="2018" y="6462"/>
                      </a:cubicBezTo>
                      <a:cubicBezTo>
                        <a:pt x="2135" y="6462"/>
                        <a:pt x="2281" y="6521"/>
                        <a:pt x="2339" y="6608"/>
                      </a:cubicBezTo>
                      <a:cubicBezTo>
                        <a:pt x="2866" y="7398"/>
                        <a:pt x="2866" y="7398"/>
                        <a:pt x="2866" y="7398"/>
                      </a:cubicBezTo>
                      <a:cubicBezTo>
                        <a:pt x="3158" y="7778"/>
                        <a:pt x="3480" y="7720"/>
                        <a:pt x="3568" y="7252"/>
                      </a:cubicBezTo>
                      <a:cubicBezTo>
                        <a:pt x="4972" y="1082"/>
                        <a:pt x="4972" y="1082"/>
                        <a:pt x="4972" y="1082"/>
                      </a:cubicBezTo>
                      <a:cubicBezTo>
                        <a:pt x="5206" y="0"/>
                        <a:pt x="5557" y="0"/>
                        <a:pt x="5732" y="1111"/>
                      </a:cubicBezTo>
                      <a:cubicBezTo>
                        <a:pt x="6230" y="4475"/>
                        <a:pt x="6230" y="4475"/>
                        <a:pt x="6230" y="4475"/>
                      </a:cubicBezTo>
                      <a:cubicBezTo>
                        <a:pt x="6259" y="4651"/>
                        <a:pt x="6434" y="4797"/>
                        <a:pt x="6610" y="4797"/>
                      </a:cubicBezTo>
                      <a:cubicBezTo>
                        <a:pt x="7429" y="4797"/>
                        <a:pt x="7429" y="4797"/>
                        <a:pt x="7429" y="4797"/>
                      </a:cubicBezTo>
                      <a:cubicBezTo>
                        <a:pt x="7546" y="4797"/>
                        <a:pt x="7692" y="4709"/>
                        <a:pt x="7751" y="4621"/>
                      </a:cubicBezTo>
                      <a:cubicBezTo>
                        <a:pt x="7868" y="4417"/>
                        <a:pt x="7868" y="4417"/>
                        <a:pt x="7868" y="4417"/>
                      </a:cubicBezTo>
                      <a:cubicBezTo>
                        <a:pt x="8102" y="3978"/>
                        <a:pt x="8422" y="4007"/>
                        <a:pt x="8568" y="4504"/>
                      </a:cubicBezTo>
                      <a:cubicBezTo>
                        <a:pt x="10176" y="10031"/>
                        <a:pt x="10176" y="10031"/>
                        <a:pt x="10176" y="10031"/>
                      </a:cubicBezTo>
                      <a:cubicBezTo>
                        <a:pt x="10381" y="10733"/>
                        <a:pt x="10732" y="10733"/>
                        <a:pt x="10937" y="10031"/>
                      </a:cubicBezTo>
                      <a:cubicBezTo>
                        <a:pt x="13160" y="2398"/>
                        <a:pt x="13160" y="2398"/>
                        <a:pt x="13160" y="2398"/>
                      </a:cubicBezTo>
                      <a:cubicBezTo>
                        <a:pt x="13365" y="1638"/>
                        <a:pt x="13716" y="1667"/>
                        <a:pt x="13891" y="2427"/>
                      </a:cubicBezTo>
                      <a:cubicBezTo>
                        <a:pt x="14535" y="5002"/>
                        <a:pt x="14535" y="5002"/>
                        <a:pt x="14535" y="5002"/>
                      </a:cubicBezTo>
                      <a:cubicBezTo>
                        <a:pt x="14593" y="5148"/>
                        <a:pt x="14769" y="5294"/>
                        <a:pt x="14915" y="5294"/>
                      </a:cubicBezTo>
                      <a:cubicBezTo>
                        <a:pt x="16844" y="5294"/>
                        <a:pt x="16844" y="5294"/>
                        <a:pt x="16844" y="5294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81" name="TextBox 480"/>
              <p:cNvSpPr txBox="1"/>
              <p:nvPr/>
            </p:nvSpPr>
            <p:spPr>
              <a:xfrm>
                <a:off x="541007" y="3750580"/>
                <a:ext cx="76655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/>
                  <a:t>SCOM Packs</a:t>
                </a:r>
                <a:endParaRPr lang="en-US" sz="1200" dirty="0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97982" y="0"/>
              <a:ext cx="711600" cy="5846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19" name="Group 718"/>
          <p:cNvGrpSpPr/>
          <p:nvPr/>
        </p:nvGrpSpPr>
        <p:grpSpPr>
          <a:xfrm>
            <a:off x="6941472" y="4030627"/>
            <a:ext cx="1306255" cy="532229"/>
            <a:chOff x="4284387" y="0"/>
            <a:chExt cx="1306255" cy="532229"/>
          </a:xfrm>
        </p:grpSpPr>
        <p:grpSp>
          <p:nvGrpSpPr>
            <p:cNvPr id="720" name="Group 719"/>
            <p:cNvGrpSpPr/>
            <p:nvPr/>
          </p:nvGrpSpPr>
          <p:grpSpPr>
            <a:xfrm>
              <a:off x="4284387" y="0"/>
              <a:ext cx="1306255" cy="532229"/>
              <a:chOff x="8568773" y="5386364"/>
              <a:chExt cx="1306255" cy="532229"/>
            </a:xfrm>
          </p:grpSpPr>
          <p:sp>
            <p:nvSpPr>
              <p:cNvPr id="722" name="TextBox 721"/>
              <p:cNvSpPr txBox="1"/>
              <p:nvPr/>
            </p:nvSpPr>
            <p:spPr>
              <a:xfrm>
                <a:off x="8568773" y="5733927"/>
                <a:ext cx="13062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Provisioning Services</a:t>
                </a:r>
              </a:p>
            </p:txBody>
          </p:sp>
          <p:pic>
            <p:nvPicPr>
              <p:cNvPr id="723" name="Picture 7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87895" y="5386364"/>
                <a:ext cx="668011" cy="278229"/>
              </a:xfrm>
              <a:prstGeom prst="rect">
                <a:avLst/>
              </a:prstGeom>
            </p:spPr>
          </p:pic>
        </p:grpSp>
        <p:sp>
          <p:nvSpPr>
            <p:cNvPr id="721" name="Rectangle 720"/>
            <p:cNvSpPr/>
            <p:nvPr/>
          </p:nvSpPr>
          <p:spPr>
            <a:xfrm>
              <a:off x="4540009" y="0"/>
              <a:ext cx="795011" cy="27822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4F9CC76C-BA2E-430C-A916-1EE6B3BF0DD1}"/>
              </a:ext>
            </a:extLst>
          </p:cNvPr>
          <p:cNvGrpSpPr/>
          <p:nvPr/>
        </p:nvGrpSpPr>
        <p:grpSpPr>
          <a:xfrm>
            <a:off x="8745241" y="3630994"/>
            <a:ext cx="976358" cy="931862"/>
            <a:chOff x="892803" y="0"/>
            <a:chExt cx="976358" cy="931862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1232C59D-F222-4E9E-A4E6-76DB80C1E1A9}"/>
                </a:ext>
              </a:extLst>
            </p:cNvPr>
            <p:cNvGrpSpPr/>
            <p:nvPr/>
          </p:nvGrpSpPr>
          <p:grpSpPr>
            <a:xfrm>
              <a:off x="892803" y="0"/>
              <a:ext cx="976358" cy="931862"/>
              <a:chOff x="1934853" y="3003384"/>
              <a:chExt cx="976358" cy="931862"/>
            </a:xfrm>
          </p:grpSpPr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B67B1766-ACBF-4CAB-9F77-0B95C4545C42}"/>
                  </a:ext>
                </a:extLst>
              </p:cNvPr>
              <p:cNvSpPr txBox="1"/>
              <p:nvPr/>
            </p:nvSpPr>
            <p:spPr>
              <a:xfrm>
                <a:off x="1934853" y="3750580"/>
                <a:ext cx="97635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Workspace App</a:t>
                </a: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7F287AA3-2D1A-46BC-845F-09D0635ACB4A}"/>
                  </a:ext>
                </a:extLst>
              </p:cNvPr>
              <p:cNvGrpSpPr/>
              <p:nvPr/>
            </p:nvGrpSpPr>
            <p:grpSpPr>
              <a:xfrm>
                <a:off x="2084099" y="3003384"/>
                <a:ext cx="677862" cy="677862"/>
                <a:chOff x="6037263" y="5056188"/>
                <a:chExt cx="2565400" cy="2565400"/>
              </a:xfrm>
            </p:grpSpPr>
            <p:sp>
              <p:nvSpPr>
                <p:cNvPr id="408" name="Freeform 9">
                  <a:extLst>
                    <a:ext uri="{FF2B5EF4-FFF2-40B4-BE49-F238E27FC236}">
                      <a16:creationId xmlns:a16="http://schemas.microsoft.com/office/drawing/2014/main" id="{23A4482B-F124-4C00-9C14-24D3563A4C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37263" y="5056188"/>
                  <a:ext cx="2565400" cy="2565400"/>
                </a:xfrm>
                <a:custGeom>
                  <a:avLst/>
                  <a:gdLst>
                    <a:gd name="T0" fmla="*/ 7123 w 7124"/>
                    <a:gd name="T1" fmla="*/ 3575 h 7124"/>
                    <a:gd name="T2" fmla="*/ 7123 w 7124"/>
                    <a:gd name="T3" fmla="*/ 3575 h 7124"/>
                    <a:gd name="T4" fmla="*/ 3549 w 7124"/>
                    <a:gd name="T5" fmla="*/ 7123 h 7124"/>
                    <a:gd name="T6" fmla="*/ 0 w 7124"/>
                    <a:gd name="T7" fmla="*/ 3575 h 7124"/>
                    <a:gd name="T8" fmla="*/ 3549 w 7124"/>
                    <a:gd name="T9" fmla="*/ 0 h 7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24" h="7124">
                      <a:moveTo>
                        <a:pt x="7123" y="3575"/>
                      </a:moveTo>
                      <a:lnTo>
                        <a:pt x="7123" y="3575"/>
                      </a:lnTo>
                      <a:cubicBezTo>
                        <a:pt x="7123" y="5534"/>
                        <a:pt x="5508" y="7123"/>
                        <a:pt x="3549" y="7123"/>
                      </a:cubicBezTo>
                      <a:cubicBezTo>
                        <a:pt x="1589" y="7123"/>
                        <a:pt x="0" y="5534"/>
                        <a:pt x="0" y="3575"/>
                      </a:cubicBezTo>
                      <a:cubicBezTo>
                        <a:pt x="0" y="1589"/>
                        <a:pt x="1589" y="0"/>
                        <a:pt x="3549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9" name="Freeform 10">
                  <a:extLst>
                    <a:ext uri="{FF2B5EF4-FFF2-40B4-BE49-F238E27FC236}">
                      <a16:creationId xmlns:a16="http://schemas.microsoft.com/office/drawing/2014/main" id="{910D09E7-D8C4-4EF4-A3D9-0C6E86148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53250" y="5972175"/>
                  <a:ext cx="725488" cy="735013"/>
                </a:xfrm>
                <a:custGeom>
                  <a:avLst/>
                  <a:gdLst>
                    <a:gd name="T0" fmla="*/ 2013 w 2014"/>
                    <a:gd name="T1" fmla="*/ 1033 h 2040"/>
                    <a:gd name="T2" fmla="*/ 2013 w 2014"/>
                    <a:gd name="T3" fmla="*/ 1033 h 2040"/>
                    <a:gd name="T4" fmla="*/ 1007 w 2014"/>
                    <a:gd name="T5" fmla="*/ 2039 h 2040"/>
                    <a:gd name="T6" fmla="*/ 0 w 2014"/>
                    <a:gd name="T7" fmla="*/ 1033 h 2040"/>
                    <a:gd name="T8" fmla="*/ 1007 w 2014"/>
                    <a:gd name="T9" fmla="*/ 0 h 2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4" h="2040">
                      <a:moveTo>
                        <a:pt x="2013" y="1033"/>
                      </a:moveTo>
                      <a:lnTo>
                        <a:pt x="2013" y="1033"/>
                      </a:lnTo>
                      <a:cubicBezTo>
                        <a:pt x="2013" y="1589"/>
                        <a:pt x="1563" y="2039"/>
                        <a:pt x="1007" y="2039"/>
                      </a:cubicBezTo>
                      <a:cubicBezTo>
                        <a:pt x="450" y="2039"/>
                        <a:pt x="0" y="1589"/>
                        <a:pt x="0" y="1033"/>
                      </a:cubicBezTo>
                      <a:cubicBezTo>
                        <a:pt x="0" y="450"/>
                        <a:pt x="450" y="0"/>
                        <a:pt x="100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0" name="Freeform 11">
                  <a:extLst>
                    <a:ext uri="{FF2B5EF4-FFF2-40B4-BE49-F238E27FC236}">
                      <a16:creationId xmlns:a16="http://schemas.microsoft.com/office/drawing/2014/main" id="{990C9259-0833-4CAD-A868-C35C0BF3C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6525" y="5505450"/>
                  <a:ext cx="1668463" cy="1668463"/>
                </a:xfrm>
                <a:custGeom>
                  <a:avLst/>
                  <a:gdLst>
                    <a:gd name="T0" fmla="*/ 4634 w 4635"/>
                    <a:gd name="T1" fmla="*/ 2330 h 4635"/>
                    <a:gd name="T2" fmla="*/ 4634 w 4635"/>
                    <a:gd name="T3" fmla="*/ 2330 h 4635"/>
                    <a:gd name="T4" fmla="*/ 2304 w 4635"/>
                    <a:gd name="T5" fmla="*/ 4634 h 4635"/>
                    <a:gd name="T6" fmla="*/ 0 w 4635"/>
                    <a:gd name="T7" fmla="*/ 2330 h 4635"/>
                    <a:gd name="T8" fmla="*/ 2304 w 4635"/>
                    <a:gd name="T9" fmla="*/ 0 h 4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5" h="4635">
                      <a:moveTo>
                        <a:pt x="4634" y="2330"/>
                      </a:moveTo>
                      <a:lnTo>
                        <a:pt x="4634" y="2330"/>
                      </a:lnTo>
                      <a:cubicBezTo>
                        <a:pt x="4634" y="3601"/>
                        <a:pt x="3601" y="4634"/>
                        <a:pt x="2304" y="4634"/>
                      </a:cubicBezTo>
                      <a:cubicBezTo>
                        <a:pt x="1033" y="4634"/>
                        <a:pt x="0" y="3601"/>
                        <a:pt x="0" y="2330"/>
                      </a:cubicBezTo>
                      <a:cubicBezTo>
                        <a:pt x="0" y="1033"/>
                        <a:pt x="1033" y="0"/>
                        <a:pt x="230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C90712DE-B79C-48C3-BBFB-B9C0FF18BBF7}"/>
                </a:ext>
              </a:extLst>
            </p:cNvPr>
            <p:cNvSpPr/>
            <p:nvPr/>
          </p:nvSpPr>
          <p:spPr>
            <a:xfrm>
              <a:off x="978549" y="0"/>
              <a:ext cx="804862" cy="6778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3C47021A-06B4-4618-8521-67BD3861195C}"/>
              </a:ext>
            </a:extLst>
          </p:cNvPr>
          <p:cNvGrpSpPr/>
          <p:nvPr/>
        </p:nvGrpSpPr>
        <p:grpSpPr>
          <a:xfrm>
            <a:off x="10345490" y="3630246"/>
            <a:ext cx="1013997" cy="931862"/>
            <a:chOff x="873984" y="0"/>
            <a:chExt cx="1013997" cy="931862"/>
          </a:xfrm>
        </p:grpSpPr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01AA09EE-7BEC-44FE-A8F3-6EC38A00B523}"/>
                </a:ext>
              </a:extLst>
            </p:cNvPr>
            <p:cNvGrpSpPr/>
            <p:nvPr/>
          </p:nvGrpSpPr>
          <p:grpSpPr>
            <a:xfrm>
              <a:off x="873984" y="0"/>
              <a:ext cx="1013997" cy="931862"/>
              <a:chOff x="1916034" y="3003384"/>
              <a:chExt cx="1013997" cy="931862"/>
            </a:xfrm>
          </p:grpSpPr>
          <p:sp>
            <p:nvSpPr>
              <p:cNvPr id="414" name="TextBox 413">
                <a:extLst>
                  <a:ext uri="{FF2B5EF4-FFF2-40B4-BE49-F238E27FC236}">
                    <a16:creationId xmlns:a16="http://schemas.microsoft.com/office/drawing/2014/main" id="{D410AA92-7966-400C-A5B8-F8957D18A2A8}"/>
                  </a:ext>
                </a:extLst>
              </p:cNvPr>
              <p:cNvSpPr txBox="1"/>
              <p:nvPr/>
            </p:nvSpPr>
            <p:spPr>
              <a:xfrm>
                <a:off x="1916034" y="3750580"/>
                <a:ext cx="101399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Workspace Web</a:t>
                </a:r>
              </a:p>
            </p:txBody>
          </p: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6E0EA280-B3BC-4A7E-8F30-509CC75B1AA9}"/>
                  </a:ext>
                </a:extLst>
              </p:cNvPr>
              <p:cNvGrpSpPr/>
              <p:nvPr/>
            </p:nvGrpSpPr>
            <p:grpSpPr>
              <a:xfrm>
                <a:off x="2084099" y="3003384"/>
                <a:ext cx="677862" cy="677862"/>
                <a:chOff x="6037263" y="5056188"/>
                <a:chExt cx="2565400" cy="2565400"/>
              </a:xfrm>
            </p:grpSpPr>
            <p:sp>
              <p:nvSpPr>
                <p:cNvPr id="416" name="Freeform 9">
                  <a:extLst>
                    <a:ext uri="{FF2B5EF4-FFF2-40B4-BE49-F238E27FC236}">
                      <a16:creationId xmlns:a16="http://schemas.microsoft.com/office/drawing/2014/main" id="{DAAC317B-52FB-4DE0-B362-4A51DF16F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37263" y="5056188"/>
                  <a:ext cx="2565400" cy="2565400"/>
                </a:xfrm>
                <a:custGeom>
                  <a:avLst/>
                  <a:gdLst>
                    <a:gd name="T0" fmla="*/ 7123 w 7124"/>
                    <a:gd name="T1" fmla="*/ 3575 h 7124"/>
                    <a:gd name="T2" fmla="*/ 7123 w 7124"/>
                    <a:gd name="T3" fmla="*/ 3575 h 7124"/>
                    <a:gd name="T4" fmla="*/ 3549 w 7124"/>
                    <a:gd name="T5" fmla="*/ 7123 h 7124"/>
                    <a:gd name="T6" fmla="*/ 0 w 7124"/>
                    <a:gd name="T7" fmla="*/ 3575 h 7124"/>
                    <a:gd name="T8" fmla="*/ 3549 w 7124"/>
                    <a:gd name="T9" fmla="*/ 0 h 7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24" h="7124">
                      <a:moveTo>
                        <a:pt x="7123" y="3575"/>
                      </a:moveTo>
                      <a:lnTo>
                        <a:pt x="7123" y="3575"/>
                      </a:lnTo>
                      <a:cubicBezTo>
                        <a:pt x="7123" y="5534"/>
                        <a:pt x="5508" y="7123"/>
                        <a:pt x="3549" y="7123"/>
                      </a:cubicBezTo>
                      <a:cubicBezTo>
                        <a:pt x="1589" y="7123"/>
                        <a:pt x="0" y="5534"/>
                        <a:pt x="0" y="3575"/>
                      </a:cubicBezTo>
                      <a:cubicBezTo>
                        <a:pt x="0" y="1589"/>
                        <a:pt x="1589" y="0"/>
                        <a:pt x="3549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7" name="Freeform 10">
                  <a:extLst>
                    <a:ext uri="{FF2B5EF4-FFF2-40B4-BE49-F238E27FC236}">
                      <a16:creationId xmlns:a16="http://schemas.microsoft.com/office/drawing/2014/main" id="{1391ECD2-70D0-4A2E-9E1A-BB6B6D271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53250" y="5972175"/>
                  <a:ext cx="725488" cy="735013"/>
                </a:xfrm>
                <a:custGeom>
                  <a:avLst/>
                  <a:gdLst>
                    <a:gd name="T0" fmla="*/ 2013 w 2014"/>
                    <a:gd name="T1" fmla="*/ 1033 h 2040"/>
                    <a:gd name="T2" fmla="*/ 2013 w 2014"/>
                    <a:gd name="T3" fmla="*/ 1033 h 2040"/>
                    <a:gd name="T4" fmla="*/ 1007 w 2014"/>
                    <a:gd name="T5" fmla="*/ 2039 h 2040"/>
                    <a:gd name="T6" fmla="*/ 0 w 2014"/>
                    <a:gd name="T7" fmla="*/ 1033 h 2040"/>
                    <a:gd name="T8" fmla="*/ 1007 w 2014"/>
                    <a:gd name="T9" fmla="*/ 0 h 2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4" h="2040">
                      <a:moveTo>
                        <a:pt x="2013" y="1033"/>
                      </a:moveTo>
                      <a:lnTo>
                        <a:pt x="2013" y="1033"/>
                      </a:lnTo>
                      <a:cubicBezTo>
                        <a:pt x="2013" y="1589"/>
                        <a:pt x="1563" y="2039"/>
                        <a:pt x="1007" y="2039"/>
                      </a:cubicBezTo>
                      <a:cubicBezTo>
                        <a:pt x="450" y="2039"/>
                        <a:pt x="0" y="1589"/>
                        <a:pt x="0" y="1033"/>
                      </a:cubicBezTo>
                      <a:cubicBezTo>
                        <a:pt x="0" y="450"/>
                        <a:pt x="450" y="0"/>
                        <a:pt x="100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8" name="Freeform 11">
                  <a:extLst>
                    <a:ext uri="{FF2B5EF4-FFF2-40B4-BE49-F238E27FC236}">
                      <a16:creationId xmlns:a16="http://schemas.microsoft.com/office/drawing/2014/main" id="{92354581-1111-4B92-A099-0D1711B9E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86525" y="5505450"/>
                  <a:ext cx="1668463" cy="1668463"/>
                </a:xfrm>
                <a:custGeom>
                  <a:avLst/>
                  <a:gdLst>
                    <a:gd name="T0" fmla="*/ 4634 w 4635"/>
                    <a:gd name="T1" fmla="*/ 2330 h 4635"/>
                    <a:gd name="T2" fmla="*/ 4634 w 4635"/>
                    <a:gd name="T3" fmla="*/ 2330 h 4635"/>
                    <a:gd name="T4" fmla="*/ 2304 w 4635"/>
                    <a:gd name="T5" fmla="*/ 4634 h 4635"/>
                    <a:gd name="T6" fmla="*/ 0 w 4635"/>
                    <a:gd name="T7" fmla="*/ 2330 h 4635"/>
                    <a:gd name="T8" fmla="*/ 2304 w 4635"/>
                    <a:gd name="T9" fmla="*/ 0 h 4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35" h="4635">
                      <a:moveTo>
                        <a:pt x="4634" y="2330"/>
                      </a:moveTo>
                      <a:lnTo>
                        <a:pt x="4634" y="2330"/>
                      </a:lnTo>
                      <a:cubicBezTo>
                        <a:pt x="4634" y="3601"/>
                        <a:pt x="3601" y="4634"/>
                        <a:pt x="2304" y="4634"/>
                      </a:cubicBezTo>
                      <a:cubicBezTo>
                        <a:pt x="1033" y="4634"/>
                        <a:pt x="0" y="3601"/>
                        <a:pt x="0" y="2330"/>
                      </a:cubicBezTo>
                      <a:cubicBezTo>
                        <a:pt x="0" y="1033"/>
                        <a:pt x="1033" y="0"/>
                        <a:pt x="230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C09B7BD8-375E-4ED2-B7A3-4FA15CB7D563}"/>
                </a:ext>
              </a:extLst>
            </p:cNvPr>
            <p:cNvSpPr/>
            <p:nvPr/>
          </p:nvSpPr>
          <p:spPr>
            <a:xfrm>
              <a:off x="978549" y="0"/>
              <a:ext cx="804862" cy="6778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7325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-2130"/>
            <a:ext cx="10515600" cy="1325563"/>
          </a:xfrm>
        </p:spPr>
        <p:txBody>
          <a:bodyPr/>
          <a:lstStyle/>
          <a:p>
            <a:r>
              <a:rPr lang="en-US" dirty="0"/>
              <a:t>VDA App/Desktop Resources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576667" y="1317139"/>
            <a:ext cx="868506" cy="813413"/>
            <a:chOff x="288333" y="0"/>
            <a:chExt cx="868506" cy="813413"/>
          </a:xfrm>
        </p:grpSpPr>
        <p:grpSp>
          <p:nvGrpSpPr>
            <p:cNvPr id="372" name="Group 371"/>
            <p:cNvGrpSpPr/>
            <p:nvPr/>
          </p:nvGrpSpPr>
          <p:grpSpPr>
            <a:xfrm>
              <a:off x="288333" y="0"/>
              <a:ext cx="868506" cy="813413"/>
              <a:chOff x="576667" y="1571139"/>
              <a:chExt cx="868506" cy="813413"/>
            </a:xfrm>
          </p:grpSpPr>
          <p:sp>
            <p:nvSpPr>
              <p:cNvPr id="397" name="TextBox 396"/>
              <p:cNvSpPr txBox="1"/>
              <p:nvPr/>
            </p:nvSpPr>
            <p:spPr>
              <a:xfrm>
                <a:off x="576667" y="2199886"/>
                <a:ext cx="8685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App</a:t>
                </a:r>
              </a:p>
            </p:txBody>
          </p:sp>
          <p:grpSp>
            <p:nvGrpSpPr>
              <p:cNvPr id="398" name="Group 397"/>
              <p:cNvGrpSpPr/>
              <p:nvPr/>
            </p:nvGrpSpPr>
            <p:grpSpPr>
              <a:xfrm>
                <a:off x="728264" y="1571139"/>
                <a:ext cx="565312" cy="559413"/>
                <a:chOff x="1266825" y="84138"/>
                <a:chExt cx="2738438" cy="2709862"/>
              </a:xfrm>
            </p:grpSpPr>
            <p:sp>
              <p:nvSpPr>
                <p:cNvPr id="399" name="Freeform 21"/>
                <p:cNvSpPr>
                  <a:spLocks noChangeArrowheads="1"/>
                </p:cNvSpPr>
                <p:nvPr/>
              </p:nvSpPr>
              <p:spPr bwMode="auto">
                <a:xfrm>
                  <a:off x="1266825" y="84138"/>
                  <a:ext cx="2738438" cy="2709862"/>
                </a:xfrm>
                <a:custGeom>
                  <a:avLst/>
                  <a:gdLst>
                    <a:gd name="T0" fmla="*/ 6901 w 7608"/>
                    <a:gd name="T1" fmla="*/ 7525 h 7526"/>
                    <a:gd name="T2" fmla="*/ 6901 w 7608"/>
                    <a:gd name="T3" fmla="*/ 7525 h 7526"/>
                    <a:gd name="T4" fmla="*/ 734 w 7608"/>
                    <a:gd name="T5" fmla="*/ 7525 h 7526"/>
                    <a:gd name="T6" fmla="*/ 0 w 7608"/>
                    <a:gd name="T7" fmla="*/ 6792 h 7526"/>
                    <a:gd name="T8" fmla="*/ 0 w 7608"/>
                    <a:gd name="T9" fmla="*/ 707 h 7526"/>
                    <a:gd name="T10" fmla="*/ 734 w 7608"/>
                    <a:gd name="T11" fmla="*/ 0 h 7526"/>
                    <a:gd name="T12" fmla="*/ 6901 w 7608"/>
                    <a:gd name="T13" fmla="*/ 0 h 7526"/>
                    <a:gd name="T14" fmla="*/ 7607 w 7608"/>
                    <a:gd name="T15" fmla="*/ 707 h 7526"/>
                    <a:gd name="T16" fmla="*/ 7607 w 7608"/>
                    <a:gd name="T17" fmla="*/ 6792 h 7526"/>
                    <a:gd name="T18" fmla="*/ 6901 w 7608"/>
                    <a:gd name="T19" fmla="*/ 7525 h 7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08" h="7526">
                      <a:moveTo>
                        <a:pt x="6901" y="7525"/>
                      </a:moveTo>
                      <a:lnTo>
                        <a:pt x="6901" y="7525"/>
                      </a:lnTo>
                      <a:cubicBezTo>
                        <a:pt x="734" y="7525"/>
                        <a:pt x="734" y="7525"/>
                        <a:pt x="734" y="7525"/>
                      </a:cubicBezTo>
                      <a:cubicBezTo>
                        <a:pt x="326" y="7525"/>
                        <a:pt x="0" y="7199"/>
                        <a:pt x="0" y="6792"/>
                      </a:cubicBezTo>
                      <a:cubicBezTo>
                        <a:pt x="0" y="707"/>
                        <a:pt x="0" y="707"/>
                        <a:pt x="0" y="707"/>
                      </a:cubicBezTo>
                      <a:cubicBezTo>
                        <a:pt x="0" y="326"/>
                        <a:pt x="326" y="0"/>
                        <a:pt x="734" y="0"/>
                      </a:cubicBezTo>
                      <a:cubicBezTo>
                        <a:pt x="6901" y="0"/>
                        <a:pt x="6901" y="0"/>
                        <a:pt x="6901" y="0"/>
                      </a:cubicBezTo>
                      <a:cubicBezTo>
                        <a:pt x="7281" y="0"/>
                        <a:pt x="7607" y="326"/>
                        <a:pt x="7607" y="707"/>
                      </a:cubicBezTo>
                      <a:cubicBezTo>
                        <a:pt x="7607" y="6792"/>
                        <a:pt x="7607" y="6792"/>
                        <a:pt x="7607" y="6792"/>
                      </a:cubicBezTo>
                      <a:cubicBezTo>
                        <a:pt x="7607" y="7199"/>
                        <a:pt x="7281" y="7525"/>
                        <a:pt x="6901" y="75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" name="Freeform 22"/>
                <p:cNvSpPr>
                  <a:spLocks noChangeArrowheads="1"/>
                </p:cNvSpPr>
                <p:nvPr/>
              </p:nvSpPr>
              <p:spPr bwMode="auto">
                <a:xfrm>
                  <a:off x="1619250" y="417513"/>
                  <a:ext cx="2035175" cy="2044700"/>
                </a:xfrm>
                <a:custGeom>
                  <a:avLst/>
                  <a:gdLst>
                    <a:gd name="T0" fmla="*/ 2826 w 5652"/>
                    <a:gd name="T1" fmla="*/ 0 h 5678"/>
                    <a:gd name="T2" fmla="*/ 2826 w 5652"/>
                    <a:gd name="T3" fmla="*/ 0 h 5678"/>
                    <a:gd name="T4" fmla="*/ 0 w 5652"/>
                    <a:gd name="T5" fmla="*/ 2825 h 5678"/>
                    <a:gd name="T6" fmla="*/ 2826 w 5652"/>
                    <a:gd name="T7" fmla="*/ 5677 h 5678"/>
                    <a:gd name="T8" fmla="*/ 5651 w 5652"/>
                    <a:gd name="T9" fmla="*/ 2825 h 5678"/>
                    <a:gd name="T10" fmla="*/ 2826 w 5652"/>
                    <a:gd name="T11" fmla="*/ 0 h 5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52" h="5678">
                      <a:moveTo>
                        <a:pt x="2826" y="0"/>
                      </a:moveTo>
                      <a:lnTo>
                        <a:pt x="2826" y="0"/>
                      </a:lnTo>
                      <a:cubicBezTo>
                        <a:pt x="1277" y="0"/>
                        <a:pt x="0" y="1277"/>
                        <a:pt x="0" y="2825"/>
                      </a:cubicBezTo>
                      <a:cubicBezTo>
                        <a:pt x="0" y="4400"/>
                        <a:pt x="1277" y="5677"/>
                        <a:pt x="2826" y="5677"/>
                      </a:cubicBezTo>
                      <a:cubicBezTo>
                        <a:pt x="4402" y="5677"/>
                        <a:pt x="5651" y="4400"/>
                        <a:pt x="5651" y="2825"/>
                      </a:cubicBezTo>
                      <a:cubicBezTo>
                        <a:pt x="5651" y="1277"/>
                        <a:pt x="4402" y="0"/>
                        <a:pt x="2826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" name="Freeform 23"/>
                <p:cNvSpPr>
                  <a:spLocks noChangeArrowheads="1"/>
                </p:cNvSpPr>
                <p:nvPr/>
              </p:nvSpPr>
              <p:spPr bwMode="auto">
                <a:xfrm>
                  <a:off x="2039938" y="857250"/>
                  <a:ext cx="1173162" cy="1184275"/>
                </a:xfrm>
                <a:custGeom>
                  <a:avLst/>
                  <a:gdLst>
                    <a:gd name="T0" fmla="*/ 3259 w 3260"/>
                    <a:gd name="T1" fmla="*/ 0 h 3288"/>
                    <a:gd name="T2" fmla="*/ 3259 w 3260"/>
                    <a:gd name="T3" fmla="*/ 3287 h 3288"/>
                    <a:gd name="T4" fmla="*/ 0 w 3260"/>
                    <a:gd name="T5" fmla="*/ 2825 h 3288"/>
                    <a:gd name="T6" fmla="*/ 0 w 3260"/>
                    <a:gd name="T7" fmla="*/ 490 h 3288"/>
                    <a:gd name="T8" fmla="*/ 3259 w 3260"/>
                    <a:gd name="T9" fmla="*/ 0 h 3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60" h="3288">
                      <a:moveTo>
                        <a:pt x="3259" y="0"/>
                      </a:moveTo>
                      <a:lnTo>
                        <a:pt x="3259" y="3287"/>
                      </a:lnTo>
                      <a:lnTo>
                        <a:pt x="0" y="2825"/>
                      </a:lnTo>
                      <a:lnTo>
                        <a:pt x="0" y="490"/>
                      </a:lnTo>
                      <a:lnTo>
                        <a:pt x="3259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2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538413" y="963613"/>
                  <a:ext cx="1587" cy="971550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3" name="Line 25"/>
                <p:cNvSpPr>
                  <a:spLocks noChangeShapeType="1"/>
                </p:cNvSpPr>
                <p:nvPr/>
              </p:nvSpPr>
              <p:spPr bwMode="auto">
                <a:xfrm>
                  <a:off x="2039938" y="1443038"/>
                  <a:ext cx="1163637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96" name="Rectangle 395"/>
            <p:cNvSpPr/>
            <p:nvPr/>
          </p:nvSpPr>
          <p:spPr>
            <a:xfrm>
              <a:off x="376430" y="0"/>
              <a:ext cx="692312" cy="55941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1804972" y="1369901"/>
            <a:ext cx="1703736" cy="760651"/>
            <a:chOff x="902486" y="0"/>
            <a:chExt cx="1703736" cy="760651"/>
          </a:xfrm>
        </p:grpSpPr>
        <p:grpSp>
          <p:nvGrpSpPr>
            <p:cNvPr id="405" name="Group 404"/>
            <p:cNvGrpSpPr/>
            <p:nvPr/>
          </p:nvGrpSpPr>
          <p:grpSpPr>
            <a:xfrm>
              <a:off x="902486" y="0"/>
              <a:ext cx="1703736" cy="760651"/>
              <a:chOff x="1804972" y="1623901"/>
              <a:chExt cx="1703736" cy="760651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1804972" y="2199886"/>
                <a:ext cx="17037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Personal Windows Desktop</a:t>
                </a:r>
              </a:p>
            </p:txBody>
          </p:sp>
          <p:grpSp>
            <p:nvGrpSpPr>
              <p:cNvPr id="408" name="Group 407"/>
              <p:cNvGrpSpPr/>
              <p:nvPr/>
            </p:nvGrpSpPr>
            <p:grpSpPr>
              <a:xfrm>
                <a:off x="2268167" y="1623901"/>
                <a:ext cx="777346" cy="506651"/>
                <a:chOff x="5559425" y="4768850"/>
                <a:chExt cx="3765550" cy="2454275"/>
              </a:xfrm>
            </p:grpSpPr>
            <p:sp>
              <p:nvSpPr>
                <p:cNvPr id="409" name="Freeform 26"/>
                <p:cNvSpPr>
                  <a:spLocks noChangeArrowheads="1"/>
                </p:cNvSpPr>
                <p:nvPr/>
              </p:nvSpPr>
              <p:spPr bwMode="auto">
                <a:xfrm>
                  <a:off x="6097588" y="5121275"/>
                  <a:ext cx="1017587" cy="1017588"/>
                </a:xfrm>
                <a:custGeom>
                  <a:avLst/>
                  <a:gdLst>
                    <a:gd name="T0" fmla="*/ 2826 w 2827"/>
                    <a:gd name="T1" fmla="*/ 1412 h 2826"/>
                    <a:gd name="T2" fmla="*/ 2826 w 2827"/>
                    <a:gd name="T3" fmla="*/ 1412 h 2826"/>
                    <a:gd name="T4" fmla="*/ 1413 w 2827"/>
                    <a:gd name="T5" fmla="*/ 2825 h 2826"/>
                    <a:gd name="T6" fmla="*/ 0 w 2827"/>
                    <a:gd name="T7" fmla="*/ 1412 h 2826"/>
                    <a:gd name="T8" fmla="*/ 1413 w 2827"/>
                    <a:gd name="T9" fmla="*/ 0 h 2826"/>
                    <a:gd name="T10" fmla="*/ 2826 w 2827"/>
                    <a:gd name="T11" fmla="*/ 1412 h 2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27" h="2826">
                      <a:moveTo>
                        <a:pt x="2826" y="1412"/>
                      </a:moveTo>
                      <a:lnTo>
                        <a:pt x="2826" y="1412"/>
                      </a:lnTo>
                      <a:cubicBezTo>
                        <a:pt x="2826" y="2200"/>
                        <a:pt x="2174" y="2825"/>
                        <a:pt x="1413" y="2825"/>
                      </a:cubicBezTo>
                      <a:cubicBezTo>
                        <a:pt x="625" y="2825"/>
                        <a:pt x="0" y="2200"/>
                        <a:pt x="0" y="1412"/>
                      </a:cubicBezTo>
                      <a:cubicBezTo>
                        <a:pt x="0" y="625"/>
                        <a:pt x="625" y="0"/>
                        <a:pt x="1413" y="0"/>
                      </a:cubicBezTo>
                      <a:cubicBezTo>
                        <a:pt x="2174" y="0"/>
                        <a:pt x="2826" y="625"/>
                        <a:pt x="2826" y="141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" name="Freeform 27"/>
                <p:cNvSpPr>
                  <a:spLocks noChangeArrowheads="1"/>
                </p:cNvSpPr>
                <p:nvPr/>
              </p:nvSpPr>
              <p:spPr bwMode="auto">
                <a:xfrm>
                  <a:off x="5559425" y="6146800"/>
                  <a:ext cx="2103438" cy="1076325"/>
                </a:xfrm>
                <a:custGeom>
                  <a:avLst/>
                  <a:gdLst>
                    <a:gd name="T0" fmla="*/ 5705 w 5842"/>
                    <a:gd name="T1" fmla="*/ 1494 h 2989"/>
                    <a:gd name="T2" fmla="*/ 5705 w 5842"/>
                    <a:gd name="T3" fmla="*/ 1494 h 2989"/>
                    <a:gd name="T4" fmla="*/ 5324 w 5842"/>
                    <a:gd name="T5" fmla="*/ 2390 h 2989"/>
                    <a:gd name="T6" fmla="*/ 2934 w 5842"/>
                    <a:gd name="T7" fmla="*/ 2988 h 2989"/>
                    <a:gd name="T8" fmla="*/ 543 w 5842"/>
                    <a:gd name="T9" fmla="*/ 2390 h 2989"/>
                    <a:gd name="T10" fmla="*/ 164 w 5842"/>
                    <a:gd name="T11" fmla="*/ 1494 h 2989"/>
                    <a:gd name="T12" fmla="*/ 2934 w 5842"/>
                    <a:gd name="T13" fmla="*/ 0 h 2989"/>
                    <a:gd name="T14" fmla="*/ 5705 w 5842"/>
                    <a:gd name="T15" fmla="*/ 1494 h 29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42" h="2989">
                      <a:moveTo>
                        <a:pt x="5705" y="1494"/>
                      </a:moveTo>
                      <a:lnTo>
                        <a:pt x="5705" y="1494"/>
                      </a:lnTo>
                      <a:cubicBezTo>
                        <a:pt x="5841" y="1820"/>
                        <a:pt x="5677" y="2173"/>
                        <a:pt x="5324" y="2390"/>
                      </a:cubicBezTo>
                      <a:cubicBezTo>
                        <a:pt x="4646" y="2771"/>
                        <a:pt x="3830" y="2988"/>
                        <a:pt x="2934" y="2988"/>
                      </a:cubicBezTo>
                      <a:cubicBezTo>
                        <a:pt x="2038" y="2988"/>
                        <a:pt x="1195" y="2771"/>
                        <a:pt x="543" y="2390"/>
                      </a:cubicBezTo>
                      <a:cubicBezTo>
                        <a:pt x="164" y="2173"/>
                        <a:pt x="0" y="1820"/>
                        <a:pt x="164" y="1494"/>
                      </a:cubicBezTo>
                      <a:cubicBezTo>
                        <a:pt x="516" y="625"/>
                        <a:pt x="1630" y="0"/>
                        <a:pt x="2934" y="0"/>
                      </a:cubicBezTo>
                      <a:cubicBezTo>
                        <a:pt x="4238" y="0"/>
                        <a:pt x="5324" y="625"/>
                        <a:pt x="5705" y="149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" name="Freeform 28"/>
                <p:cNvSpPr>
                  <a:spLocks noChangeArrowheads="1"/>
                </p:cNvSpPr>
                <p:nvPr/>
              </p:nvSpPr>
              <p:spPr bwMode="auto">
                <a:xfrm>
                  <a:off x="7446963" y="4768850"/>
                  <a:ext cx="1673225" cy="1203325"/>
                </a:xfrm>
                <a:custGeom>
                  <a:avLst/>
                  <a:gdLst>
                    <a:gd name="T0" fmla="*/ 0 w 4646"/>
                    <a:gd name="T1" fmla="*/ 3341 h 3342"/>
                    <a:gd name="T2" fmla="*/ 0 w 4646"/>
                    <a:gd name="T3" fmla="*/ 3341 h 3342"/>
                    <a:gd name="T4" fmla="*/ 0 w 4646"/>
                    <a:gd name="T5" fmla="*/ 272 h 3342"/>
                    <a:gd name="T6" fmla="*/ 245 w 4646"/>
                    <a:gd name="T7" fmla="*/ 0 h 3342"/>
                    <a:gd name="T8" fmla="*/ 4374 w 4646"/>
                    <a:gd name="T9" fmla="*/ 0 h 3342"/>
                    <a:gd name="T10" fmla="*/ 4645 w 4646"/>
                    <a:gd name="T11" fmla="*/ 272 h 3342"/>
                    <a:gd name="T12" fmla="*/ 4645 w 4646"/>
                    <a:gd name="T13" fmla="*/ 3341 h 3342"/>
                    <a:gd name="T14" fmla="*/ 0 w 4646"/>
                    <a:gd name="T15" fmla="*/ 3341 h 3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46" h="3342">
                      <a:moveTo>
                        <a:pt x="0" y="3341"/>
                      </a:moveTo>
                      <a:lnTo>
                        <a:pt x="0" y="3341"/>
                      </a:ln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135"/>
                        <a:pt x="108" y="0"/>
                        <a:pt x="245" y="0"/>
                      </a:cubicBezTo>
                      <a:cubicBezTo>
                        <a:pt x="4374" y="0"/>
                        <a:pt x="4374" y="0"/>
                        <a:pt x="4374" y="0"/>
                      </a:cubicBezTo>
                      <a:cubicBezTo>
                        <a:pt x="4537" y="0"/>
                        <a:pt x="4645" y="135"/>
                        <a:pt x="4645" y="272"/>
                      </a:cubicBezTo>
                      <a:cubicBezTo>
                        <a:pt x="4645" y="3341"/>
                        <a:pt x="4645" y="3341"/>
                        <a:pt x="4645" y="3341"/>
                      </a:cubicBezTo>
                      <a:lnTo>
                        <a:pt x="0" y="334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Freeform 29"/>
                <p:cNvSpPr>
                  <a:spLocks noChangeArrowheads="1"/>
                </p:cNvSpPr>
                <p:nvPr/>
              </p:nvSpPr>
              <p:spPr bwMode="auto">
                <a:xfrm>
                  <a:off x="7232650" y="5970588"/>
                  <a:ext cx="2092325" cy="185737"/>
                </a:xfrm>
                <a:custGeom>
                  <a:avLst/>
                  <a:gdLst>
                    <a:gd name="T0" fmla="*/ 5623 w 5813"/>
                    <a:gd name="T1" fmla="*/ 0 h 518"/>
                    <a:gd name="T2" fmla="*/ 5623 w 5813"/>
                    <a:gd name="T3" fmla="*/ 0 h 518"/>
                    <a:gd name="T4" fmla="*/ 3585 w 5813"/>
                    <a:gd name="T5" fmla="*/ 0 h 518"/>
                    <a:gd name="T6" fmla="*/ 3395 w 5813"/>
                    <a:gd name="T7" fmla="*/ 136 h 518"/>
                    <a:gd name="T8" fmla="*/ 2417 w 5813"/>
                    <a:gd name="T9" fmla="*/ 136 h 518"/>
                    <a:gd name="T10" fmla="*/ 2254 w 5813"/>
                    <a:gd name="T11" fmla="*/ 0 h 518"/>
                    <a:gd name="T12" fmla="*/ 217 w 5813"/>
                    <a:gd name="T13" fmla="*/ 0 h 518"/>
                    <a:gd name="T14" fmla="*/ 0 w 5813"/>
                    <a:gd name="T15" fmla="*/ 191 h 518"/>
                    <a:gd name="T16" fmla="*/ 0 w 5813"/>
                    <a:gd name="T17" fmla="*/ 326 h 518"/>
                    <a:gd name="T18" fmla="*/ 217 w 5813"/>
                    <a:gd name="T19" fmla="*/ 517 h 518"/>
                    <a:gd name="T20" fmla="*/ 5623 w 5813"/>
                    <a:gd name="T21" fmla="*/ 517 h 518"/>
                    <a:gd name="T22" fmla="*/ 5812 w 5813"/>
                    <a:gd name="T23" fmla="*/ 326 h 518"/>
                    <a:gd name="T24" fmla="*/ 5812 w 5813"/>
                    <a:gd name="T25" fmla="*/ 191 h 518"/>
                    <a:gd name="T26" fmla="*/ 5623 w 5813"/>
                    <a:gd name="T27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813" h="518">
                      <a:moveTo>
                        <a:pt x="5623" y="0"/>
                      </a:moveTo>
                      <a:lnTo>
                        <a:pt x="5623" y="0"/>
                      </a:lnTo>
                      <a:cubicBezTo>
                        <a:pt x="3585" y="0"/>
                        <a:pt x="3585" y="0"/>
                        <a:pt x="3585" y="0"/>
                      </a:cubicBezTo>
                      <a:cubicBezTo>
                        <a:pt x="3558" y="82"/>
                        <a:pt x="3504" y="136"/>
                        <a:pt x="3395" y="136"/>
                      </a:cubicBezTo>
                      <a:cubicBezTo>
                        <a:pt x="2417" y="136"/>
                        <a:pt x="2417" y="136"/>
                        <a:pt x="2417" y="136"/>
                      </a:cubicBezTo>
                      <a:cubicBezTo>
                        <a:pt x="2335" y="136"/>
                        <a:pt x="2281" y="82"/>
                        <a:pt x="2254" y="0"/>
                      </a:cubicBezTo>
                      <a:cubicBezTo>
                        <a:pt x="217" y="0"/>
                        <a:pt x="217" y="0"/>
                        <a:pt x="217" y="0"/>
                      </a:cubicBezTo>
                      <a:cubicBezTo>
                        <a:pt x="108" y="0"/>
                        <a:pt x="0" y="82"/>
                        <a:pt x="0" y="191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cubicBezTo>
                        <a:pt x="0" y="435"/>
                        <a:pt x="108" y="517"/>
                        <a:pt x="217" y="517"/>
                      </a:cubicBezTo>
                      <a:cubicBezTo>
                        <a:pt x="5623" y="517"/>
                        <a:pt x="5623" y="517"/>
                        <a:pt x="5623" y="517"/>
                      </a:cubicBezTo>
                      <a:cubicBezTo>
                        <a:pt x="5732" y="517"/>
                        <a:pt x="5812" y="435"/>
                        <a:pt x="5812" y="326"/>
                      </a:cubicBezTo>
                      <a:cubicBezTo>
                        <a:pt x="5812" y="191"/>
                        <a:pt x="5812" y="191"/>
                        <a:pt x="5812" y="191"/>
                      </a:cubicBezTo>
                      <a:cubicBezTo>
                        <a:pt x="5812" y="82"/>
                        <a:pt x="5732" y="0"/>
                        <a:pt x="5623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" name="Freeform 30"/>
                <p:cNvSpPr>
                  <a:spLocks noChangeArrowheads="1"/>
                </p:cNvSpPr>
                <p:nvPr/>
              </p:nvSpPr>
              <p:spPr bwMode="auto">
                <a:xfrm>
                  <a:off x="7770813" y="4856163"/>
                  <a:ext cx="1027112" cy="1027112"/>
                </a:xfrm>
                <a:custGeom>
                  <a:avLst/>
                  <a:gdLst>
                    <a:gd name="T0" fmla="*/ 1412 w 2853"/>
                    <a:gd name="T1" fmla="*/ 0 h 2854"/>
                    <a:gd name="T2" fmla="*/ 1412 w 2853"/>
                    <a:gd name="T3" fmla="*/ 0 h 2854"/>
                    <a:gd name="T4" fmla="*/ 0 w 2853"/>
                    <a:gd name="T5" fmla="*/ 1440 h 2854"/>
                    <a:gd name="T6" fmla="*/ 1412 w 2853"/>
                    <a:gd name="T7" fmla="*/ 2853 h 2854"/>
                    <a:gd name="T8" fmla="*/ 2852 w 2853"/>
                    <a:gd name="T9" fmla="*/ 1440 h 2854"/>
                    <a:gd name="T10" fmla="*/ 1412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2" y="0"/>
                      </a:moveTo>
                      <a:lnTo>
                        <a:pt x="1412" y="0"/>
                      </a:lnTo>
                      <a:cubicBezTo>
                        <a:pt x="624" y="0"/>
                        <a:pt x="0" y="652"/>
                        <a:pt x="0" y="1440"/>
                      </a:cubicBezTo>
                      <a:cubicBezTo>
                        <a:pt x="0" y="2228"/>
                        <a:pt x="624" y="2853"/>
                        <a:pt x="1412" y="2853"/>
                      </a:cubicBezTo>
                      <a:cubicBezTo>
                        <a:pt x="2227" y="2853"/>
                        <a:pt x="2852" y="2228"/>
                        <a:pt x="2852" y="1440"/>
                      </a:cubicBezTo>
                      <a:cubicBezTo>
                        <a:pt x="2852" y="652"/>
                        <a:pt x="2227" y="0"/>
                        <a:pt x="1412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" name="Freeform 31"/>
                <p:cNvSpPr>
                  <a:spLocks noChangeArrowheads="1"/>
                </p:cNvSpPr>
                <p:nvPr/>
              </p:nvSpPr>
              <p:spPr bwMode="auto">
                <a:xfrm>
                  <a:off x="7975600" y="5081588"/>
                  <a:ext cx="596900" cy="596900"/>
                </a:xfrm>
                <a:custGeom>
                  <a:avLst/>
                  <a:gdLst>
                    <a:gd name="T0" fmla="*/ 1657 w 1658"/>
                    <a:gd name="T1" fmla="*/ 0 h 1658"/>
                    <a:gd name="T2" fmla="*/ 1657 w 1658"/>
                    <a:gd name="T3" fmla="*/ 1657 h 1658"/>
                    <a:gd name="T4" fmla="*/ 0 w 1658"/>
                    <a:gd name="T5" fmla="*/ 1413 h 1658"/>
                    <a:gd name="T6" fmla="*/ 0 w 1658"/>
                    <a:gd name="T7" fmla="*/ 244 h 1658"/>
                    <a:gd name="T8" fmla="*/ 1657 w 1658"/>
                    <a:gd name="T9" fmla="*/ 0 h 1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58">
                      <a:moveTo>
                        <a:pt x="1657" y="0"/>
                      </a:moveTo>
                      <a:lnTo>
                        <a:pt x="1657" y="1657"/>
                      </a:lnTo>
                      <a:lnTo>
                        <a:pt x="0" y="1413"/>
                      </a:lnTo>
                      <a:lnTo>
                        <a:pt x="0" y="244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8229600" y="5129213"/>
                  <a:ext cx="1588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6" name="Line 33"/>
                <p:cNvSpPr>
                  <a:spLocks noChangeShapeType="1"/>
                </p:cNvSpPr>
                <p:nvPr/>
              </p:nvSpPr>
              <p:spPr bwMode="auto">
                <a:xfrm>
                  <a:off x="7975600" y="5375275"/>
                  <a:ext cx="5969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06" name="Rectangle 405"/>
            <p:cNvSpPr/>
            <p:nvPr/>
          </p:nvSpPr>
          <p:spPr>
            <a:xfrm>
              <a:off x="1302181" y="0"/>
              <a:ext cx="904346" cy="50665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7" name="Group 416"/>
          <p:cNvGrpSpPr/>
          <p:nvPr/>
        </p:nvGrpSpPr>
        <p:grpSpPr>
          <a:xfrm>
            <a:off x="3838434" y="1264704"/>
            <a:ext cx="928652" cy="865848"/>
            <a:chOff x="1919217" y="0"/>
            <a:chExt cx="928652" cy="865848"/>
          </a:xfrm>
        </p:grpSpPr>
        <p:grpSp>
          <p:nvGrpSpPr>
            <p:cNvPr id="418" name="Group 417"/>
            <p:cNvGrpSpPr/>
            <p:nvPr/>
          </p:nvGrpSpPr>
          <p:grpSpPr>
            <a:xfrm>
              <a:off x="1919217" y="0"/>
              <a:ext cx="928652" cy="865848"/>
              <a:chOff x="3838434" y="1518704"/>
              <a:chExt cx="928652" cy="865848"/>
            </a:xfrm>
          </p:grpSpPr>
          <p:sp>
            <p:nvSpPr>
              <p:cNvPr id="420" name="TextBox 419"/>
              <p:cNvSpPr txBox="1"/>
              <p:nvPr/>
            </p:nvSpPr>
            <p:spPr>
              <a:xfrm>
                <a:off x="3838434" y="2199886"/>
                <a:ext cx="9286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Apps</a:t>
                </a:r>
              </a:p>
            </p:txBody>
          </p:sp>
          <p:grpSp>
            <p:nvGrpSpPr>
              <p:cNvPr id="421" name="Group 420"/>
              <p:cNvGrpSpPr/>
              <p:nvPr/>
            </p:nvGrpSpPr>
            <p:grpSpPr>
              <a:xfrm>
                <a:off x="3991757" y="1518704"/>
                <a:ext cx="622007" cy="611848"/>
                <a:chOff x="5921375" y="84138"/>
                <a:chExt cx="3013075" cy="2963862"/>
              </a:xfrm>
            </p:grpSpPr>
            <p:sp>
              <p:nvSpPr>
                <p:cNvPr id="422" name="Freeform 1"/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3" name="Freeform 2"/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4" name="Freeform 3"/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5" name="Freeform 4"/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6" name="Freeform 5"/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7" name="Freeform 6"/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9" name="Line 8"/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" name="Freeform 9"/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" name="Freeform 10"/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3" name="Line 12"/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Freeform 13"/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5" name="Freeform 14"/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6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7" name="Line 16"/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8" name="Freeform 17"/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9" name="Freeform 18"/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20"/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19" name="Rectangle 418"/>
            <p:cNvSpPr/>
            <p:nvPr/>
          </p:nvSpPr>
          <p:spPr>
            <a:xfrm>
              <a:off x="2009040" y="0"/>
              <a:ext cx="749007" cy="6118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42" name="Group 441"/>
          <p:cNvGrpSpPr/>
          <p:nvPr/>
        </p:nvGrpSpPr>
        <p:grpSpPr>
          <a:xfrm>
            <a:off x="5148685" y="1221527"/>
            <a:ext cx="1599990" cy="909025"/>
            <a:chOff x="2574342" y="0"/>
            <a:chExt cx="1599990" cy="909025"/>
          </a:xfrm>
        </p:grpSpPr>
        <p:grpSp>
          <p:nvGrpSpPr>
            <p:cNvPr id="443" name="Group 442"/>
            <p:cNvGrpSpPr/>
            <p:nvPr/>
          </p:nvGrpSpPr>
          <p:grpSpPr>
            <a:xfrm>
              <a:off x="2574342" y="0"/>
              <a:ext cx="1599990" cy="909025"/>
              <a:chOff x="5148685" y="1475527"/>
              <a:chExt cx="1599990" cy="909025"/>
            </a:xfrm>
          </p:grpSpPr>
          <p:sp>
            <p:nvSpPr>
              <p:cNvPr id="445" name="TextBox 444"/>
              <p:cNvSpPr txBox="1"/>
              <p:nvPr/>
            </p:nvSpPr>
            <p:spPr>
              <a:xfrm>
                <a:off x="5148685" y="2199886"/>
                <a:ext cx="15999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Shared Windows Desktop</a:t>
                </a:r>
              </a:p>
            </p:txBody>
          </p:sp>
          <p:grpSp>
            <p:nvGrpSpPr>
              <p:cNvPr id="446" name="Group 445"/>
              <p:cNvGrpSpPr/>
              <p:nvPr/>
            </p:nvGrpSpPr>
            <p:grpSpPr>
              <a:xfrm>
                <a:off x="5631977" y="1475527"/>
                <a:ext cx="633406" cy="655025"/>
                <a:chOff x="798513" y="74613"/>
                <a:chExt cx="3116262" cy="3222625"/>
              </a:xfrm>
            </p:grpSpPr>
            <p:sp>
              <p:nvSpPr>
                <p:cNvPr id="447" name="Freeform 23"/>
                <p:cNvSpPr>
                  <a:spLocks noChangeArrowheads="1"/>
                </p:cNvSpPr>
                <p:nvPr/>
              </p:nvSpPr>
              <p:spPr bwMode="auto">
                <a:xfrm>
                  <a:off x="2217738" y="1944688"/>
                  <a:ext cx="279400" cy="268287"/>
                </a:xfrm>
                <a:custGeom>
                  <a:avLst/>
                  <a:gdLst>
                    <a:gd name="T0" fmla="*/ 400 w 774"/>
                    <a:gd name="T1" fmla="*/ 746 h 747"/>
                    <a:gd name="T2" fmla="*/ 400 w 774"/>
                    <a:gd name="T3" fmla="*/ 746 h 747"/>
                    <a:gd name="T4" fmla="*/ 400 w 774"/>
                    <a:gd name="T5" fmla="*/ 746 h 747"/>
                    <a:gd name="T6" fmla="*/ 0 w 774"/>
                    <a:gd name="T7" fmla="*/ 373 h 747"/>
                    <a:gd name="T8" fmla="*/ 0 w 774"/>
                    <a:gd name="T9" fmla="*/ 373 h 747"/>
                    <a:gd name="T10" fmla="*/ 400 w 774"/>
                    <a:gd name="T11" fmla="*/ 0 h 747"/>
                    <a:gd name="T12" fmla="*/ 400 w 774"/>
                    <a:gd name="T13" fmla="*/ 0 h 747"/>
                    <a:gd name="T14" fmla="*/ 773 w 774"/>
                    <a:gd name="T15" fmla="*/ 373 h 747"/>
                    <a:gd name="T16" fmla="*/ 773 w 774"/>
                    <a:gd name="T17" fmla="*/ 373 h 747"/>
                    <a:gd name="T18" fmla="*/ 400 w 774"/>
                    <a:gd name="T19" fmla="*/ 746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4" h="747">
                      <a:moveTo>
                        <a:pt x="400" y="746"/>
                      </a:moveTo>
                      <a:lnTo>
                        <a:pt x="400" y="746"/>
                      </a:lnTo>
                      <a:lnTo>
                        <a:pt x="400" y="746"/>
                      </a:lnTo>
                      <a:cubicBezTo>
                        <a:pt x="187" y="746"/>
                        <a:pt x="0" y="586"/>
                        <a:pt x="0" y="373"/>
                      </a:cubicBezTo>
                      <a:lnTo>
                        <a:pt x="0" y="373"/>
                      </a:lnTo>
                      <a:cubicBezTo>
                        <a:pt x="0" y="160"/>
                        <a:pt x="187" y="0"/>
                        <a:pt x="400" y="0"/>
                      </a:cubicBezTo>
                      <a:lnTo>
                        <a:pt x="400" y="0"/>
                      </a:lnTo>
                      <a:cubicBezTo>
                        <a:pt x="613" y="0"/>
                        <a:pt x="773" y="160"/>
                        <a:pt x="773" y="373"/>
                      </a:cubicBezTo>
                      <a:lnTo>
                        <a:pt x="773" y="373"/>
                      </a:lnTo>
                      <a:cubicBezTo>
                        <a:pt x="773" y="586"/>
                        <a:pt x="613" y="746"/>
                        <a:pt x="400" y="74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362200" y="1617663"/>
                  <a:ext cx="1588" cy="309562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9" name="Freeform 25"/>
                <p:cNvSpPr>
                  <a:spLocks noChangeArrowheads="1"/>
                </p:cNvSpPr>
                <p:nvPr/>
              </p:nvSpPr>
              <p:spPr bwMode="auto">
                <a:xfrm>
                  <a:off x="1574800" y="74613"/>
                  <a:ext cx="1563688" cy="1563687"/>
                </a:xfrm>
                <a:custGeom>
                  <a:avLst/>
                  <a:gdLst>
                    <a:gd name="T0" fmla="*/ 2186 w 4345"/>
                    <a:gd name="T1" fmla="*/ 0 h 4345"/>
                    <a:gd name="T2" fmla="*/ 2186 w 4345"/>
                    <a:gd name="T3" fmla="*/ 0 h 4345"/>
                    <a:gd name="T4" fmla="*/ 0 w 4345"/>
                    <a:gd name="T5" fmla="*/ 2185 h 4345"/>
                    <a:gd name="T6" fmla="*/ 2186 w 4345"/>
                    <a:gd name="T7" fmla="*/ 4344 h 4345"/>
                    <a:gd name="T8" fmla="*/ 4344 w 4345"/>
                    <a:gd name="T9" fmla="*/ 2185 h 4345"/>
                    <a:gd name="T10" fmla="*/ 2186 w 4345"/>
                    <a:gd name="T11" fmla="*/ 0 h 4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45" h="4345">
                      <a:moveTo>
                        <a:pt x="2186" y="0"/>
                      </a:moveTo>
                      <a:lnTo>
                        <a:pt x="2186" y="0"/>
                      </a:lnTo>
                      <a:cubicBezTo>
                        <a:pt x="987" y="0"/>
                        <a:pt x="0" y="987"/>
                        <a:pt x="0" y="2185"/>
                      </a:cubicBezTo>
                      <a:cubicBezTo>
                        <a:pt x="0" y="3358"/>
                        <a:pt x="987" y="4344"/>
                        <a:pt x="2186" y="4344"/>
                      </a:cubicBezTo>
                      <a:cubicBezTo>
                        <a:pt x="3358" y="4344"/>
                        <a:pt x="4344" y="3358"/>
                        <a:pt x="4344" y="2185"/>
                      </a:cubicBezTo>
                      <a:cubicBezTo>
                        <a:pt x="4344" y="987"/>
                        <a:pt x="3358" y="0"/>
                        <a:pt x="218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0" name="Freeform 26"/>
                <p:cNvSpPr>
                  <a:spLocks noChangeArrowheads="1"/>
                </p:cNvSpPr>
                <p:nvPr/>
              </p:nvSpPr>
              <p:spPr bwMode="auto">
                <a:xfrm>
                  <a:off x="1901825" y="419100"/>
                  <a:ext cx="892175" cy="892175"/>
                </a:xfrm>
                <a:custGeom>
                  <a:avLst/>
                  <a:gdLst>
                    <a:gd name="T0" fmla="*/ 2478 w 2479"/>
                    <a:gd name="T1" fmla="*/ 0 h 2480"/>
                    <a:gd name="T2" fmla="*/ 2478 w 2479"/>
                    <a:gd name="T3" fmla="*/ 2479 h 2480"/>
                    <a:gd name="T4" fmla="*/ 0 w 2479"/>
                    <a:gd name="T5" fmla="*/ 2132 h 2480"/>
                    <a:gd name="T6" fmla="*/ 0 w 2479"/>
                    <a:gd name="T7" fmla="*/ 347 h 2480"/>
                    <a:gd name="T8" fmla="*/ 2478 w 2479"/>
                    <a:gd name="T9" fmla="*/ 0 h 2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9" h="2480">
                      <a:moveTo>
                        <a:pt x="2478" y="0"/>
                      </a:moveTo>
                      <a:lnTo>
                        <a:pt x="2478" y="2479"/>
                      </a:lnTo>
                      <a:lnTo>
                        <a:pt x="0" y="2132"/>
                      </a:lnTo>
                      <a:lnTo>
                        <a:pt x="0" y="347"/>
                      </a:lnTo>
                      <a:lnTo>
                        <a:pt x="2478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1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274888" y="493713"/>
                  <a:ext cx="1587" cy="74295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2" name="Line 28"/>
                <p:cNvSpPr>
                  <a:spLocks noChangeShapeType="1"/>
                </p:cNvSpPr>
                <p:nvPr/>
              </p:nvSpPr>
              <p:spPr bwMode="auto">
                <a:xfrm>
                  <a:off x="1901825" y="860425"/>
                  <a:ext cx="892175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3" name="Line 29"/>
                <p:cNvSpPr>
                  <a:spLocks noChangeShapeType="1"/>
                </p:cNvSpPr>
                <p:nvPr/>
              </p:nvSpPr>
              <p:spPr bwMode="auto">
                <a:xfrm>
                  <a:off x="2352675" y="2212975"/>
                  <a:ext cx="1588" cy="355600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4" name="Freeform 30"/>
                <p:cNvSpPr>
                  <a:spLocks noChangeArrowheads="1"/>
                </p:cNvSpPr>
                <p:nvPr/>
              </p:nvSpPr>
              <p:spPr bwMode="auto">
                <a:xfrm>
                  <a:off x="1152525" y="2098675"/>
                  <a:ext cx="1084263" cy="450850"/>
                </a:xfrm>
                <a:custGeom>
                  <a:avLst/>
                  <a:gdLst>
                    <a:gd name="T0" fmla="*/ 3012 w 3013"/>
                    <a:gd name="T1" fmla="*/ 0 h 1254"/>
                    <a:gd name="T2" fmla="*/ 3012 w 3013"/>
                    <a:gd name="T3" fmla="*/ 0 h 1254"/>
                    <a:gd name="T4" fmla="*/ 400 w 3013"/>
                    <a:gd name="T5" fmla="*/ 0 h 1254"/>
                    <a:gd name="T6" fmla="*/ 0 w 3013"/>
                    <a:gd name="T7" fmla="*/ 400 h 1254"/>
                    <a:gd name="T8" fmla="*/ 0 w 3013"/>
                    <a:gd name="T9" fmla="*/ 1253 h 1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13" h="1254">
                      <a:moveTo>
                        <a:pt x="3012" y="0"/>
                      </a:moveTo>
                      <a:lnTo>
                        <a:pt x="3012" y="0"/>
                      </a:lnTo>
                      <a:cubicBezTo>
                        <a:pt x="400" y="0"/>
                        <a:pt x="400" y="0"/>
                        <a:pt x="400" y="0"/>
                      </a:cubicBezTo>
                      <a:cubicBezTo>
                        <a:pt x="187" y="0"/>
                        <a:pt x="0" y="160"/>
                        <a:pt x="0" y="400"/>
                      </a:cubicBezTo>
                      <a:cubicBezTo>
                        <a:pt x="0" y="1253"/>
                        <a:pt x="0" y="1253"/>
                        <a:pt x="0" y="125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5" name="Freeform 31"/>
                <p:cNvSpPr>
                  <a:spLocks noChangeArrowheads="1"/>
                </p:cNvSpPr>
                <p:nvPr/>
              </p:nvSpPr>
              <p:spPr bwMode="auto">
                <a:xfrm>
                  <a:off x="2466975" y="2098675"/>
                  <a:ext cx="1074738" cy="450850"/>
                </a:xfrm>
                <a:custGeom>
                  <a:avLst/>
                  <a:gdLst>
                    <a:gd name="T0" fmla="*/ 0 w 2986"/>
                    <a:gd name="T1" fmla="*/ 0 h 1254"/>
                    <a:gd name="T2" fmla="*/ 0 w 2986"/>
                    <a:gd name="T3" fmla="*/ 0 h 1254"/>
                    <a:gd name="T4" fmla="*/ 2585 w 2986"/>
                    <a:gd name="T5" fmla="*/ 0 h 1254"/>
                    <a:gd name="T6" fmla="*/ 2985 w 2986"/>
                    <a:gd name="T7" fmla="*/ 400 h 1254"/>
                    <a:gd name="T8" fmla="*/ 2985 w 2986"/>
                    <a:gd name="T9" fmla="*/ 1253 h 1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86" h="125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585" y="0"/>
                        <a:pt x="2585" y="0"/>
                        <a:pt x="2585" y="0"/>
                      </a:cubicBezTo>
                      <a:cubicBezTo>
                        <a:pt x="2798" y="0"/>
                        <a:pt x="2985" y="160"/>
                        <a:pt x="2985" y="400"/>
                      </a:cubicBezTo>
                      <a:cubicBezTo>
                        <a:pt x="2985" y="1253"/>
                        <a:pt x="2985" y="1253"/>
                        <a:pt x="2985" y="125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6" name="Freeform 32"/>
                <p:cNvSpPr>
                  <a:spLocks noChangeArrowheads="1"/>
                </p:cNvSpPr>
                <p:nvPr/>
              </p:nvSpPr>
              <p:spPr bwMode="auto">
                <a:xfrm>
                  <a:off x="981075" y="2549525"/>
                  <a:ext cx="365125" cy="365125"/>
                </a:xfrm>
                <a:custGeom>
                  <a:avLst/>
                  <a:gdLst>
                    <a:gd name="T0" fmla="*/ 1012 w 1013"/>
                    <a:gd name="T1" fmla="*/ 506 h 1013"/>
                    <a:gd name="T2" fmla="*/ 1012 w 1013"/>
                    <a:gd name="T3" fmla="*/ 506 h 1013"/>
                    <a:gd name="T4" fmla="*/ 506 w 1013"/>
                    <a:gd name="T5" fmla="*/ 1012 h 1013"/>
                    <a:gd name="T6" fmla="*/ 0 w 1013"/>
                    <a:gd name="T7" fmla="*/ 506 h 1013"/>
                    <a:gd name="T8" fmla="*/ 506 w 1013"/>
                    <a:gd name="T9" fmla="*/ 0 h 1013"/>
                    <a:gd name="T10" fmla="*/ 1012 w 1013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3" h="1013">
                      <a:moveTo>
                        <a:pt x="1012" y="506"/>
                      </a:moveTo>
                      <a:lnTo>
                        <a:pt x="1012" y="506"/>
                      </a:lnTo>
                      <a:cubicBezTo>
                        <a:pt x="1012" y="772"/>
                        <a:pt x="799" y="1012"/>
                        <a:pt x="506" y="1012"/>
                      </a:cubicBezTo>
                      <a:cubicBezTo>
                        <a:pt x="239" y="1012"/>
                        <a:pt x="0" y="772"/>
                        <a:pt x="0" y="506"/>
                      </a:cubicBezTo>
                      <a:cubicBezTo>
                        <a:pt x="0" y="213"/>
                        <a:pt x="239" y="0"/>
                        <a:pt x="506" y="0"/>
                      </a:cubicBezTo>
                      <a:cubicBezTo>
                        <a:pt x="799" y="0"/>
                        <a:pt x="1012" y="213"/>
                        <a:pt x="1012" y="5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7" name="Freeform 33"/>
                <p:cNvSpPr>
                  <a:spLocks noChangeArrowheads="1"/>
                </p:cNvSpPr>
                <p:nvPr/>
              </p:nvSpPr>
              <p:spPr bwMode="auto">
                <a:xfrm>
                  <a:off x="798513" y="2913063"/>
                  <a:ext cx="747712" cy="384175"/>
                </a:xfrm>
                <a:custGeom>
                  <a:avLst/>
                  <a:gdLst>
                    <a:gd name="T0" fmla="*/ 2025 w 2079"/>
                    <a:gd name="T1" fmla="*/ 533 h 1067"/>
                    <a:gd name="T2" fmla="*/ 2025 w 2079"/>
                    <a:gd name="T3" fmla="*/ 533 h 1067"/>
                    <a:gd name="T4" fmla="*/ 1892 w 2079"/>
                    <a:gd name="T5" fmla="*/ 853 h 1067"/>
                    <a:gd name="T6" fmla="*/ 1040 w 2079"/>
                    <a:gd name="T7" fmla="*/ 1066 h 1067"/>
                    <a:gd name="T8" fmla="*/ 187 w 2079"/>
                    <a:gd name="T9" fmla="*/ 853 h 1067"/>
                    <a:gd name="T10" fmla="*/ 54 w 2079"/>
                    <a:gd name="T11" fmla="*/ 533 h 1067"/>
                    <a:gd name="T12" fmla="*/ 1040 w 2079"/>
                    <a:gd name="T13" fmla="*/ 0 h 1067"/>
                    <a:gd name="T14" fmla="*/ 2025 w 2079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79" h="1067">
                      <a:moveTo>
                        <a:pt x="2025" y="533"/>
                      </a:moveTo>
                      <a:lnTo>
                        <a:pt x="2025" y="533"/>
                      </a:lnTo>
                      <a:cubicBezTo>
                        <a:pt x="2078" y="639"/>
                        <a:pt x="2025" y="773"/>
                        <a:pt x="1892" y="853"/>
                      </a:cubicBezTo>
                      <a:cubicBezTo>
                        <a:pt x="1653" y="987"/>
                        <a:pt x="1359" y="1066"/>
                        <a:pt x="1040" y="1066"/>
                      </a:cubicBezTo>
                      <a:cubicBezTo>
                        <a:pt x="720" y="1066"/>
                        <a:pt x="426" y="987"/>
                        <a:pt x="187" y="853"/>
                      </a:cubicBezTo>
                      <a:cubicBezTo>
                        <a:pt x="54" y="773"/>
                        <a:pt x="0" y="639"/>
                        <a:pt x="54" y="533"/>
                      </a:cubicBezTo>
                      <a:cubicBezTo>
                        <a:pt x="187" y="213"/>
                        <a:pt x="559" y="0"/>
                        <a:pt x="1040" y="0"/>
                      </a:cubicBezTo>
                      <a:cubicBezTo>
                        <a:pt x="1492" y="0"/>
                        <a:pt x="1892" y="213"/>
                        <a:pt x="2025" y="53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8" name="Freeform 34"/>
                <p:cNvSpPr>
                  <a:spLocks noChangeArrowheads="1"/>
                </p:cNvSpPr>
                <p:nvPr/>
              </p:nvSpPr>
              <p:spPr bwMode="auto">
                <a:xfrm>
                  <a:off x="2170113" y="2549525"/>
                  <a:ext cx="365125" cy="365125"/>
                </a:xfrm>
                <a:custGeom>
                  <a:avLst/>
                  <a:gdLst>
                    <a:gd name="T0" fmla="*/ 1012 w 1013"/>
                    <a:gd name="T1" fmla="*/ 506 h 1013"/>
                    <a:gd name="T2" fmla="*/ 1012 w 1013"/>
                    <a:gd name="T3" fmla="*/ 506 h 1013"/>
                    <a:gd name="T4" fmla="*/ 506 w 1013"/>
                    <a:gd name="T5" fmla="*/ 1012 h 1013"/>
                    <a:gd name="T6" fmla="*/ 0 w 1013"/>
                    <a:gd name="T7" fmla="*/ 506 h 1013"/>
                    <a:gd name="T8" fmla="*/ 506 w 1013"/>
                    <a:gd name="T9" fmla="*/ 0 h 1013"/>
                    <a:gd name="T10" fmla="*/ 1012 w 1013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3" h="1013">
                      <a:moveTo>
                        <a:pt x="1012" y="506"/>
                      </a:moveTo>
                      <a:lnTo>
                        <a:pt x="1012" y="506"/>
                      </a:lnTo>
                      <a:cubicBezTo>
                        <a:pt x="1012" y="772"/>
                        <a:pt x="799" y="1012"/>
                        <a:pt x="506" y="1012"/>
                      </a:cubicBezTo>
                      <a:cubicBezTo>
                        <a:pt x="240" y="1012"/>
                        <a:pt x="0" y="772"/>
                        <a:pt x="0" y="506"/>
                      </a:cubicBezTo>
                      <a:cubicBezTo>
                        <a:pt x="0" y="213"/>
                        <a:pt x="240" y="0"/>
                        <a:pt x="506" y="0"/>
                      </a:cubicBezTo>
                      <a:cubicBezTo>
                        <a:pt x="799" y="0"/>
                        <a:pt x="1012" y="213"/>
                        <a:pt x="1012" y="5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9" name="Freeform 35"/>
                <p:cNvSpPr>
                  <a:spLocks noChangeArrowheads="1"/>
                </p:cNvSpPr>
                <p:nvPr/>
              </p:nvSpPr>
              <p:spPr bwMode="auto">
                <a:xfrm>
                  <a:off x="1978025" y="2913063"/>
                  <a:ext cx="758825" cy="384175"/>
                </a:xfrm>
                <a:custGeom>
                  <a:avLst/>
                  <a:gdLst>
                    <a:gd name="T0" fmla="*/ 2052 w 2106"/>
                    <a:gd name="T1" fmla="*/ 533 h 1067"/>
                    <a:gd name="T2" fmla="*/ 2052 w 2106"/>
                    <a:gd name="T3" fmla="*/ 533 h 1067"/>
                    <a:gd name="T4" fmla="*/ 1919 w 2106"/>
                    <a:gd name="T5" fmla="*/ 853 h 1067"/>
                    <a:gd name="T6" fmla="*/ 1066 w 2106"/>
                    <a:gd name="T7" fmla="*/ 1066 h 1067"/>
                    <a:gd name="T8" fmla="*/ 213 w 2106"/>
                    <a:gd name="T9" fmla="*/ 853 h 1067"/>
                    <a:gd name="T10" fmla="*/ 53 w 2106"/>
                    <a:gd name="T11" fmla="*/ 533 h 1067"/>
                    <a:gd name="T12" fmla="*/ 1066 w 2106"/>
                    <a:gd name="T13" fmla="*/ 0 h 1067"/>
                    <a:gd name="T14" fmla="*/ 2052 w 2106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06" h="1067">
                      <a:moveTo>
                        <a:pt x="2052" y="533"/>
                      </a:moveTo>
                      <a:lnTo>
                        <a:pt x="2052" y="533"/>
                      </a:lnTo>
                      <a:cubicBezTo>
                        <a:pt x="2105" y="639"/>
                        <a:pt x="2052" y="773"/>
                        <a:pt x="1919" y="853"/>
                      </a:cubicBezTo>
                      <a:cubicBezTo>
                        <a:pt x="1678" y="987"/>
                        <a:pt x="1386" y="1066"/>
                        <a:pt x="1066" y="1066"/>
                      </a:cubicBezTo>
                      <a:cubicBezTo>
                        <a:pt x="720" y="1066"/>
                        <a:pt x="426" y="987"/>
                        <a:pt x="213" y="853"/>
                      </a:cubicBezTo>
                      <a:cubicBezTo>
                        <a:pt x="80" y="773"/>
                        <a:pt x="0" y="639"/>
                        <a:pt x="53" y="533"/>
                      </a:cubicBezTo>
                      <a:cubicBezTo>
                        <a:pt x="187" y="213"/>
                        <a:pt x="586" y="0"/>
                        <a:pt x="1066" y="0"/>
                      </a:cubicBezTo>
                      <a:cubicBezTo>
                        <a:pt x="1519" y="0"/>
                        <a:pt x="1919" y="213"/>
                        <a:pt x="2052" y="53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" name="Freeform 36"/>
                <p:cNvSpPr>
                  <a:spLocks noChangeArrowheads="1"/>
                </p:cNvSpPr>
                <p:nvPr/>
              </p:nvSpPr>
              <p:spPr bwMode="auto">
                <a:xfrm>
                  <a:off x="3359150" y="2549525"/>
                  <a:ext cx="365125" cy="365125"/>
                </a:xfrm>
                <a:custGeom>
                  <a:avLst/>
                  <a:gdLst>
                    <a:gd name="T0" fmla="*/ 1013 w 1014"/>
                    <a:gd name="T1" fmla="*/ 506 h 1013"/>
                    <a:gd name="T2" fmla="*/ 1013 w 1014"/>
                    <a:gd name="T3" fmla="*/ 506 h 1013"/>
                    <a:gd name="T4" fmla="*/ 507 w 1014"/>
                    <a:gd name="T5" fmla="*/ 1012 h 1013"/>
                    <a:gd name="T6" fmla="*/ 0 w 1014"/>
                    <a:gd name="T7" fmla="*/ 506 h 1013"/>
                    <a:gd name="T8" fmla="*/ 507 w 1014"/>
                    <a:gd name="T9" fmla="*/ 0 h 1013"/>
                    <a:gd name="T10" fmla="*/ 1013 w 1014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4" h="1013">
                      <a:moveTo>
                        <a:pt x="1013" y="506"/>
                      </a:moveTo>
                      <a:lnTo>
                        <a:pt x="1013" y="506"/>
                      </a:lnTo>
                      <a:cubicBezTo>
                        <a:pt x="1013" y="772"/>
                        <a:pt x="773" y="1012"/>
                        <a:pt x="507" y="1012"/>
                      </a:cubicBezTo>
                      <a:cubicBezTo>
                        <a:pt x="214" y="1012"/>
                        <a:pt x="0" y="772"/>
                        <a:pt x="0" y="506"/>
                      </a:cubicBezTo>
                      <a:cubicBezTo>
                        <a:pt x="0" y="213"/>
                        <a:pt x="214" y="0"/>
                        <a:pt x="507" y="0"/>
                      </a:cubicBezTo>
                      <a:cubicBezTo>
                        <a:pt x="773" y="0"/>
                        <a:pt x="1013" y="213"/>
                        <a:pt x="1013" y="5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" name="Freeform 37"/>
                <p:cNvSpPr>
                  <a:spLocks noChangeArrowheads="1"/>
                </p:cNvSpPr>
                <p:nvPr/>
              </p:nvSpPr>
              <p:spPr bwMode="auto">
                <a:xfrm>
                  <a:off x="3167063" y="2913063"/>
                  <a:ext cx="747712" cy="384175"/>
                </a:xfrm>
                <a:custGeom>
                  <a:avLst/>
                  <a:gdLst>
                    <a:gd name="T0" fmla="*/ 2052 w 2079"/>
                    <a:gd name="T1" fmla="*/ 533 h 1067"/>
                    <a:gd name="T2" fmla="*/ 2052 w 2079"/>
                    <a:gd name="T3" fmla="*/ 533 h 1067"/>
                    <a:gd name="T4" fmla="*/ 1893 w 2079"/>
                    <a:gd name="T5" fmla="*/ 853 h 1067"/>
                    <a:gd name="T6" fmla="*/ 1040 w 2079"/>
                    <a:gd name="T7" fmla="*/ 1066 h 1067"/>
                    <a:gd name="T8" fmla="*/ 187 w 2079"/>
                    <a:gd name="T9" fmla="*/ 853 h 1067"/>
                    <a:gd name="T10" fmla="*/ 53 w 2079"/>
                    <a:gd name="T11" fmla="*/ 533 h 1067"/>
                    <a:gd name="T12" fmla="*/ 1040 w 2079"/>
                    <a:gd name="T13" fmla="*/ 0 h 1067"/>
                    <a:gd name="T14" fmla="*/ 2052 w 2079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79" h="1067">
                      <a:moveTo>
                        <a:pt x="2052" y="533"/>
                      </a:moveTo>
                      <a:lnTo>
                        <a:pt x="2052" y="533"/>
                      </a:lnTo>
                      <a:cubicBezTo>
                        <a:pt x="2078" y="639"/>
                        <a:pt x="2026" y="773"/>
                        <a:pt x="1893" y="853"/>
                      </a:cubicBezTo>
                      <a:cubicBezTo>
                        <a:pt x="1652" y="987"/>
                        <a:pt x="1360" y="1066"/>
                        <a:pt x="1040" y="1066"/>
                      </a:cubicBezTo>
                      <a:cubicBezTo>
                        <a:pt x="720" y="1066"/>
                        <a:pt x="427" y="987"/>
                        <a:pt x="187" y="853"/>
                      </a:cubicBezTo>
                      <a:cubicBezTo>
                        <a:pt x="53" y="773"/>
                        <a:pt x="0" y="639"/>
                        <a:pt x="53" y="533"/>
                      </a:cubicBezTo>
                      <a:cubicBezTo>
                        <a:pt x="187" y="213"/>
                        <a:pt x="586" y="0"/>
                        <a:pt x="1040" y="0"/>
                      </a:cubicBezTo>
                      <a:cubicBezTo>
                        <a:pt x="1519" y="0"/>
                        <a:pt x="1893" y="213"/>
                        <a:pt x="2052" y="53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44" name="Rectangle 443"/>
            <p:cNvSpPr/>
            <p:nvPr/>
          </p:nvSpPr>
          <p:spPr>
            <a:xfrm>
              <a:off x="2994134" y="0"/>
              <a:ext cx="760406" cy="6550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62" name="Group 461"/>
          <p:cNvGrpSpPr/>
          <p:nvPr/>
        </p:nvGrpSpPr>
        <p:grpSpPr>
          <a:xfrm>
            <a:off x="6794316" y="1248646"/>
            <a:ext cx="1600567" cy="881906"/>
            <a:chOff x="3397158" y="0"/>
            <a:chExt cx="1600567" cy="881906"/>
          </a:xfrm>
        </p:grpSpPr>
        <p:grpSp>
          <p:nvGrpSpPr>
            <p:cNvPr id="463" name="Group 462"/>
            <p:cNvGrpSpPr/>
            <p:nvPr/>
          </p:nvGrpSpPr>
          <p:grpSpPr>
            <a:xfrm>
              <a:off x="3397158" y="0"/>
              <a:ext cx="1600567" cy="881906"/>
              <a:chOff x="6794316" y="1502646"/>
              <a:chExt cx="1600567" cy="881906"/>
            </a:xfrm>
          </p:grpSpPr>
          <p:sp>
            <p:nvSpPr>
              <p:cNvPr id="465" name="TextBox 464"/>
              <p:cNvSpPr txBox="1"/>
              <p:nvPr/>
            </p:nvSpPr>
            <p:spPr>
              <a:xfrm>
                <a:off x="6794316" y="2199886"/>
                <a:ext cx="16005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Pooled Windows Desktop</a:t>
                </a:r>
              </a:p>
            </p:txBody>
          </p:sp>
          <p:grpSp>
            <p:nvGrpSpPr>
              <p:cNvPr id="466" name="Group 465"/>
              <p:cNvGrpSpPr/>
              <p:nvPr/>
            </p:nvGrpSpPr>
            <p:grpSpPr>
              <a:xfrm>
                <a:off x="7248366" y="1502646"/>
                <a:ext cx="692466" cy="627906"/>
                <a:chOff x="876300" y="4552950"/>
                <a:chExt cx="3354388" cy="3041650"/>
              </a:xfrm>
            </p:grpSpPr>
            <p:sp>
              <p:nvSpPr>
                <p:cNvPr id="467" name="Freeform 34"/>
                <p:cNvSpPr>
                  <a:spLocks noChangeArrowheads="1"/>
                </p:cNvSpPr>
                <p:nvPr/>
              </p:nvSpPr>
              <p:spPr bwMode="auto">
                <a:xfrm>
                  <a:off x="3194050" y="4552950"/>
                  <a:ext cx="1036638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8" name="Freeform 38"/>
                <p:cNvSpPr>
                  <a:spLocks noChangeArrowheads="1"/>
                </p:cNvSpPr>
                <p:nvPr/>
              </p:nvSpPr>
              <p:spPr bwMode="auto">
                <a:xfrm>
                  <a:off x="2030413" y="4552950"/>
                  <a:ext cx="1036637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" name="Freeform 42"/>
                <p:cNvSpPr>
                  <a:spLocks noChangeArrowheads="1"/>
                </p:cNvSpPr>
                <p:nvPr/>
              </p:nvSpPr>
              <p:spPr bwMode="auto">
                <a:xfrm>
                  <a:off x="876300" y="4552950"/>
                  <a:ext cx="1027113" cy="1027113"/>
                </a:xfrm>
                <a:custGeom>
                  <a:avLst/>
                  <a:gdLst>
                    <a:gd name="T0" fmla="*/ 1412 w 2854"/>
                    <a:gd name="T1" fmla="*/ 0 h 2854"/>
                    <a:gd name="T2" fmla="*/ 1412 w 2854"/>
                    <a:gd name="T3" fmla="*/ 0 h 2854"/>
                    <a:gd name="T4" fmla="*/ 0 w 2854"/>
                    <a:gd name="T5" fmla="*/ 1413 h 2854"/>
                    <a:gd name="T6" fmla="*/ 1412 w 2854"/>
                    <a:gd name="T7" fmla="*/ 2853 h 2854"/>
                    <a:gd name="T8" fmla="*/ 2853 w 2854"/>
                    <a:gd name="T9" fmla="*/ 1413 h 2854"/>
                    <a:gd name="T10" fmla="*/ 1412 w 2854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4" h="2854">
                      <a:moveTo>
                        <a:pt x="1412" y="0"/>
                      </a:moveTo>
                      <a:lnTo>
                        <a:pt x="1412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3"/>
                        <a:pt x="1412" y="2853"/>
                      </a:cubicBezTo>
                      <a:cubicBezTo>
                        <a:pt x="2201" y="2853"/>
                        <a:pt x="2853" y="2201"/>
                        <a:pt x="2853" y="1413"/>
                      </a:cubicBezTo>
                      <a:cubicBezTo>
                        <a:pt x="2853" y="625"/>
                        <a:pt x="2201" y="0"/>
                        <a:pt x="1412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70" name="Group 469"/>
                <p:cNvGrpSpPr/>
                <p:nvPr/>
              </p:nvGrpSpPr>
              <p:grpSpPr>
                <a:xfrm>
                  <a:off x="1022350" y="4768850"/>
                  <a:ext cx="3070225" cy="2825750"/>
                  <a:chOff x="1022350" y="4768850"/>
                  <a:chExt cx="3070225" cy="2825750"/>
                </a:xfrm>
              </p:grpSpPr>
              <p:sp>
                <p:nvSpPr>
                  <p:cNvPr id="471" name="Freeform 35"/>
                  <p:cNvSpPr>
                    <a:spLocks noChangeArrowheads="1"/>
                  </p:cNvSpPr>
                  <p:nvPr/>
                </p:nvSpPr>
                <p:spPr bwMode="auto">
                  <a:xfrm>
                    <a:off x="3408363" y="4768850"/>
                    <a:ext cx="587375" cy="596900"/>
                  </a:xfrm>
                  <a:custGeom>
                    <a:avLst/>
                    <a:gdLst>
                      <a:gd name="T0" fmla="*/ 1630 w 1631"/>
                      <a:gd name="T1" fmla="*/ 0 h 1658"/>
                      <a:gd name="T2" fmla="*/ 1630 w 1631"/>
                      <a:gd name="T3" fmla="*/ 1657 h 1658"/>
                      <a:gd name="T4" fmla="*/ 0 w 1631"/>
                      <a:gd name="T5" fmla="*/ 1439 h 1658"/>
                      <a:gd name="T6" fmla="*/ 0 w 1631"/>
                      <a:gd name="T7" fmla="*/ 244 h 1658"/>
                      <a:gd name="T8" fmla="*/ 1630 w 1631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31" h="1658">
                        <a:moveTo>
                          <a:pt x="1630" y="0"/>
                        </a:moveTo>
                        <a:lnTo>
                          <a:pt x="1630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30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63950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3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408363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4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2244725" y="4768850"/>
                    <a:ext cx="596900" cy="596900"/>
                  </a:xfrm>
                  <a:custGeom>
                    <a:avLst/>
                    <a:gdLst>
                      <a:gd name="T0" fmla="*/ 1658 w 1659"/>
                      <a:gd name="T1" fmla="*/ 0 h 1658"/>
                      <a:gd name="T2" fmla="*/ 1658 w 1659"/>
                      <a:gd name="T3" fmla="*/ 1657 h 1658"/>
                      <a:gd name="T4" fmla="*/ 0 w 1659"/>
                      <a:gd name="T5" fmla="*/ 1439 h 1658"/>
                      <a:gd name="T6" fmla="*/ 0 w 1659"/>
                      <a:gd name="T7" fmla="*/ 244 h 1658"/>
                      <a:gd name="T8" fmla="*/ 1658 w 1659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9" h="1658">
                        <a:moveTo>
                          <a:pt x="1658" y="0"/>
                        </a:moveTo>
                        <a:lnTo>
                          <a:pt x="1658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8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98725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6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244725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7" name="Freeform 43"/>
                  <p:cNvSpPr>
                    <a:spLocks noChangeArrowheads="1"/>
                  </p:cNvSpPr>
                  <p:nvPr/>
                </p:nvSpPr>
                <p:spPr bwMode="auto">
                  <a:xfrm>
                    <a:off x="1081088" y="4768850"/>
                    <a:ext cx="596900" cy="596900"/>
                  </a:xfrm>
                  <a:custGeom>
                    <a:avLst/>
                    <a:gdLst>
                      <a:gd name="T0" fmla="*/ 1657 w 1658"/>
                      <a:gd name="T1" fmla="*/ 0 h 1658"/>
                      <a:gd name="T2" fmla="*/ 1657 w 1658"/>
                      <a:gd name="T3" fmla="*/ 1657 h 1658"/>
                      <a:gd name="T4" fmla="*/ 0 w 1658"/>
                      <a:gd name="T5" fmla="*/ 1439 h 1658"/>
                      <a:gd name="T6" fmla="*/ 0 w 1658"/>
                      <a:gd name="T7" fmla="*/ 244 h 1658"/>
                      <a:gd name="T8" fmla="*/ 1657 w 1658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8" h="1658">
                        <a:moveTo>
                          <a:pt x="1657" y="0"/>
                        </a:moveTo>
                        <a:lnTo>
                          <a:pt x="1657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7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35088" y="4826000"/>
                    <a:ext cx="1587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9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081088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2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2420938" y="6275388"/>
                    <a:ext cx="274637" cy="274637"/>
                  </a:xfrm>
                  <a:custGeom>
                    <a:avLst/>
                    <a:gdLst>
                      <a:gd name="T0" fmla="*/ 380 w 762"/>
                      <a:gd name="T1" fmla="*/ 760 h 761"/>
                      <a:gd name="T2" fmla="*/ 380 w 762"/>
                      <a:gd name="T3" fmla="*/ 760 h 761"/>
                      <a:gd name="T4" fmla="*/ 380 w 762"/>
                      <a:gd name="T5" fmla="*/ 760 h 761"/>
                      <a:gd name="T6" fmla="*/ 0 w 762"/>
                      <a:gd name="T7" fmla="*/ 379 h 761"/>
                      <a:gd name="T8" fmla="*/ 0 w 762"/>
                      <a:gd name="T9" fmla="*/ 379 h 761"/>
                      <a:gd name="T10" fmla="*/ 380 w 762"/>
                      <a:gd name="T11" fmla="*/ 0 h 761"/>
                      <a:gd name="T12" fmla="*/ 380 w 762"/>
                      <a:gd name="T13" fmla="*/ 0 h 761"/>
                      <a:gd name="T14" fmla="*/ 761 w 762"/>
                      <a:gd name="T15" fmla="*/ 379 h 761"/>
                      <a:gd name="T16" fmla="*/ 761 w 762"/>
                      <a:gd name="T17" fmla="*/ 379 h 761"/>
                      <a:gd name="T18" fmla="*/ 380 w 762"/>
                      <a:gd name="T19" fmla="*/ 760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62" h="761">
                        <a:moveTo>
                          <a:pt x="380" y="760"/>
                        </a:moveTo>
                        <a:lnTo>
                          <a:pt x="380" y="760"/>
                        </a:lnTo>
                        <a:lnTo>
                          <a:pt x="380" y="760"/>
                        </a:lnTo>
                        <a:cubicBezTo>
                          <a:pt x="163" y="760"/>
                          <a:pt x="0" y="597"/>
                          <a:pt x="0" y="379"/>
                        </a:cubicBezTo>
                        <a:lnTo>
                          <a:pt x="0" y="379"/>
                        </a:lnTo>
                        <a:cubicBezTo>
                          <a:pt x="0" y="162"/>
                          <a:pt x="163" y="0"/>
                          <a:pt x="380" y="0"/>
                        </a:cubicBezTo>
                        <a:lnTo>
                          <a:pt x="380" y="0"/>
                        </a:lnTo>
                        <a:cubicBezTo>
                          <a:pt x="598" y="0"/>
                          <a:pt x="761" y="162"/>
                          <a:pt x="761" y="379"/>
                        </a:cubicBezTo>
                        <a:lnTo>
                          <a:pt x="761" y="379"/>
                        </a:lnTo>
                        <a:cubicBezTo>
                          <a:pt x="761" y="597"/>
                          <a:pt x="598" y="760"/>
                          <a:pt x="380" y="76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557463" y="6529388"/>
                    <a:ext cx="1587" cy="3524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4" name="Freeform 48"/>
                  <p:cNvSpPr>
                    <a:spLocks noChangeArrowheads="1"/>
                  </p:cNvSpPr>
                  <p:nvPr/>
                </p:nvSpPr>
                <p:spPr bwMode="auto">
                  <a:xfrm>
                    <a:off x="1384300" y="6411913"/>
                    <a:ext cx="1057275" cy="441325"/>
                  </a:xfrm>
                  <a:custGeom>
                    <a:avLst/>
                    <a:gdLst>
                      <a:gd name="T0" fmla="*/ 2934 w 2935"/>
                      <a:gd name="T1" fmla="*/ 0 h 1224"/>
                      <a:gd name="T2" fmla="*/ 2934 w 2935"/>
                      <a:gd name="T3" fmla="*/ 0 h 1224"/>
                      <a:gd name="T4" fmla="*/ 381 w 2935"/>
                      <a:gd name="T5" fmla="*/ 0 h 1224"/>
                      <a:gd name="T6" fmla="*/ 0 w 2935"/>
                      <a:gd name="T7" fmla="*/ 408 h 1224"/>
                      <a:gd name="T8" fmla="*/ 0 w 2935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5" h="1224">
                        <a:moveTo>
                          <a:pt x="2934" y="0"/>
                        </a:moveTo>
                        <a:lnTo>
                          <a:pt x="2934" y="0"/>
                        </a:lnTo>
                        <a:cubicBezTo>
                          <a:pt x="381" y="0"/>
                          <a:pt x="381" y="0"/>
                          <a:pt x="381" y="0"/>
                        </a:cubicBezTo>
                        <a:cubicBezTo>
                          <a:pt x="164" y="0"/>
                          <a:pt x="0" y="191"/>
                          <a:pt x="0" y="408"/>
                        </a:cubicBezTo>
                        <a:cubicBezTo>
                          <a:pt x="0" y="1223"/>
                          <a:pt x="0" y="1223"/>
                          <a:pt x="0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5" name="Freeform 49"/>
                  <p:cNvSpPr>
                    <a:spLocks noChangeArrowheads="1"/>
                  </p:cNvSpPr>
                  <p:nvPr/>
                </p:nvSpPr>
                <p:spPr bwMode="auto">
                  <a:xfrm>
                    <a:off x="2674938" y="6411913"/>
                    <a:ext cx="1046162" cy="441325"/>
                  </a:xfrm>
                  <a:custGeom>
                    <a:avLst/>
                    <a:gdLst>
                      <a:gd name="T0" fmla="*/ 0 w 2908"/>
                      <a:gd name="T1" fmla="*/ 0 h 1224"/>
                      <a:gd name="T2" fmla="*/ 0 w 2908"/>
                      <a:gd name="T3" fmla="*/ 0 h 1224"/>
                      <a:gd name="T4" fmla="*/ 2527 w 2908"/>
                      <a:gd name="T5" fmla="*/ 0 h 1224"/>
                      <a:gd name="T6" fmla="*/ 2907 w 2908"/>
                      <a:gd name="T7" fmla="*/ 408 h 1224"/>
                      <a:gd name="T8" fmla="*/ 2907 w 2908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8" h="122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27" y="0"/>
                          <a:pt x="2527" y="0"/>
                          <a:pt x="2527" y="0"/>
                        </a:cubicBezTo>
                        <a:cubicBezTo>
                          <a:pt x="2745" y="0"/>
                          <a:pt x="2907" y="191"/>
                          <a:pt x="2907" y="408"/>
                        </a:cubicBezTo>
                        <a:cubicBezTo>
                          <a:pt x="2907" y="1223"/>
                          <a:pt x="2907" y="1223"/>
                          <a:pt x="2907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6" name="Line 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57463" y="5568950"/>
                    <a:ext cx="1587" cy="6969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7" name="Freeform 51"/>
                  <p:cNvSpPr>
                    <a:spLocks noChangeArrowheads="1"/>
                  </p:cNvSpPr>
                  <p:nvPr/>
                </p:nvSpPr>
                <p:spPr bwMode="auto">
                  <a:xfrm>
                    <a:off x="1208088" y="6851650"/>
                    <a:ext cx="361950" cy="361950"/>
                  </a:xfrm>
                  <a:custGeom>
                    <a:avLst/>
                    <a:gdLst>
                      <a:gd name="T0" fmla="*/ 1005 w 1006"/>
                      <a:gd name="T1" fmla="*/ 516 h 1007"/>
                      <a:gd name="T2" fmla="*/ 1005 w 1006"/>
                      <a:gd name="T3" fmla="*/ 516 h 1007"/>
                      <a:gd name="T4" fmla="*/ 516 w 1006"/>
                      <a:gd name="T5" fmla="*/ 1006 h 1007"/>
                      <a:gd name="T6" fmla="*/ 0 w 1006"/>
                      <a:gd name="T7" fmla="*/ 516 h 1007"/>
                      <a:gd name="T8" fmla="*/ 516 w 1006"/>
                      <a:gd name="T9" fmla="*/ 0 h 1007"/>
                      <a:gd name="T10" fmla="*/ 1005 w 1006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6" h="1007">
                        <a:moveTo>
                          <a:pt x="1005" y="516"/>
                        </a:moveTo>
                        <a:lnTo>
                          <a:pt x="1005" y="516"/>
                        </a:lnTo>
                        <a:cubicBezTo>
                          <a:pt x="1005" y="788"/>
                          <a:pt x="787" y="1006"/>
                          <a:pt x="516" y="1006"/>
                        </a:cubicBezTo>
                        <a:cubicBezTo>
                          <a:pt x="244" y="1006"/>
                          <a:pt x="0" y="788"/>
                          <a:pt x="0" y="516"/>
                        </a:cubicBezTo>
                        <a:cubicBezTo>
                          <a:pt x="0" y="245"/>
                          <a:pt x="244" y="0"/>
                          <a:pt x="516" y="0"/>
                        </a:cubicBezTo>
                        <a:cubicBezTo>
                          <a:pt x="787" y="0"/>
                          <a:pt x="1005" y="245"/>
                          <a:pt x="1005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8" name="Freeform 52"/>
                  <p:cNvSpPr>
                    <a:spLocks noChangeArrowheads="1"/>
                  </p:cNvSpPr>
                  <p:nvPr/>
                </p:nvSpPr>
                <p:spPr bwMode="auto">
                  <a:xfrm>
                    <a:off x="1022350" y="7213600"/>
                    <a:ext cx="742950" cy="381000"/>
                  </a:xfrm>
                  <a:custGeom>
                    <a:avLst/>
                    <a:gdLst>
                      <a:gd name="T0" fmla="*/ 2010 w 2065"/>
                      <a:gd name="T1" fmla="*/ 515 h 1059"/>
                      <a:gd name="T2" fmla="*/ 2010 w 2065"/>
                      <a:gd name="T3" fmla="*/ 515 h 1059"/>
                      <a:gd name="T4" fmla="*/ 1874 w 2065"/>
                      <a:gd name="T5" fmla="*/ 841 h 1059"/>
                      <a:gd name="T6" fmla="*/ 1032 w 2065"/>
                      <a:gd name="T7" fmla="*/ 1058 h 1059"/>
                      <a:gd name="T8" fmla="*/ 190 w 2065"/>
                      <a:gd name="T9" fmla="*/ 841 h 1059"/>
                      <a:gd name="T10" fmla="*/ 54 w 2065"/>
                      <a:gd name="T11" fmla="*/ 515 h 1059"/>
                      <a:gd name="T12" fmla="*/ 1032 w 2065"/>
                      <a:gd name="T13" fmla="*/ 0 h 1059"/>
                      <a:gd name="T14" fmla="*/ 2010 w 2065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65" h="1059">
                        <a:moveTo>
                          <a:pt x="2010" y="515"/>
                        </a:moveTo>
                        <a:lnTo>
                          <a:pt x="2010" y="515"/>
                        </a:lnTo>
                        <a:cubicBezTo>
                          <a:pt x="2064" y="652"/>
                          <a:pt x="2010" y="787"/>
                          <a:pt x="1874" y="841"/>
                        </a:cubicBezTo>
                        <a:cubicBezTo>
                          <a:pt x="1629" y="978"/>
                          <a:pt x="1358" y="1058"/>
                          <a:pt x="1032" y="1058"/>
                        </a:cubicBezTo>
                        <a:cubicBezTo>
                          <a:pt x="706" y="1058"/>
                          <a:pt x="434" y="978"/>
                          <a:pt x="190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0" y="217"/>
                          <a:pt x="570" y="0"/>
                          <a:pt x="1032" y="0"/>
                        </a:cubicBezTo>
                        <a:cubicBezTo>
                          <a:pt x="1494" y="0"/>
                          <a:pt x="1874" y="217"/>
                          <a:pt x="2010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89" name="Freeform 53"/>
                  <p:cNvSpPr>
                    <a:spLocks noChangeArrowheads="1"/>
                  </p:cNvSpPr>
                  <p:nvPr/>
                </p:nvSpPr>
                <p:spPr bwMode="auto">
                  <a:xfrm>
                    <a:off x="2382838" y="6851650"/>
                    <a:ext cx="352425" cy="361950"/>
                  </a:xfrm>
                  <a:custGeom>
                    <a:avLst/>
                    <a:gdLst>
                      <a:gd name="T0" fmla="*/ 978 w 979"/>
                      <a:gd name="T1" fmla="*/ 516 h 1007"/>
                      <a:gd name="T2" fmla="*/ 978 w 979"/>
                      <a:gd name="T3" fmla="*/ 516 h 1007"/>
                      <a:gd name="T4" fmla="*/ 488 w 979"/>
                      <a:gd name="T5" fmla="*/ 1006 h 1007"/>
                      <a:gd name="T6" fmla="*/ 0 w 979"/>
                      <a:gd name="T7" fmla="*/ 516 h 1007"/>
                      <a:gd name="T8" fmla="*/ 488 w 979"/>
                      <a:gd name="T9" fmla="*/ 0 h 1007"/>
                      <a:gd name="T10" fmla="*/ 978 w 979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9" h="1007">
                        <a:moveTo>
                          <a:pt x="978" y="516"/>
                        </a:moveTo>
                        <a:lnTo>
                          <a:pt x="978" y="516"/>
                        </a:lnTo>
                        <a:cubicBezTo>
                          <a:pt x="978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8" y="245"/>
                          <a:pt x="978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0" name="Freeform 54"/>
                  <p:cNvSpPr>
                    <a:spLocks noChangeArrowheads="1"/>
                  </p:cNvSpPr>
                  <p:nvPr/>
                </p:nvSpPr>
                <p:spPr bwMode="auto">
                  <a:xfrm>
                    <a:off x="2195513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8 w 2039"/>
                      <a:gd name="T5" fmla="*/ 841 h 1059"/>
                      <a:gd name="T6" fmla="*/ 1005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05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8" y="841"/>
                        </a:cubicBezTo>
                        <a:cubicBezTo>
                          <a:pt x="1630" y="978"/>
                          <a:pt x="1331" y="1058"/>
                          <a:pt x="1005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64" y="217"/>
                          <a:pt x="571" y="0"/>
                          <a:pt x="1005" y="0"/>
                        </a:cubicBezTo>
                        <a:cubicBezTo>
                          <a:pt x="1468" y="0"/>
                          <a:pt x="1848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1" name="Freeform 55"/>
                  <p:cNvSpPr>
                    <a:spLocks noChangeArrowheads="1"/>
                  </p:cNvSpPr>
                  <p:nvPr/>
                </p:nvSpPr>
                <p:spPr bwMode="auto">
                  <a:xfrm>
                    <a:off x="3546475" y="6851650"/>
                    <a:ext cx="352425" cy="361950"/>
                  </a:xfrm>
                  <a:custGeom>
                    <a:avLst/>
                    <a:gdLst>
                      <a:gd name="T0" fmla="*/ 977 w 978"/>
                      <a:gd name="T1" fmla="*/ 516 h 1007"/>
                      <a:gd name="T2" fmla="*/ 977 w 978"/>
                      <a:gd name="T3" fmla="*/ 516 h 1007"/>
                      <a:gd name="T4" fmla="*/ 488 w 978"/>
                      <a:gd name="T5" fmla="*/ 1006 h 1007"/>
                      <a:gd name="T6" fmla="*/ 0 w 978"/>
                      <a:gd name="T7" fmla="*/ 516 h 1007"/>
                      <a:gd name="T8" fmla="*/ 488 w 978"/>
                      <a:gd name="T9" fmla="*/ 0 h 1007"/>
                      <a:gd name="T10" fmla="*/ 977 w 978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8" h="1007">
                        <a:moveTo>
                          <a:pt x="977" y="516"/>
                        </a:moveTo>
                        <a:lnTo>
                          <a:pt x="977" y="516"/>
                        </a:lnTo>
                        <a:cubicBezTo>
                          <a:pt x="977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7" y="245"/>
                          <a:pt x="977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2" name="Freeform 56"/>
                  <p:cNvSpPr>
                    <a:spLocks noChangeArrowheads="1"/>
                  </p:cNvSpPr>
                  <p:nvPr/>
                </p:nvSpPr>
                <p:spPr bwMode="auto">
                  <a:xfrm>
                    <a:off x="3359150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7 w 2039"/>
                      <a:gd name="T5" fmla="*/ 841 h 1059"/>
                      <a:gd name="T6" fmla="*/ 1032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32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7" y="841"/>
                        </a:cubicBezTo>
                        <a:cubicBezTo>
                          <a:pt x="1630" y="978"/>
                          <a:pt x="1331" y="1058"/>
                          <a:pt x="1032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1" y="217"/>
                          <a:pt x="570" y="0"/>
                          <a:pt x="1032" y="0"/>
                        </a:cubicBezTo>
                        <a:cubicBezTo>
                          <a:pt x="1467" y="0"/>
                          <a:pt x="1874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93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1374775" y="5570538"/>
                    <a:ext cx="2347913" cy="411162"/>
                  </a:xfrm>
                  <a:custGeom>
                    <a:avLst/>
                    <a:gdLst>
                      <a:gd name="T0" fmla="*/ 6520 w 6521"/>
                      <a:gd name="T1" fmla="*/ 0 h 1141"/>
                      <a:gd name="T2" fmla="*/ 6520 w 6521"/>
                      <a:gd name="T3" fmla="*/ 0 h 1141"/>
                      <a:gd name="T4" fmla="*/ 6520 w 6521"/>
                      <a:gd name="T5" fmla="*/ 732 h 1141"/>
                      <a:gd name="T6" fmla="*/ 6112 w 6521"/>
                      <a:gd name="T7" fmla="*/ 1140 h 1141"/>
                      <a:gd name="T8" fmla="*/ 408 w 6521"/>
                      <a:gd name="T9" fmla="*/ 1140 h 1141"/>
                      <a:gd name="T10" fmla="*/ 0 w 6521"/>
                      <a:gd name="T11" fmla="*/ 732 h 1141"/>
                      <a:gd name="T12" fmla="*/ 0 w 6521"/>
                      <a:gd name="T13" fmla="*/ 0 h 1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521" h="1141">
                        <a:moveTo>
                          <a:pt x="6520" y="0"/>
                        </a:moveTo>
                        <a:lnTo>
                          <a:pt x="6520" y="0"/>
                        </a:lnTo>
                        <a:cubicBezTo>
                          <a:pt x="6520" y="732"/>
                          <a:pt x="6520" y="732"/>
                          <a:pt x="6520" y="732"/>
                        </a:cubicBezTo>
                        <a:cubicBezTo>
                          <a:pt x="6520" y="950"/>
                          <a:pt x="6330" y="1140"/>
                          <a:pt x="6112" y="1140"/>
                        </a:cubicBezTo>
                        <a:cubicBezTo>
                          <a:pt x="408" y="1140"/>
                          <a:pt x="408" y="1140"/>
                          <a:pt x="408" y="1140"/>
                        </a:cubicBezTo>
                        <a:cubicBezTo>
                          <a:pt x="191" y="1140"/>
                          <a:pt x="0" y="950"/>
                          <a:pt x="0" y="73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64" name="Rectangle 463"/>
            <p:cNvSpPr/>
            <p:nvPr/>
          </p:nvSpPr>
          <p:spPr>
            <a:xfrm>
              <a:off x="3787708" y="0"/>
              <a:ext cx="819466" cy="6279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8901509" y="1332929"/>
            <a:ext cx="678021" cy="797623"/>
            <a:chOff x="4434336" y="0"/>
            <a:chExt cx="678021" cy="797623"/>
          </a:xfrm>
        </p:grpSpPr>
        <p:grpSp>
          <p:nvGrpSpPr>
            <p:cNvPr id="495" name="Group 494"/>
            <p:cNvGrpSpPr/>
            <p:nvPr/>
          </p:nvGrpSpPr>
          <p:grpSpPr>
            <a:xfrm>
              <a:off x="4467173" y="0"/>
              <a:ext cx="612347" cy="797623"/>
              <a:chOff x="8934346" y="1586929"/>
              <a:chExt cx="612347" cy="797623"/>
            </a:xfrm>
          </p:grpSpPr>
          <p:sp>
            <p:nvSpPr>
              <p:cNvPr id="497" name="TextBox 496"/>
              <p:cNvSpPr txBox="1"/>
              <p:nvPr/>
            </p:nvSpPr>
            <p:spPr>
              <a:xfrm>
                <a:off x="8934346" y="2199886"/>
                <a:ext cx="6123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App</a:t>
                </a:r>
              </a:p>
            </p:txBody>
          </p:sp>
          <p:grpSp>
            <p:nvGrpSpPr>
              <p:cNvPr id="498" name="Group 497"/>
              <p:cNvGrpSpPr/>
              <p:nvPr/>
            </p:nvGrpSpPr>
            <p:grpSpPr>
              <a:xfrm>
                <a:off x="8965009" y="1586929"/>
                <a:ext cx="551021" cy="543623"/>
                <a:chOff x="550863" y="74613"/>
                <a:chExt cx="2955925" cy="2916237"/>
              </a:xfrm>
            </p:grpSpPr>
            <p:sp>
              <p:nvSpPr>
                <p:cNvPr id="499" name="Freeform 33"/>
                <p:cNvSpPr>
                  <a:spLocks noChangeArrowheads="1"/>
                </p:cNvSpPr>
                <p:nvPr/>
              </p:nvSpPr>
              <p:spPr bwMode="auto">
                <a:xfrm>
                  <a:off x="550863" y="74613"/>
                  <a:ext cx="2955925" cy="2916237"/>
                </a:xfrm>
                <a:custGeom>
                  <a:avLst/>
                  <a:gdLst>
                    <a:gd name="T0" fmla="*/ 7418 w 8210"/>
                    <a:gd name="T1" fmla="*/ 8101 h 8102"/>
                    <a:gd name="T2" fmla="*/ 7418 w 8210"/>
                    <a:gd name="T3" fmla="*/ 8101 h 8102"/>
                    <a:gd name="T4" fmla="*/ 791 w 8210"/>
                    <a:gd name="T5" fmla="*/ 8101 h 8102"/>
                    <a:gd name="T6" fmla="*/ 0 w 8210"/>
                    <a:gd name="T7" fmla="*/ 7337 h 8102"/>
                    <a:gd name="T8" fmla="*/ 0 w 8210"/>
                    <a:gd name="T9" fmla="*/ 792 h 8102"/>
                    <a:gd name="T10" fmla="*/ 791 w 8210"/>
                    <a:gd name="T11" fmla="*/ 0 h 8102"/>
                    <a:gd name="T12" fmla="*/ 7418 w 8210"/>
                    <a:gd name="T13" fmla="*/ 0 h 8102"/>
                    <a:gd name="T14" fmla="*/ 8209 w 8210"/>
                    <a:gd name="T15" fmla="*/ 792 h 8102"/>
                    <a:gd name="T16" fmla="*/ 8209 w 8210"/>
                    <a:gd name="T17" fmla="*/ 7337 h 8102"/>
                    <a:gd name="T18" fmla="*/ 7418 w 8210"/>
                    <a:gd name="T19" fmla="*/ 8101 h 8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10" h="8102">
                      <a:moveTo>
                        <a:pt x="7418" y="8101"/>
                      </a:moveTo>
                      <a:lnTo>
                        <a:pt x="7418" y="8101"/>
                      </a:lnTo>
                      <a:cubicBezTo>
                        <a:pt x="791" y="8101"/>
                        <a:pt x="791" y="8101"/>
                        <a:pt x="791" y="8101"/>
                      </a:cubicBezTo>
                      <a:cubicBezTo>
                        <a:pt x="355" y="8101"/>
                        <a:pt x="0" y="7745"/>
                        <a:pt x="0" y="7337"/>
                      </a:cubicBezTo>
                      <a:cubicBezTo>
                        <a:pt x="0" y="792"/>
                        <a:pt x="0" y="792"/>
                        <a:pt x="0" y="792"/>
                      </a:cubicBezTo>
                      <a:cubicBezTo>
                        <a:pt x="0" y="355"/>
                        <a:pt x="355" y="0"/>
                        <a:pt x="791" y="0"/>
                      </a:cubicBezTo>
                      <a:cubicBezTo>
                        <a:pt x="7418" y="0"/>
                        <a:pt x="7418" y="0"/>
                        <a:pt x="7418" y="0"/>
                      </a:cubicBezTo>
                      <a:cubicBezTo>
                        <a:pt x="7855" y="0"/>
                        <a:pt x="8209" y="355"/>
                        <a:pt x="8209" y="792"/>
                      </a:cubicBezTo>
                      <a:cubicBezTo>
                        <a:pt x="8209" y="7337"/>
                        <a:pt x="8209" y="7337"/>
                        <a:pt x="8209" y="7337"/>
                      </a:cubicBezTo>
                      <a:cubicBezTo>
                        <a:pt x="8209" y="7745"/>
                        <a:pt x="7855" y="8101"/>
                        <a:pt x="7418" y="81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Freeform 34"/>
                <p:cNvSpPr>
                  <a:spLocks noChangeArrowheads="1"/>
                </p:cNvSpPr>
                <p:nvPr/>
              </p:nvSpPr>
              <p:spPr bwMode="auto">
                <a:xfrm>
                  <a:off x="1738313" y="1282700"/>
                  <a:ext cx="117475" cy="117475"/>
                </a:xfrm>
                <a:custGeom>
                  <a:avLst/>
                  <a:gdLst>
                    <a:gd name="T0" fmla="*/ 164 w 328"/>
                    <a:gd name="T1" fmla="*/ 0 h 328"/>
                    <a:gd name="T2" fmla="*/ 164 w 328"/>
                    <a:gd name="T3" fmla="*/ 0 h 328"/>
                    <a:gd name="T4" fmla="*/ 0 w 328"/>
                    <a:gd name="T5" fmla="*/ 164 h 328"/>
                    <a:gd name="T6" fmla="*/ 164 w 328"/>
                    <a:gd name="T7" fmla="*/ 327 h 328"/>
                    <a:gd name="T8" fmla="*/ 327 w 328"/>
                    <a:gd name="T9" fmla="*/ 164 h 328"/>
                    <a:gd name="T10" fmla="*/ 164 w 328"/>
                    <a:gd name="T11" fmla="*/ 0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8" h="328">
                      <a:moveTo>
                        <a:pt x="164" y="0"/>
                      </a:moveTo>
                      <a:lnTo>
                        <a:pt x="164" y="0"/>
                      </a:lnTo>
                      <a:cubicBezTo>
                        <a:pt x="55" y="0"/>
                        <a:pt x="0" y="82"/>
                        <a:pt x="0" y="164"/>
                      </a:cubicBezTo>
                      <a:cubicBezTo>
                        <a:pt x="0" y="245"/>
                        <a:pt x="55" y="327"/>
                        <a:pt x="164" y="327"/>
                      </a:cubicBezTo>
                      <a:cubicBezTo>
                        <a:pt x="245" y="327"/>
                        <a:pt x="327" y="245"/>
                        <a:pt x="327" y="164"/>
                      </a:cubicBezTo>
                      <a:cubicBezTo>
                        <a:pt x="327" y="82"/>
                        <a:pt x="245" y="0"/>
                        <a:pt x="16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" name="Freeform 35"/>
                <p:cNvSpPr>
                  <a:spLocks noChangeArrowheads="1"/>
                </p:cNvSpPr>
                <p:nvPr/>
              </p:nvSpPr>
              <p:spPr bwMode="auto">
                <a:xfrm>
                  <a:off x="2189163" y="1282700"/>
                  <a:ext cx="117475" cy="117475"/>
                </a:xfrm>
                <a:custGeom>
                  <a:avLst/>
                  <a:gdLst>
                    <a:gd name="T0" fmla="*/ 163 w 328"/>
                    <a:gd name="T1" fmla="*/ 0 h 328"/>
                    <a:gd name="T2" fmla="*/ 163 w 328"/>
                    <a:gd name="T3" fmla="*/ 0 h 328"/>
                    <a:gd name="T4" fmla="*/ 0 w 328"/>
                    <a:gd name="T5" fmla="*/ 164 h 328"/>
                    <a:gd name="T6" fmla="*/ 163 w 328"/>
                    <a:gd name="T7" fmla="*/ 327 h 328"/>
                    <a:gd name="T8" fmla="*/ 327 w 328"/>
                    <a:gd name="T9" fmla="*/ 164 h 328"/>
                    <a:gd name="T10" fmla="*/ 163 w 328"/>
                    <a:gd name="T11" fmla="*/ 0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8" h="328">
                      <a:moveTo>
                        <a:pt x="163" y="0"/>
                      </a:moveTo>
                      <a:lnTo>
                        <a:pt x="163" y="0"/>
                      </a:lnTo>
                      <a:cubicBezTo>
                        <a:pt x="81" y="0"/>
                        <a:pt x="0" y="82"/>
                        <a:pt x="0" y="164"/>
                      </a:cubicBezTo>
                      <a:cubicBezTo>
                        <a:pt x="0" y="245"/>
                        <a:pt x="81" y="327"/>
                        <a:pt x="163" y="327"/>
                      </a:cubicBezTo>
                      <a:cubicBezTo>
                        <a:pt x="245" y="327"/>
                        <a:pt x="327" y="245"/>
                        <a:pt x="327" y="164"/>
                      </a:cubicBezTo>
                      <a:cubicBezTo>
                        <a:pt x="327" y="82"/>
                        <a:pt x="245" y="0"/>
                        <a:pt x="163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" name="Freeform 36"/>
                <p:cNvSpPr>
                  <a:spLocks noChangeArrowheads="1"/>
                </p:cNvSpPr>
                <p:nvPr/>
              </p:nvSpPr>
              <p:spPr bwMode="auto">
                <a:xfrm>
                  <a:off x="933450" y="438150"/>
                  <a:ext cx="2189163" cy="2200275"/>
                </a:xfrm>
                <a:custGeom>
                  <a:avLst/>
                  <a:gdLst>
                    <a:gd name="T0" fmla="*/ 6081 w 6082"/>
                    <a:gd name="T1" fmla="*/ 3054 h 6110"/>
                    <a:gd name="T2" fmla="*/ 6081 w 6082"/>
                    <a:gd name="T3" fmla="*/ 3054 h 6110"/>
                    <a:gd name="T4" fmla="*/ 3027 w 6082"/>
                    <a:gd name="T5" fmla="*/ 6109 h 6110"/>
                    <a:gd name="T6" fmla="*/ 0 w 6082"/>
                    <a:gd name="T7" fmla="*/ 3054 h 6110"/>
                    <a:gd name="T8" fmla="*/ 3027 w 6082"/>
                    <a:gd name="T9" fmla="*/ 0 h 6110"/>
                    <a:gd name="T10" fmla="*/ 6081 w 6082"/>
                    <a:gd name="T11" fmla="*/ 3054 h 6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82" h="6110">
                      <a:moveTo>
                        <a:pt x="6081" y="3054"/>
                      </a:moveTo>
                      <a:lnTo>
                        <a:pt x="6081" y="3054"/>
                      </a:lnTo>
                      <a:cubicBezTo>
                        <a:pt x="6081" y="4745"/>
                        <a:pt x="4718" y="6109"/>
                        <a:pt x="3027" y="6109"/>
                      </a:cubicBezTo>
                      <a:cubicBezTo>
                        <a:pt x="1363" y="6109"/>
                        <a:pt x="0" y="4745"/>
                        <a:pt x="0" y="3054"/>
                      </a:cubicBezTo>
                      <a:cubicBezTo>
                        <a:pt x="0" y="1363"/>
                        <a:pt x="1363" y="0"/>
                        <a:pt x="3027" y="0"/>
                      </a:cubicBezTo>
                      <a:cubicBezTo>
                        <a:pt x="4718" y="0"/>
                        <a:pt x="6081" y="1363"/>
                        <a:pt x="6081" y="30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" name="Freeform 37"/>
                <p:cNvSpPr>
                  <a:spLocks noChangeArrowheads="1"/>
                </p:cNvSpPr>
                <p:nvPr/>
              </p:nvSpPr>
              <p:spPr bwMode="auto">
                <a:xfrm>
                  <a:off x="1236663" y="790575"/>
                  <a:ext cx="1581150" cy="1512888"/>
                </a:xfrm>
                <a:custGeom>
                  <a:avLst/>
                  <a:gdLst>
                    <a:gd name="T0" fmla="*/ 0 w 4392"/>
                    <a:gd name="T1" fmla="*/ 4173 h 4201"/>
                    <a:gd name="T2" fmla="*/ 0 w 4392"/>
                    <a:gd name="T3" fmla="*/ 4173 h 4201"/>
                    <a:gd name="T4" fmla="*/ 273 w 4392"/>
                    <a:gd name="T5" fmla="*/ 3655 h 4201"/>
                    <a:gd name="T6" fmla="*/ 273 w 4392"/>
                    <a:gd name="T7" fmla="*/ 1936 h 4201"/>
                    <a:gd name="T8" fmla="*/ 2182 w 4392"/>
                    <a:gd name="T9" fmla="*/ 0 h 4201"/>
                    <a:gd name="T10" fmla="*/ 4118 w 4392"/>
                    <a:gd name="T11" fmla="*/ 1936 h 4201"/>
                    <a:gd name="T12" fmla="*/ 4118 w 4392"/>
                    <a:gd name="T13" fmla="*/ 3655 h 4201"/>
                    <a:gd name="T14" fmla="*/ 4391 w 4392"/>
                    <a:gd name="T15" fmla="*/ 4200 h 4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92" h="4201">
                      <a:moveTo>
                        <a:pt x="0" y="4173"/>
                      </a:moveTo>
                      <a:lnTo>
                        <a:pt x="0" y="4173"/>
                      </a:lnTo>
                      <a:cubicBezTo>
                        <a:pt x="0" y="4173"/>
                        <a:pt x="273" y="4173"/>
                        <a:pt x="273" y="3655"/>
                      </a:cubicBezTo>
                      <a:cubicBezTo>
                        <a:pt x="273" y="3136"/>
                        <a:pt x="273" y="1936"/>
                        <a:pt x="273" y="1936"/>
                      </a:cubicBezTo>
                      <a:cubicBezTo>
                        <a:pt x="273" y="873"/>
                        <a:pt x="1119" y="0"/>
                        <a:pt x="2182" y="0"/>
                      </a:cubicBezTo>
                      <a:cubicBezTo>
                        <a:pt x="3246" y="0"/>
                        <a:pt x="4118" y="873"/>
                        <a:pt x="4118" y="1936"/>
                      </a:cubicBezTo>
                      <a:cubicBezTo>
                        <a:pt x="4118" y="1936"/>
                        <a:pt x="4118" y="3109"/>
                        <a:pt x="4118" y="3655"/>
                      </a:cubicBezTo>
                      <a:cubicBezTo>
                        <a:pt x="4118" y="4200"/>
                        <a:pt x="4391" y="4200"/>
                        <a:pt x="4391" y="420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4" name="Freeform 38"/>
                <p:cNvSpPr>
                  <a:spLocks noChangeArrowheads="1"/>
                </p:cNvSpPr>
                <p:nvPr/>
              </p:nvSpPr>
              <p:spPr bwMode="auto">
                <a:xfrm>
                  <a:off x="1600200" y="2273300"/>
                  <a:ext cx="854075" cy="274638"/>
                </a:xfrm>
                <a:custGeom>
                  <a:avLst/>
                  <a:gdLst>
                    <a:gd name="T0" fmla="*/ 0 w 2373"/>
                    <a:gd name="T1" fmla="*/ 764 h 765"/>
                    <a:gd name="T2" fmla="*/ 0 w 2373"/>
                    <a:gd name="T3" fmla="*/ 764 h 765"/>
                    <a:gd name="T4" fmla="*/ 1172 w 2373"/>
                    <a:gd name="T5" fmla="*/ 0 h 765"/>
                    <a:gd name="T6" fmla="*/ 2372 w 2373"/>
                    <a:gd name="T7" fmla="*/ 764 h 7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73" h="765">
                      <a:moveTo>
                        <a:pt x="0" y="764"/>
                      </a:moveTo>
                      <a:lnTo>
                        <a:pt x="0" y="764"/>
                      </a:lnTo>
                      <a:cubicBezTo>
                        <a:pt x="190" y="300"/>
                        <a:pt x="654" y="0"/>
                        <a:pt x="1172" y="0"/>
                      </a:cubicBezTo>
                      <a:cubicBezTo>
                        <a:pt x="1717" y="0"/>
                        <a:pt x="2154" y="300"/>
                        <a:pt x="2372" y="76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5" name="Freeform 39"/>
                <p:cNvSpPr>
                  <a:spLocks noChangeArrowheads="1"/>
                </p:cNvSpPr>
                <p:nvPr/>
              </p:nvSpPr>
              <p:spPr bwMode="auto">
                <a:xfrm>
                  <a:off x="1550988" y="1477963"/>
                  <a:ext cx="952500" cy="579437"/>
                </a:xfrm>
                <a:custGeom>
                  <a:avLst/>
                  <a:gdLst>
                    <a:gd name="T0" fmla="*/ 1664 w 2647"/>
                    <a:gd name="T1" fmla="*/ 1500 h 1611"/>
                    <a:gd name="T2" fmla="*/ 1664 w 2647"/>
                    <a:gd name="T3" fmla="*/ 1500 h 1611"/>
                    <a:gd name="T4" fmla="*/ 982 w 2647"/>
                    <a:gd name="T5" fmla="*/ 1500 h 1611"/>
                    <a:gd name="T6" fmla="*/ 191 w 2647"/>
                    <a:gd name="T7" fmla="*/ 1091 h 1611"/>
                    <a:gd name="T8" fmla="*/ 164 w 2647"/>
                    <a:gd name="T9" fmla="*/ 628 h 1611"/>
                    <a:gd name="T10" fmla="*/ 1337 w 2647"/>
                    <a:gd name="T11" fmla="*/ 0 h 1611"/>
                    <a:gd name="T12" fmla="*/ 2482 w 2647"/>
                    <a:gd name="T13" fmla="*/ 628 h 1611"/>
                    <a:gd name="T14" fmla="*/ 2455 w 2647"/>
                    <a:gd name="T15" fmla="*/ 1091 h 1611"/>
                    <a:gd name="T16" fmla="*/ 1664 w 2647"/>
                    <a:gd name="T17" fmla="*/ 1500 h 1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47" h="1611">
                      <a:moveTo>
                        <a:pt x="1664" y="1500"/>
                      </a:moveTo>
                      <a:lnTo>
                        <a:pt x="1664" y="1500"/>
                      </a:lnTo>
                      <a:cubicBezTo>
                        <a:pt x="1473" y="1610"/>
                        <a:pt x="1173" y="1610"/>
                        <a:pt x="982" y="1500"/>
                      </a:cubicBezTo>
                      <a:cubicBezTo>
                        <a:pt x="191" y="1091"/>
                        <a:pt x="191" y="1091"/>
                        <a:pt x="191" y="1091"/>
                      </a:cubicBezTo>
                      <a:cubicBezTo>
                        <a:pt x="0" y="982"/>
                        <a:pt x="0" y="764"/>
                        <a:pt x="164" y="628"/>
                      </a:cubicBezTo>
                      <a:cubicBezTo>
                        <a:pt x="164" y="628"/>
                        <a:pt x="872" y="0"/>
                        <a:pt x="1337" y="0"/>
                      </a:cubicBezTo>
                      <a:cubicBezTo>
                        <a:pt x="1773" y="0"/>
                        <a:pt x="2482" y="628"/>
                        <a:pt x="2482" y="628"/>
                      </a:cubicBezTo>
                      <a:cubicBezTo>
                        <a:pt x="2646" y="764"/>
                        <a:pt x="2646" y="982"/>
                        <a:pt x="2455" y="1091"/>
                      </a:cubicBezTo>
                      <a:lnTo>
                        <a:pt x="1664" y="150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6" name="Freeform 40"/>
                <p:cNvSpPr>
                  <a:spLocks noChangeArrowheads="1"/>
                </p:cNvSpPr>
                <p:nvPr/>
              </p:nvSpPr>
              <p:spPr bwMode="auto">
                <a:xfrm>
                  <a:off x="1571625" y="1773238"/>
                  <a:ext cx="912813" cy="147637"/>
                </a:xfrm>
                <a:custGeom>
                  <a:avLst/>
                  <a:gdLst>
                    <a:gd name="T0" fmla="*/ 2536 w 2537"/>
                    <a:gd name="T1" fmla="*/ 0 h 410"/>
                    <a:gd name="T2" fmla="*/ 2536 w 2537"/>
                    <a:gd name="T3" fmla="*/ 0 h 410"/>
                    <a:gd name="T4" fmla="*/ 1636 w 2537"/>
                    <a:gd name="T5" fmla="*/ 327 h 410"/>
                    <a:gd name="T6" fmla="*/ 899 w 2537"/>
                    <a:gd name="T7" fmla="*/ 327 h 410"/>
                    <a:gd name="T8" fmla="*/ 0 w 2537"/>
                    <a:gd name="T9" fmla="*/ 0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7" h="410">
                      <a:moveTo>
                        <a:pt x="2536" y="0"/>
                      </a:moveTo>
                      <a:lnTo>
                        <a:pt x="2536" y="0"/>
                      </a:lnTo>
                      <a:cubicBezTo>
                        <a:pt x="1636" y="327"/>
                        <a:pt x="1636" y="327"/>
                        <a:pt x="1636" y="327"/>
                      </a:cubicBezTo>
                      <a:cubicBezTo>
                        <a:pt x="1445" y="409"/>
                        <a:pt x="1091" y="409"/>
                        <a:pt x="899" y="327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96" name="Rectangle 495"/>
            <p:cNvSpPr/>
            <p:nvPr/>
          </p:nvSpPr>
          <p:spPr>
            <a:xfrm>
              <a:off x="4434336" y="0"/>
              <a:ext cx="678021" cy="54362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07" name="Group 506"/>
          <p:cNvGrpSpPr/>
          <p:nvPr/>
        </p:nvGrpSpPr>
        <p:grpSpPr>
          <a:xfrm>
            <a:off x="10506645" y="1253570"/>
            <a:ext cx="759590" cy="876982"/>
            <a:chOff x="5231548" y="0"/>
            <a:chExt cx="759590" cy="876982"/>
          </a:xfrm>
        </p:grpSpPr>
        <p:grpSp>
          <p:nvGrpSpPr>
            <p:cNvPr id="508" name="Group 507"/>
            <p:cNvGrpSpPr/>
            <p:nvPr/>
          </p:nvGrpSpPr>
          <p:grpSpPr>
            <a:xfrm>
              <a:off x="5275097" y="0"/>
              <a:ext cx="672492" cy="876982"/>
              <a:chOff x="10550194" y="1761570"/>
              <a:chExt cx="672492" cy="876982"/>
            </a:xfrm>
          </p:grpSpPr>
          <p:sp>
            <p:nvSpPr>
              <p:cNvPr id="510" name="Freeform 28"/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511" name="TextBox 510"/>
              <p:cNvSpPr txBox="1"/>
              <p:nvPr/>
            </p:nvSpPr>
            <p:spPr>
              <a:xfrm>
                <a:off x="10550194" y="2453886"/>
                <a:ext cx="6724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Apps</a:t>
                </a: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513" name="Freeform 1"/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" name="Freeform 2"/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5" name="Freeform 3"/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6" name="Freeform 4"/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7" name="Freeform 5"/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8" name="Freeform 6"/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9" name="Freeform 7"/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0" name="Freeform 8"/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Freeform 9"/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Freeform 10"/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3" name="Freeform 11"/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4" name="Freeform 12"/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5" name="Freeform 13"/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6" name="Freeform 14"/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7" name="Freeform 15"/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8" name="Freeform 16"/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9" name="Freeform 17"/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0" name="Freeform 18"/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1" name="Freeform 19"/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2" name="Freeform 20"/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3" name="Freeform 21"/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4" name="Freeform 22"/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5" name="Freeform 23"/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6" name="Freeform 24"/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7" name="Freeform 25"/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8" name="Freeform 26"/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9" name="Freeform 27"/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0" name="Freeform 28"/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1" name="Freeform 29"/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2" name="Freeform 30"/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3" name="Freeform 31"/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4" name="Freeform 32"/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09" name="Rectangle 508"/>
            <p:cNvSpPr/>
            <p:nvPr/>
          </p:nvSpPr>
          <p:spPr>
            <a:xfrm>
              <a:off x="5231548" y="0"/>
              <a:ext cx="759590" cy="6229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489623" y="2830234"/>
            <a:ext cx="1042593" cy="516470"/>
            <a:chOff x="5182572" y="0"/>
            <a:chExt cx="1042593" cy="516470"/>
          </a:xfrm>
        </p:grpSpPr>
        <p:grpSp>
          <p:nvGrpSpPr>
            <p:cNvPr id="546" name="Group 545"/>
            <p:cNvGrpSpPr/>
            <p:nvPr/>
          </p:nvGrpSpPr>
          <p:grpSpPr>
            <a:xfrm>
              <a:off x="5182572" y="0"/>
              <a:ext cx="1042593" cy="516470"/>
              <a:chOff x="10365143" y="3084234"/>
              <a:chExt cx="1042593" cy="516470"/>
            </a:xfrm>
          </p:grpSpPr>
          <p:sp>
            <p:nvSpPr>
              <p:cNvPr id="548" name="TextBox 547"/>
              <p:cNvSpPr txBox="1"/>
              <p:nvPr/>
            </p:nvSpPr>
            <p:spPr>
              <a:xfrm>
                <a:off x="10365143" y="3416038"/>
                <a:ext cx="10425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VM Hosted Apps</a:t>
                </a:r>
              </a:p>
            </p:txBody>
          </p:sp>
          <p:grpSp>
            <p:nvGrpSpPr>
              <p:cNvPr id="549" name="Group 548"/>
              <p:cNvGrpSpPr/>
              <p:nvPr/>
            </p:nvGrpSpPr>
            <p:grpSpPr>
              <a:xfrm>
                <a:off x="10529397" y="3084234"/>
                <a:ext cx="714085" cy="262470"/>
                <a:chOff x="141288" y="5710238"/>
                <a:chExt cx="4081462" cy="1500187"/>
              </a:xfrm>
            </p:grpSpPr>
            <p:sp>
              <p:nvSpPr>
                <p:cNvPr id="550" name="Line 12"/>
                <p:cNvSpPr>
                  <a:spLocks noChangeShapeType="1"/>
                </p:cNvSpPr>
                <p:nvPr/>
              </p:nvSpPr>
              <p:spPr bwMode="auto">
                <a:xfrm>
                  <a:off x="2022475" y="6219825"/>
                  <a:ext cx="1120775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1" name="Freeform 13"/>
                <p:cNvSpPr>
                  <a:spLocks noChangeArrowheads="1"/>
                </p:cNvSpPr>
                <p:nvPr/>
              </p:nvSpPr>
              <p:spPr bwMode="auto">
                <a:xfrm>
                  <a:off x="1722438" y="6829425"/>
                  <a:ext cx="1960562" cy="381000"/>
                </a:xfrm>
                <a:custGeom>
                  <a:avLst/>
                  <a:gdLst>
                    <a:gd name="T0" fmla="*/ 5445 w 5446"/>
                    <a:gd name="T1" fmla="*/ 0 h 1057"/>
                    <a:gd name="T2" fmla="*/ 5445 w 5446"/>
                    <a:gd name="T3" fmla="*/ 0 h 1057"/>
                    <a:gd name="T4" fmla="*/ 5445 w 5446"/>
                    <a:gd name="T5" fmla="*/ 666 h 1057"/>
                    <a:gd name="T6" fmla="*/ 5056 w 5446"/>
                    <a:gd name="T7" fmla="*/ 1056 h 1057"/>
                    <a:gd name="T8" fmla="*/ 0 w 5446"/>
                    <a:gd name="T9" fmla="*/ 1056 h 1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46" h="1057">
                      <a:moveTo>
                        <a:pt x="5445" y="0"/>
                      </a:moveTo>
                      <a:lnTo>
                        <a:pt x="5445" y="0"/>
                      </a:lnTo>
                      <a:cubicBezTo>
                        <a:pt x="5445" y="666"/>
                        <a:pt x="5445" y="666"/>
                        <a:pt x="5445" y="666"/>
                      </a:cubicBezTo>
                      <a:cubicBezTo>
                        <a:pt x="5445" y="888"/>
                        <a:pt x="5278" y="1056"/>
                        <a:pt x="5056" y="1056"/>
                      </a:cubicBezTo>
                      <a:cubicBezTo>
                        <a:pt x="0" y="1056"/>
                        <a:pt x="0" y="1056"/>
                        <a:pt x="0" y="105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2" name="Freeform 14"/>
                <p:cNvSpPr>
                  <a:spLocks noChangeArrowheads="1"/>
                </p:cNvSpPr>
                <p:nvPr/>
              </p:nvSpPr>
              <p:spPr bwMode="auto">
                <a:xfrm>
                  <a:off x="471488" y="6610350"/>
                  <a:ext cx="1090612" cy="220663"/>
                </a:xfrm>
                <a:custGeom>
                  <a:avLst/>
                  <a:gdLst>
                    <a:gd name="T0" fmla="*/ 2861 w 3029"/>
                    <a:gd name="T1" fmla="*/ 612 h 613"/>
                    <a:gd name="T2" fmla="*/ 2861 w 3029"/>
                    <a:gd name="T3" fmla="*/ 612 h 613"/>
                    <a:gd name="T4" fmla="*/ 138 w 3029"/>
                    <a:gd name="T5" fmla="*/ 612 h 613"/>
                    <a:gd name="T6" fmla="*/ 0 w 3029"/>
                    <a:gd name="T7" fmla="*/ 446 h 613"/>
                    <a:gd name="T8" fmla="*/ 0 w 3029"/>
                    <a:gd name="T9" fmla="*/ 139 h 613"/>
                    <a:gd name="T10" fmla="*/ 138 w 3029"/>
                    <a:gd name="T11" fmla="*/ 0 h 613"/>
                    <a:gd name="T12" fmla="*/ 2861 w 3029"/>
                    <a:gd name="T13" fmla="*/ 0 h 613"/>
                    <a:gd name="T14" fmla="*/ 3028 w 3029"/>
                    <a:gd name="T15" fmla="*/ 139 h 613"/>
                    <a:gd name="T16" fmla="*/ 3028 w 3029"/>
                    <a:gd name="T17" fmla="*/ 446 h 613"/>
                    <a:gd name="T18" fmla="*/ 2861 w 3029"/>
                    <a:gd name="T19" fmla="*/ 612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29" h="613">
                      <a:moveTo>
                        <a:pt x="2861" y="612"/>
                      </a:moveTo>
                      <a:lnTo>
                        <a:pt x="2861" y="612"/>
                      </a:lnTo>
                      <a:cubicBezTo>
                        <a:pt x="138" y="612"/>
                        <a:pt x="138" y="612"/>
                        <a:pt x="138" y="612"/>
                      </a:cubicBezTo>
                      <a:cubicBezTo>
                        <a:pt x="55" y="612"/>
                        <a:pt x="0" y="529"/>
                        <a:pt x="0" y="446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56"/>
                        <a:pt x="55" y="0"/>
                        <a:pt x="138" y="0"/>
                      </a:cubicBezTo>
                      <a:cubicBezTo>
                        <a:pt x="2861" y="0"/>
                        <a:pt x="2861" y="0"/>
                        <a:pt x="2861" y="0"/>
                      </a:cubicBezTo>
                      <a:cubicBezTo>
                        <a:pt x="2945" y="0"/>
                        <a:pt x="3028" y="56"/>
                        <a:pt x="3028" y="139"/>
                      </a:cubicBezTo>
                      <a:cubicBezTo>
                        <a:pt x="3028" y="446"/>
                        <a:pt x="3028" y="446"/>
                        <a:pt x="3028" y="446"/>
                      </a:cubicBezTo>
                      <a:cubicBezTo>
                        <a:pt x="3028" y="529"/>
                        <a:pt x="2945" y="612"/>
                        <a:pt x="2861" y="61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3" name="Freeform 15"/>
                <p:cNvSpPr>
                  <a:spLocks noChangeArrowheads="1"/>
                </p:cNvSpPr>
                <p:nvPr/>
              </p:nvSpPr>
              <p:spPr bwMode="auto">
                <a:xfrm>
                  <a:off x="141288" y="6229350"/>
                  <a:ext cx="1881187" cy="981075"/>
                </a:xfrm>
                <a:custGeom>
                  <a:avLst/>
                  <a:gdLst>
                    <a:gd name="T0" fmla="*/ 4612 w 5224"/>
                    <a:gd name="T1" fmla="*/ 2723 h 2724"/>
                    <a:gd name="T2" fmla="*/ 4612 w 5224"/>
                    <a:gd name="T3" fmla="*/ 2723 h 2724"/>
                    <a:gd name="T4" fmla="*/ 444 w 5224"/>
                    <a:gd name="T5" fmla="*/ 2723 h 2724"/>
                    <a:gd name="T6" fmla="*/ 0 w 5224"/>
                    <a:gd name="T7" fmla="*/ 2250 h 2724"/>
                    <a:gd name="T8" fmla="*/ 0 w 5224"/>
                    <a:gd name="T9" fmla="*/ 444 h 2724"/>
                    <a:gd name="T10" fmla="*/ 444 w 5224"/>
                    <a:gd name="T11" fmla="*/ 0 h 2724"/>
                    <a:gd name="T12" fmla="*/ 5223 w 5224"/>
                    <a:gd name="T13" fmla="*/ 0 h 27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24" h="2724">
                      <a:moveTo>
                        <a:pt x="4612" y="2723"/>
                      </a:moveTo>
                      <a:lnTo>
                        <a:pt x="4612" y="2723"/>
                      </a:lnTo>
                      <a:cubicBezTo>
                        <a:pt x="444" y="2723"/>
                        <a:pt x="444" y="2723"/>
                        <a:pt x="444" y="2723"/>
                      </a:cubicBezTo>
                      <a:cubicBezTo>
                        <a:pt x="194" y="2723"/>
                        <a:pt x="0" y="2500"/>
                        <a:pt x="0" y="2250"/>
                      </a:cubicBezTo>
                      <a:cubicBezTo>
                        <a:pt x="0" y="444"/>
                        <a:pt x="0" y="444"/>
                        <a:pt x="0" y="444"/>
                      </a:cubicBezTo>
                      <a:cubicBezTo>
                        <a:pt x="0" y="194"/>
                        <a:pt x="194" y="0"/>
                        <a:pt x="444" y="0"/>
                      </a:cubicBezTo>
                      <a:cubicBezTo>
                        <a:pt x="5223" y="0"/>
                        <a:pt x="5223" y="0"/>
                        <a:pt x="522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4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770063" y="6229350"/>
                  <a:ext cx="284162" cy="9794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5" name="Freeform 17"/>
                <p:cNvSpPr>
                  <a:spLocks noChangeArrowheads="1"/>
                </p:cNvSpPr>
                <p:nvPr/>
              </p:nvSpPr>
              <p:spPr bwMode="auto">
                <a:xfrm>
                  <a:off x="3141663" y="5710238"/>
                  <a:ext cx="1081087" cy="1081087"/>
                </a:xfrm>
                <a:custGeom>
                  <a:avLst/>
                  <a:gdLst>
                    <a:gd name="T0" fmla="*/ 2723 w 3001"/>
                    <a:gd name="T1" fmla="*/ 3000 h 3001"/>
                    <a:gd name="T2" fmla="*/ 2723 w 3001"/>
                    <a:gd name="T3" fmla="*/ 3000 h 3001"/>
                    <a:gd name="T4" fmla="*/ 278 w 3001"/>
                    <a:gd name="T5" fmla="*/ 3000 h 3001"/>
                    <a:gd name="T6" fmla="*/ 0 w 3001"/>
                    <a:gd name="T7" fmla="*/ 2695 h 3001"/>
                    <a:gd name="T8" fmla="*/ 0 w 3001"/>
                    <a:gd name="T9" fmla="*/ 305 h 3001"/>
                    <a:gd name="T10" fmla="*/ 278 w 3001"/>
                    <a:gd name="T11" fmla="*/ 0 h 3001"/>
                    <a:gd name="T12" fmla="*/ 2723 w 3001"/>
                    <a:gd name="T13" fmla="*/ 0 h 3001"/>
                    <a:gd name="T14" fmla="*/ 3000 w 3001"/>
                    <a:gd name="T15" fmla="*/ 305 h 3001"/>
                    <a:gd name="T16" fmla="*/ 3000 w 3001"/>
                    <a:gd name="T17" fmla="*/ 2695 h 3001"/>
                    <a:gd name="T18" fmla="*/ 2723 w 3001"/>
                    <a:gd name="T19" fmla="*/ 3000 h 3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01" h="3001">
                      <a:moveTo>
                        <a:pt x="2723" y="3000"/>
                      </a:moveTo>
                      <a:lnTo>
                        <a:pt x="2723" y="3000"/>
                      </a:lnTo>
                      <a:cubicBezTo>
                        <a:pt x="278" y="3000"/>
                        <a:pt x="278" y="3000"/>
                        <a:pt x="278" y="3000"/>
                      </a:cubicBezTo>
                      <a:cubicBezTo>
                        <a:pt x="111" y="3000"/>
                        <a:pt x="0" y="2862"/>
                        <a:pt x="0" y="2695"/>
                      </a:cubicBezTo>
                      <a:cubicBezTo>
                        <a:pt x="0" y="305"/>
                        <a:pt x="0" y="305"/>
                        <a:pt x="0" y="305"/>
                      </a:cubicBezTo>
                      <a:cubicBezTo>
                        <a:pt x="0" y="139"/>
                        <a:pt x="111" y="0"/>
                        <a:pt x="278" y="0"/>
                      </a:cubicBezTo>
                      <a:cubicBezTo>
                        <a:pt x="2723" y="0"/>
                        <a:pt x="2723" y="0"/>
                        <a:pt x="2723" y="0"/>
                      </a:cubicBezTo>
                      <a:cubicBezTo>
                        <a:pt x="2862" y="0"/>
                        <a:pt x="3000" y="139"/>
                        <a:pt x="3000" y="305"/>
                      </a:cubicBezTo>
                      <a:cubicBezTo>
                        <a:pt x="3000" y="2695"/>
                        <a:pt x="3000" y="2695"/>
                        <a:pt x="3000" y="2695"/>
                      </a:cubicBezTo>
                      <a:cubicBezTo>
                        <a:pt x="3000" y="2862"/>
                        <a:pt x="2862" y="3000"/>
                        <a:pt x="2723" y="300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6" name="Freeform 18"/>
                <p:cNvSpPr>
                  <a:spLocks noChangeArrowheads="1"/>
                </p:cNvSpPr>
                <p:nvPr/>
              </p:nvSpPr>
              <p:spPr bwMode="auto">
                <a:xfrm>
                  <a:off x="3273425" y="5849938"/>
                  <a:ext cx="809625" cy="809625"/>
                </a:xfrm>
                <a:custGeom>
                  <a:avLst/>
                  <a:gdLst>
                    <a:gd name="T0" fmla="*/ 0 w 2251"/>
                    <a:gd name="T1" fmla="*/ 1111 h 2251"/>
                    <a:gd name="T2" fmla="*/ 0 w 2251"/>
                    <a:gd name="T3" fmla="*/ 1111 h 2251"/>
                    <a:gd name="T4" fmla="*/ 1138 w 2251"/>
                    <a:gd name="T5" fmla="*/ 2250 h 2251"/>
                    <a:gd name="T6" fmla="*/ 2250 w 2251"/>
                    <a:gd name="T7" fmla="*/ 1111 h 2251"/>
                    <a:gd name="T8" fmla="*/ 1138 w 2251"/>
                    <a:gd name="T9" fmla="*/ 0 h 2251"/>
                    <a:gd name="T10" fmla="*/ 0 w 2251"/>
                    <a:gd name="T11" fmla="*/ 1111 h 2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51" h="2251">
                      <a:moveTo>
                        <a:pt x="0" y="1111"/>
                      </a:moveTo>
                      <a:lnTo>
                        <a:pt x="0" y="1111"/>
                      </a:lnTo>
                      <a:cubicBezTo>
                        <a:pt x="0" y="1723"/>
                        <a:pt x="499" y="2250"/>
                        <a:pt x="1138" y="2250"/>
                      </a:cubicBezTo>
                      <a:cubicBezTo>
                        <a:pt x="1749" y="2250"/>
                        <a:pt x="2250" y="1723"/>
                        <a:pt x="2250" y="1111"/>
                      </a:cubicBezTo>
                      <a:cubicBezTo>
                        <a:pt x="2250" y="500"/>
                        <a:pt x="1749" y="0"/>
                        <a:pt x="1138" y="0"/>
                      </a:cubicBezTo>
                      <a:cubicBezTo>
                        <a:pt x="499" y="0"/>
                        <a:pt x="0" y="500"/>
                        <a:pt x="0" y="111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47" name="Rectangle 546"/>
            <p:cNvSpPr/>
            <p:nvPr/>
          </p:nvSpPr>
          <p:spPr>
            <a:xfrm>
              <a:off x="5283326" y="0"/>
              <a:ext cx="841085" cy="2624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57" name="Group 556"/>
          <p:cNvGrpSpPr/>
          <p:nvPr/>
        </p:nvGrpSpPr>
        <p:grpSpPr>
          <a:xfrm>
            <a:off x="1712927" y="2515363"/>
            <a:ext cx="1887826" cy="831341"/>
            <a:chOff x="4148303" y="0"/>
            <a:chExt cx="1887826" cy="831341"/>
          </a:xfrm>
        </p:grpSpPr>
        <p:grpSp>
          <p:nvGrpSpPr>
            <p:cNvPr id="558" name="Group 557"/>
            <p:cNvGrpSpPr/>
            <p:nvPr/>
          </p:nvGrpSpPr>
          <p:grpSpPr>
            <a:xfrm>
              <a:off x="4148303" y="0"/>
              <a:ext cx="1887826" cy="831341"/>
              <a:chOff x="8296607" y="2769363"/>
              <a:chExt cx="1887826" cy="831341"/>
            </a:xfrm>
          </p:grpSpPr>
          <p:sp>
            <p:nvSpPr>
              <p:cNvPr id="560" name="TextBox 559"/>
              <p:cNvSpPr txBox="1"/>
              <p:nvPr/>
            </p:nvSpPr>
            <p:spPr>
              <a:xfrm>
                <a:off x="8296607" y="3416038"/>
                <a:ext cx="18878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Professional Graphics Desktop</a:t>
                </a:r>
              </a:p>
            </p:txBody>
          </p:sp>
          <p:grpSp>
            <p:nvGrpSpPr>
              <p:cNvPr id="561" name="Group 560"/>
              <p:cNvGrpSpPr/>
              <p:nvPr/>
            </p:nvGrpSpPr>
            <p:grpSpPr>
              <a:xfrm>
                <a:off x="8922839" y="2769363"/>
                <a:ext cx="635363" cy="577341"/>
                <a:chOff x="769938" y="4727575"/>
                <a:chExt cx="3146425" cy="2859088"/>
              </a:xfrm>
            </p:grpSpPr>
            <p:sp>
              <p:nvSpPr>
                <p:cNvPr id="562" name="Freeform 1"/>
                <p:cNvSpPr>
                  <a:spLocks noChangeArrowheads="1"/>
                </p:cNvSpPr>
                <p:nvPr/>
              </p:nvSpPr>
              <p:spPr bwMode="auto">
                <a:xfrm>
                  <a:off x="1517650" y="5091113"/>
                  <a:ext cx="1295400" cy="1323975"/>
                </a:xfrm>
                <a:custGeom>
                  <a:avLst/>
                  <a:gdLst>
                    <a:gd name="T0" fmla="*/ 0 w 3598"/>
                    <a:gd name="T1" fmla="*/ 3598 h 3679"/>
                    <a:gd name="T2" fmla="*/ 0 w 3598"/>
                    <a:gd name="T3" fmla="*/ 3598 h 3679"/>
                    <a:gd name="T4" fmla="*/ 0 w 3598"/>
                    <a:gd name="T5" fmla="*/ 1227 h 3679"/>
                    <a:gd name="T6" fmla="*/ 26 w 3598"/>
                    <a:gd name="T7" fmla="*/ 1173 h 3679"/>
                    <a:gd name="T8" fmla="*/ 1146 w 3598"/>
                    <a:gd name="T9" fmla="*/ 27 h 3679"/>
                    <a:gd name="T10" fmla="*/ 1225 w 3598"/>
                    <a:gd name="T11" fmla="*/ 0 h 3679"/>
                    <a:gd name="T12" fmla="*/ 3517 w 3598"/>
                    <a:gd name="T13" fmla="*/ 0 h 3679"/>
                    <a:gd name="T14" fmla="*/ 3597 w 3598"/>
                    <a:gd name="T15" fmla="*/ 107 h 3679"/>
                    <a:gd name="T16" fmla="*/ 3597 w 3598"/>
                    <a:gd name="T17" fmla="*/ 2399 h 3679"/>
                    <a:gd name="T18" fmla="*/ 3570 w 3598"/>
                    <a:gd name="T19" fmla="*/ 2478 h 3679"/>
                    <a:gd name="T20" fmla="*/ 2398 w 3598"/>
                    <a:gd name="T21" fmla="*/ 3651 h 3679"/>
                    <a:gd name="T22" fmla="*/ 2318 w 3598"/>
                    <a:gd name="T23" fmla="*/ 3678 h 3679"/>
                    <a:gd name="T24" fmla="*/ 79 w 3598"/>
                    <a:gd name="T25" fmla="*/ 3678 h 3679"/>
                    <a:gd name="T26" fmla="*/ 0 w 3598"/>
                    <a:gd name="T27" fmla="*/ 3598 h 3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598" h="3679">
                      <a:moveTo>
                        <a:pt x="0" y="3598"/>
                      </a:moveTo>
                      <a:lnTo>
                        <a:pt x="0" y="3598"/>
                      </a:lnTo>
                      <a:cubicBezTo>
                        <a:pt x="0" y="1227"/>
                        <a:pt x="0" y="1227"/>
                        <a:pt x="0" y="1227"/>
                      </a:cubicBezTo>
                      <a:cubicBezTo>
                        <a:pt x="0" y="1199"/>
                        <a:pt x="0" y="1199"/>
                        <a:pt x="26" y="1173"/>
                      </a:cubicBezTo>
                      <a:cubicBezTo>
                        <a:pt x="1146" y="27"/>
                        <a:pt x="1146" y="27"/>
                        <a:pt x="1146" y="27"/>
                      </a:cubicBezTo>
                      <a:cubicBezTo>
                        <a:pt x="1172" y="0"/>
                        <a:pt x="1199" y="0"/>
                        <a:pt x="1225" y="0"/>
                      </a:cubicBezTo>
                      <a:cubicBezTo>
                        <a:pt x="3517" y="0"/>
                        <a:pt x="3517" y="0"/>
                        <a:pt x="3517" y="0"/>
                      </a:cubicBezTo>
                      <a:cubicBezTo>
                        <a:pt x="3570" y="0"/>
                        <a:pt x="3597" y="54"/>
                        <a:pt x="3597" y="107"/>
                      </a:cubicBezTo>
                      <a:cubicBezTo>
                        <a:pt x="3597" y="2399"/>
                        <a:pt x="3597" y="2399"/>
                        <a:pt x="3597" y="2399"/>
                      </a:cubicBezTo>
                      <a:cubicBezTo>
                        <a:pt x="3597" y="2426"/>
                        <a:pt x="3597" y="2452"/>
                        <a:pt x="3570" y="2478"/>
                      </a:cubicBezTo>
                      <a:cubicBezTo>
                        <a:pt x="2398" y="3651"/>
                        <a:pt x="2398" y="3651"/>
                        <a:pt x="2398" y="3651"/>
                      </a:cubicBezTo>
                      <a:cubicBezTo>
                        <a:pt x="2371" y="3678"/>
                        <a:pt x="2345" y="3678"/>
                        <a:pt x="2318" y="3678"/>
                      </a:cubicBezTo>
                      <a:cubicBezTo>
                        <a:pt x="79" y="3678"/>
                        <a:pt x="79" y="3678"/>
                        <a:pt x="79" y="3678"/>
                      </a:cubicBezTo>
                      <a:cubicBezTo>
                        <a:pt x="26" y="3678"/>
                        <a:pt x="0" y="3651"/>
                        <a:pt x="0" y="359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3" name="Freeform 2"/>
                <p:cNvSpPr>
                  <a:spLocks noChangeArrowheads="1"/>
                </p:cNvSpPr>
                <p:nvPr/>
              </p:nvSpPr>
              <p:spPr bwMode="auto">
                <a:xfrm>
                  <a:off x="1517650" y="5532438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4" name="Freeform 3"/>
                <p:cNvSpPr>
                  <a:spLocks noChangeArrowheads="1"/>
                </p:cNvSpPr>
                <p:nvPr/>
              </p:nvSpPr>
              <p:spPr bwMode="auto">
                <a:xfrm>
                  <a:off x="1517650" y="5522913"/>
                  <a:ext cx="835025" cy="892175"/>
                </a:xfrm>
                <a:custGeom>
                  <a:avLst/>
                  <a:gdLst>
                    <a:gd name="T0" fmla="*/ 0 w 2319"/>
                    <a:gd name="T1" fmla="*/ 0 h 2480"/>
                    <a:gd name="T2" fmla="*/ 2318 w 2319"/>
                    <a:gd name="T3" fmla="*/ 0 h 2480"/>
                    <a:gd name="T4" fmla="*/ 2318 w 2319"/>
                    <a:gd name="T5" fmla="*/ 2479 h 2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19" h="2480">
                      <a:moveTo>
                        <a:pt x="0" y="0"/>
                      </a:moveTo>
                      <a:lnTo>
                        <a:pt x="2318" y="0"/>
                      </a:lnTo>
                      <a:lnTo>
                        <a:pt x="2318" y="247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5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371725" y="5108575"/>
                  <a:ext cx="422275" cy="42545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6" name="Freeform 5"/>
                <p:cNvSpPr>
                  <a:spLocks noChangeArrowheads="1"/>
                </p:cNvSpPr>
                <p:nvPr/>
              </p:nvSpPr>
              <p:spPr bwMode="auto">
                <a:xfrm>
                  <a:off x="1949450" y="5091113"/>
                  <a:ext cx="844550" cy="892175"/>
                </a:xfrm>
                <a:custGeom>
                  <a:avLst/>
                  <a:gdLst>
                    <a:gd name="T0" fmla="*/ 0 w 2346"/>
                    <a:gd name="T1" fmla="*/ 0 h 2479"/>
                    <a:gd name="T2" fmla="*/ 0 w 2346"/>
                    <a:gd name="T3" fmla="*/ 2478 h 2479"/>
                    <a:gd name="T4" fmla="*/ 2345 w 2346"/>
                    <a:gd name="T5" fmla="*/ 2478 h 2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346" h="2479">
                      <a:moveTo>
                        <a:pt x="0" y="0"/>
                      </a:moveTo>
                      <a:lnTo>
                        <a:pt x="0" y="2478"/>
                      </a:lnTo>
                      <a:lnTo>
                        <a:pt x="2345" y="2478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7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1535113" y="5983288"/>
                  <a:ext cx="415925" cy="4222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8" name="Freeform 7"/>
                <p:cNvSpPr>
                  <a:spLocks noChangeArrowheads="1"/>
                </p:cNvSpPr>
                <p:nvPr/>
              </p:nvSpPr>
              <p:spPr bwMode="auto">
                <a:xfrm>
                  <a:off x="769938" y="4727575"/>
                  <a:ext cx="3146425" cy="2159000"/>
                </a:xfrm>
                <a:custGeom>
                  <a:avLst/>
                  <a:gdLst>
                    <a:gd name="T0" fmla="*/ 8448 w 8741"/>
                    <a:gd name="T1" fmla="*/ 5996 h 5997"/>
                    <a:gd name="T2" fmla="*/ 8448 w 8741"/>
                    <a:gd name="T3" fmla="*/ 5996 h 5997"/>
                    <a:gd name="T4" fmla="*/ 293 w 8741"/>
                    <a:gd name="T5" fmla="*/ 5996 h 5997"/>
                    <a:gd name="T6" fmla="*/ 0 w 8741"/>
                    <a:gd name="T7" fmla="*/ 5703 h 5997"/>
                    <a:gd name="T8" fmla="*/ 0 w 8741"/>
                    <a:gd name="T9" fmla="*/ 293 h 5997"/>
                    <a:gd name="T10" fmla="*/ 293 w 8741"/>
                    <a:gd name="T11" fmla="*/ 0 h 5997"/>
                    <a:gd name="T12" fmla="*/ 8448 w 8741"/>
                    <a:gd name="T13" fmla="*/ 0 h 5997"/>
                    <a:gd name="T14" fmla="*/ 8740 w 8741"/>
                    <a:gd name="T15" fmla="*/ 293 h 5997"/>
                    <a:gd name="T16" fmla="*/ 8740 w 8741"/>
                    <a:gd name="T17" fmla="*/ 5703 h 5997"/>
                    <a:gd name="T18" fmla="*/ 8448 w 8741"/>
                    <a:gd name="T19" fmla="*/ 5996 h 59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741" h="5997">
                      <a:moveTo>
                        <a:pt x="8448" y="5996"/>
                      </a:moveTo>
                      <a:lnTo>
                        <a:pt x="8448" y="5996"/>
                      </a:lnTo>
                      <a:cubicBezTo>
                        <a:pt x="293" y="5996"/>
                        <a:pt x="293" y="5996"/>
                        <a:pt x="293" y="5996"/>
                      </a:cubicBezTo>
                      <a:cubicBezTo>
                        <a:pt x="134" y="5996"/>
                        <a:pt x="0" y="5863"/>
                        <a:pt x="0" y="5703"/>
                      </a:cubicBezTo>
                      <a:cubicBezTo>
                        <a:pt x="0" y="293"/>
                        <a:pt x="0" y="293"/>
                        <a:pt x="0" y="293"/>
                      </a:cubicBezTo>
                      <a:cubicBezTo>
                        <a:pt x="0" y="133"/>
                        <a:pt x="134" y="0"/>
                        <a:pt x="293" y="0"/>
                      </a:cubicBezTo>
                      <a:cubicBezTo>
                        <a:pt x="8448" y="0"/>
                        <a:pt x="8448" y="0"/>
                        <a:pt x="8448" y="0"/>
                      </a:cubicBezTo>
                      <a:cubicBezTo>
                        <a:pt x="8607" y="0"/>
                        <a:pt x="8740" y="133"/>
                        <a:pt x="8740" y="293"/>
                      </a:cubicBezTo>
                      <a:cubicBezTo>
                        <a:pt x="8740" y="5703"/>
                        <a:pt x="8740" y="5703"/>
                        <a:pt x="8740" y="5703"/>
                      </a:cubicBezTo>
                      <a:cubicBezTo>
                        <a:pt x="8740" y="5863"/>
                        <a:pt x="8607" y="5996"/>
                        <a:pt x="8448" y="599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9" name="Freeform 8"/>
                <p:cNvSpPr>
                  <a:spLocks noChangeArrowheads="1"/>
                </p:cNvSpPr>
                <p:nvPr/>
              </p:nvSpPr>
              <p:spPr bwMode="auto">
                <a:xfrm>
                  <a:off x="950913" y="4899025"/>
                  <a:ext cx="2792412" cy="1803400"/>
                </a:xfrm>
                <a:custGeom>
                  <a:avLst/>
                  <a:gdLst>
                    <a:gd name="T0" fmla="*/ 0 w 7756"/>
                    <a:gd name="T1" fmla="*/ 5010 h 5011"/>
                    <a:gd name="T2" fmla="*/ 0 w 7756"/>
                    <a:gd name="T3" fmla="*/ 0 h 5011"/>
                    <a:gd name="T4" fmla="*/ 7755 w 7756"/>
                    <a:gd name="T5" fmla="*/ 0 h 5011"/>
                    <a:gd name="T6" fmla="*/ 7755 w 7756"/>
                    <a:gd name="T7" fmla="*/ 5010 h 5011"/>
                    <a:gd name="T8" fmla="*/ 0 w 7756"/>
                    <a:gd name="T9" fmla="*/ 5010 h 50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56" h="5011">
                      <a:moveTo>
                        <a:pt x="0" y="5010"/>
                      </a:moveTo>
                      <a:lnTo>
                        <a:pt x="0" y="0"/>
                      </a:lnTo>
                      <a:lnTo>
                        <a:pt x="7755" y="0"/>
                      </a:lnTo>
                      <a:lnTo>
                        <a:pt x="7755" y="5010"/>
                      </a:lnTo>
                      <a:lnTo>
                        <a:pt x="0" y="501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0" name="Freeform 9"/>
                <p:cNvSpPr>
                  <a:spLocks noChangeArrowheads="1"/>
                </p:cNvSpPr>
                <p:nvPr/>
              </p:nvSpPr>
              <p:spPr bwMode="auto">
                <a:xfrm>
                  <a:off x="1978025" y="6884988"/>
                  <a:ext cx="739775" cy="595312"/>
                </a:xfrm>
                <a:custGeom>
                  <a:avLst/>
                  <a:gdLst>
                    <a:gd name="T0" fmla="*/ 2052 w 2053"/>
                    <a:gd name="T1" fmla="*/ 1652 h 1653"/>
                    <a:gd name="T2" fmla="*/ 0 w 2053"/>
                    <a:gd name="T3" fmla="*/ 1652 h 1653"/>
                    <a:gd name="T4" fmla="*/ 240 w 2053"/>
                    <a:gd name="T5" fmla="*/ 0 h 1653"/>
                    <a:gd name="T6" fmla="*/ 1786 w 2053"/>
                    <a:gd name="T7" fmla="*/ 0 h 1653"/>
                    <a:gd name="T8" fmla="*/ 2052 w 2053"/>
                    <a:gd name="T9" fmla="*/ 1652 h 1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3" h="1653">
                      <a:moveTo>
                        <a:pt x="2052" y="1652"/>
                      </a:moveTo>
                      <a:lnTo>
                        <a:pt x="0" y="1652"/>
                      </a:lnTo>
                      <a:lnTo>
                        <a:pt x="240" y="0"/>
                      </a:lnTo>
                      <a:lnTo>
                        <a:pt x="1786" y="0"/>
                      </a:lnTo>
                      <a:lnTo>
                        <a:pt x="2052" y="165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1" name="Freeform 10"/>
                <p:cNvSpPr>
                  <a:spLocks noChangeArrowheads="1"/>
                </p:cNvSpPr>
                <p:nvPr/>
              </p:nvSpPr>
              <p:spPr bwMode="auto">
                <a:xfrm>
                  <a:off x="1728788" y="7480300"/>
                  <a:ext cx="1238250" cy="106363"/>
                </a:xfrm>
                <a:custGeom>
                  <a:avLst/>
                  <a:gdLst>
                    <a:gd name="T0" fmla="*/ 3278 w 3439"/>
                    <a:gd name="T1" fmla="*/ 293 h 294"/>
                    <a:gd name="T2" fmla="*/ 3278 w 3439"/>
                    <a:gd name="T3" fmla="*/ 293 h 294"/>
                    <a:gd name="T4" fmla="*/ 134 w 3439"/>
                    <a:gd name="T5" fmla="*/ 293 h 294"/>
                    <a:gd name="T6" fmla="*/ 0 w 3439"/>
                    <a:gd name="T7" fmla="*/ 160 h 294"/>
                    <a:gd name="T8" fmla="*/ 0 w 3439"/>
                    <a:gd name="T9" fmla="*/ 160 h 294"/>
                    <a:gd name="T10" fmla="*/ 134 w 3439"/>
                    <a:gd name="T11" fmla="*/ 0 h 294"/>
                    <a:gd name="T12" fmla="*/ 3278 w 3439"/>
                    <a:gd name="T13" fmla="*/ 0 h 294"/>
                    <a:gd name="T14" fmla="*/ 3438 w 3439"/>
                    <a:gd name="T15" fmla="*/ 160 h 294"/>
                    <a:gd name="T16" fmla="*/ 3438 w 3439"/>
                    <a:gd name="T17" fmla="*/ 160 h 294"/>
                    <a:gd name="T18" fmla="*/ 3278 w 3439"/>
                    <a:gd name="T19" fmla="*/ 293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39" h="294">
                      <a:moveTo>
                        <a:pt x="3278" y="293"/>
                      </a:moveTo>
                      <a:lnTo>
                        <a:pt x="3278" y="293"/>
                      </a:lnTo>
                      <a:cubicBezTo>
                        <a:pt x="134" y="293"/>
                        <a:pt x="134" y="293"/>
                        <a:pt x="134" y="293"/>
                      </a:cubicBezTo>
                      <a:cubicBezTo>
                        <a:pt x="53" y="293"/>
                        <a:pt x="0" y="240"/>
                        <a:pt x="0" y="160"/>
                      </a:cubicBezTo>
                      <a:lnTo>
                        <a:pt x="0" y="160"/>
                      </a:lnTo>
                      <a:cubicBezTo>
                        <a:pt x="0" y="80"/>
                        <a:pt x="53" y="0"/>
                        <a:pt x="134" y="0"/>
                      </a:cubicBezTo>
                      <a:cubicBezTo>
                        <a:pt x="3278" y="0"/>
                        <a:pt x="3278" y="0"/>
                        <a:pt x="3278" y="0"/>
                      </a:cubicBezTo>
                      <a:cubicBezTo>
                        <a:pt x="3358" y="0"/>
                        <a:pt x="3438" y="80"/>
                        <a:pt x="3438" y="160"/>
                      </a:cubicBezTo>
                      <a:lnTo>
                        <a:pt x="3438" y="160"/>
                      </a:lnTo>
                      <a:cubicBezTo>
                        <a:pt x="3438" y="240"/>
                        <a:pt x="3358" y="293"/>
                        <a:pt x="3278" y="29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2" name="Freeform 11"/>
                <p:cNvSpPr>
                  <a:spLocks noChangeArrowheads="1"/>
                </p:cNvSpPr>
                <p:nvPr/>
              </p:nvSpPr>
              <p:spPr bwMode="auto">
                <a:xfrm>
                  <a:off x="2765425" y="5992813"/>
                  <a:ext cx="365125" cy="623887"/>
                </a:xfrm>
                <a:custGeom>
                  <a:avLst/>
                  <a:gdLst>
                    <a:gd name="T0" fmla="*/ 933 w 1014"/>
                    <a:gd name="T1" fmla="*/ 905 h 1733"/>
                    <a:gd name="T2" fmla="*/ 933 w 1014"/>
                    <a:gd name="T3" fmla="*/ 905 h 1733"/>
                    <a:gd name="T4" fmla="*/ 959 w 1014"/>
                    <a:gd name="T5" fmla="*/ 799 h 1733"/>
                    <a:gd name="T6" fmla="*/ 213 w 1014"/>
                    <a:gd name="T7" fmla="*/ 53 h 1733"/>
                    <a:gd name="T8" fmla="*/ 106 w 1014"/>
                    <a:gd name="T9" fmla="*/ 79 h 1733"/>
                    <a:gd name="T10" fmla="*/ 27 w 1014"/>
                    <a:gd name="T11" fmla="*/ 1199 h 1733"/>
                    <a:gd name="T12" fmla="*/ 106 w 1014"/>
                    <a:gd name="T13" fmla="*/ 1252 h 1733"/>
                    <a:gd name="T14" fmla="*/ 347 w 1014"/>
                    <a:gd name="T15" fmla="*/ 1038 h 1733"/>
                    <a:gd name="T16" fmla="*/ 639 w 1014"/>
                    <a:gd name="T17" fmla="*/ 1732 h 1733"/>
                    <a:gd name="T18" fmla="*/ 933 w 1014"/>
                    <a:gd name="T19" fmla="*/ 1625 h 1733"/>
                    <a:gd name="T20" fmla="*/ 639 w 1014"/>
                    <a:gd name="T21" fmla="*/ 932 h 1733"/>
                    <a:gd name="T22" fmla="*/ 933 w 1014"/>
                    <a:gd name="T23" fmla="*/ 905 h 1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014" h="1733">
                      <a:moveTo>
                        <a:pt x="933" y="905"/>
                      </a:moveTo>
                      <a:lnTo>
                        <a:pt x="933" y="905"/>
                      </a:lnTo>
                      <a:cubicBezTo>
                        <a:pt x="986" y="905"/>
                        <a:pt x="1013" y="852"/>
                        <a:pt x="959" y="799"/>
                      </a:cubicBezTo>
                      <a:cubicBezTo>
                        <a:pt x="213" y="53"/>
                        <a:pt x="213" y="53"/>
                        <a:pt x="213" y="53"/>
                      </a:cubicBezTo>
                      <a:cubicBezTo>
                        <a:pt x="160" y="0"/>
                        <a:pt x="106" y="0"/>
                        <a:pt x="106" y="79"/>
                      </a:cubicBezTo>
                      <a:cubicBezTo>
                        <a:pt x="27" y="1199"/>
                        <a:pt x="27" y="1199"/>
                        <a:pt x="27" y="1199"/>
                      </a:cubicBezTo>
                      <a:cubicBezTo>
                        <a:pt x="0" y="1279"/>
                        <a:pt x="53" y="1305"/>
                        <a:pt x="106" y="1252"/>
                      </a:cubicBezTo>
                      <a:cubicBezTo>
                        <a:pt x="347" y="1038"/>
                        <a:pt x="347" y="1038"/>
                        <a:pt x="347" y="1038"/>
                      </a:cubicBezTo>
                      <a:cubicBezTo>
                        <a:pt x="639" y="1732"/>
                        <a:pt x="639" y="1732"/>
                        <a:pt x="639" y="1732"/>
                      </a:cubicBezTo>
                      <a:cubicBezTo>
                        <a:pt x="933" y="1625"/>
                        <a:pt x="933" y="1625"/>
                        <a:pt x="933" y="1625"/>
                      </a:cubicBezTo>
                      <a:cubicBezTo>
                        <a:pt x="639" y="932"/>
                        <a:pt x="639" y="932"/>
                        <a:pt x="639" y="932"/>
                      </a:cubicBezTo>
                      <a:lnTo>
                        <a:pt x="933" y="905"/>
                      </a:lnTo>
                    </a:path>
                  </a:pathLst>
                </a:custGeom>
                <a:noFill/>
                <a:ln w="12700" cap="flat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59" name="Rectangle 558"/>
            <p:cNvSpPr/>
            <p:nvPr/>
          </p:nvSpPr>
          <p:spPr>
            <a:xfrm>
              <a:off x="4711035" y="0"/>
              <a:ext cx="762363" cy="57734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3731866" y="2593031"/>
            <a:ext cx="1141787" cy="753673"/>
            <a:chOff x="3511853" y="0"/>
            <a:chExt cx="1141787" cy="753673"/>
          </a:xfrm>
        </p:grpSpPr>
        <p:grpSp>
          <p:nvGrpSpPr>
            <p:cNvPr id="574" name="Group 573"/>
            <p:cNvGrpSpPr/>
            <p:nvPr/>
          </p:nvGrpSpPr>
          <p:grpSpPr>
            <a:xfrm>
              <a:off x="3511853" y="0"/>
              <a:ext cx="1141787" cy="753673"/>
              <a:chOff x="7023706" y="2847031"/>
              <a:chExt cx="1141787" cy="753673"/>
            </a:xfrm>
          </p:grpSpPr>
          <p:sp>
            <p:nvSpPr>
              <p:cNvPr id="576" name="TextBox 575"/>
              <p:cNvSpPr txBox="1"/>
              <p:nvPr/>
            </p:nvSpPr>
            <p:spPr>
              <a:xfrm>
                <a:off x="7023706" y="3416038"/>
                <a:ext cx="11417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Remote PC Access</a:t>
                </a:r>
              </a:p>
            </p:txBody>
          </p:sp>
          <p:grpSp>
            <p:nvGrpSpPr>
              <p:cNvPr id="577" name="Group 576"/>
              <p:cNvGrpSpPr/>
              <p:nvPr/>
            </p:nvGrpSpPr>
            <p:grpSpPr>
              <a:xfrm>
                <a:off x="7199413" y="2847031"/>
                <a:ext cx="790373" cy="499673"/>
                <a:chOff x="5373688" y="4535488"/>
                <a:chExt cx="4057650" cy="2332037"/>
              </a:xfrm>
            </p:grpSpPr>
            <p:sp>
              <p:nvSpPr>
                <p:cNvPr id="578" name="Freeform 12"/>
                <p:cNvSpPr>
                  <a:spLocks noChangeArrowheads="1"/>
                </p:cNvSpPr>
                <p:nvPr/>
              </p:nvSpPr>
              <p:spPr bwMode="auto">
                <a:xfrm>
                  <a:off x="5373688" y="4879975"/>
                  <a:ext cx="2130425" cy="1477963"/>
                </a:xfrm>
                <a:custGeom>
                  <a:avLst/>
                  <a:gdLst>
                    <a:gd name="T0" fmla="*/ 5703 w 5917"/>
                    <a:gd name="T1" fmla="*/ 4104 h 4105"/>
                    <a:gd name="T2" fmla="*/ 5703 w 5917"/>
                    <a:gd name="T3" fmla="*/ 4104 h 4105"/>
                    <a:gd name="T4" fmla="*/ 187 w 5917"/>
                    <a:gd name="T5" fmla="*/ 4104 h 4105"/>
                    <a:gd name="T6" fmla="*/ 0 w 5917"/>
                    <a:gd name="T7" fmla="*/ 3917 h 4105"/>
                    <a:gd name="T8" fmla="*/ 0 w 5917"/>
                    <a:gd name="T9" fmla="*/ 214 h 4105"/>
                    <a:gd name="T10" fmla="*/ 187 w 5917"/>
                    <a:gd name="T11" fmla="*/ 0 h 4105"/>
                    <a:gd name="T12" fmla="*/ 5703 w 5917"/>
                    <a:gd name="T13" fmla="*/ 0 h 4105"/>
                    <a:gd name="T14" fmla="*/ 5916 w 5917"/>
                    <a:gd name="T15" fmla="*/ 214 h 4105"/>
                    <a:gd name="T16" fmla="*/ 5916 w 5917"/>
                    <a:gd name="T17" fmla="*/ 3917 h 4105"/>
                    <a:gd name="T18" fmla="*/ 5703 w 5917"/>
                    <a:gd name="T19" fmla="*/ 4104 h 4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17" h="4105">
                      <a:moveTo>
                        <a:pt x="5703" y="4104"/>
                      </a:moveTo>
                      <a:lnTo>
                        <a:pt x="5703" y="4104"/>
                      </a:lnTo>
                      <a:cubicBezTo>
                        <a:pt x="187" y="4104"/>
                        <a:pt x="187" y="4104"/>
                        <a:pt x="187" y="4104"/>
                      </a:cubicBezTo>
                      <a:cubicBezTo>
                        <a:pt x="80" y="4104"/>
                        <a:pt x="0" y="4024"/>
                        <a:pt x="0" y="3917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0" y="107"/>
                        <a:pt x="80" y="0"/>
                        <a:pt x="187" y="0"/>
                      </a:cubicBezTo>
                      <a:cubicBezTo>
                        <a:pt x="5703" y="0"/>
                        <a:pt x="5703" y="0"/>
                        <a:pt x="5703" y="0"/>
                      </a:cubicBezTo>
                      <a:cubicBezTo>
                        <a:pt x="5810" y="0"/>
                        <a:pt x="5916" y="107"/>
                        <a:pt x="5916" y="214"/>
                      </a:cubicBezTo>
                      <a:cubicBezTo>
                        <a:pt x="5916" y="3917"/>
                        <a:pt x="5916" y="3917"/>
                        <a:pt x="5916" y="3917"/>
                      </a:cubicBezTo>
                      <a:cubicBezTo>
                        <a:pt x="5916" y="4024"/>
                        <a:pt x="5810" y="4104"/>
                        <a:pt x="5703" y="410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9" name="Freeform 13"/>
                <p:cNvSpPr>
                  <a:spLocks noChangeArrowheads="1"/>
                </p:cNvSpPr>
                <p:nvPr/>
              </p:nvSpPr>
              <p:spPr bwMode="auto">
                <a:xfrm>
                  <a:off x="5518150" y="5024438"/>
                  <a:ext cx="1841500" cy="1189037"/>
                </a:xfrm>
                <a:custGeom>
                  <a:avLst/>
                  <a:gdLst>
                    <a:gd name="T0" fmla="*/ 0 w 5117"/>
                    <a:gd name="T1" fmla="*/ 3304 h 3305"/>
                    <a:gd name="T2" fmla="*/ 0 w 5117"/>
                    <a:gd name="T3" fmla="*/ 0 h 3305"/>
                    <a:gd name="T4" fmla="*/ 5116 w 5117"/>
                    <a:gd name="T5" fmla="*/ 0 h 3305"/>
                    <a:gd name="T6" fmla="*/ 5116 w 5117"/>
                    <a:gd name="T7" fmla="*/ 3304 h 3305"/>
                    <a:gd name="T8" fmla="*/ 0 w 5117"/>
                    <a:gd name="T9" fmla="*/ 3304 h 3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17" h="3305">
                      <a:moveTo>
                        <a:pt x="0" y="3304"/>
                      </a:moveTo>
                      <a:lnTo>
                        <a:pt x="0" y="0"/>
                      </a:lnTo>
                      <a:lnTo>
                        <a:pt x="5116" y="0"/>
                      </a:lnTo>
                      <a:lnTo>
                        <a:pt x="5116" y="3304"/>
                      </a:lnTo>
                      <a:lnTo>
                        <a:pt x="0" y="330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0" name="Freeform 14"/>
                <p:cNvSpPr>
                  <a:spLocks noChangeArrowheads="1"/>
                </p:cNvSpPr>
                <p:nvPr/>
              </p:nvSpPr>
              <p:spPr bwMode="auto">
                <a:xfrm>
                  <a:off x="6170613" y="6357938"/>
                  <a:ext cx="538162" cy="403225"/>
                </a:xfrm>
                <a:custGeom>
                  <a:avLst/>
                  <a:gdLst>
                    <a:gd name="T0" fmla="*/ 0 w 1493"/>
                    <a:gd name="T1" fmla="*/ 1120 h 1121"/>
                    <a:gd name="T2" fmla="*/ 187 w 1493"/>
                    <a:gd name="T3" fmla="*/ 0 h 1121"/>
                    <a:gd name="T4" fmla="*/ 1279 w 1493"/>
                    <a:gd name="T5" fmla="*/ 0 h 1121"/>
                    <a:gd name="T6" fmla="*/ 1492 w 1493"/>
                    <a:gd name="T7" fmla="*/ 1120 h 1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93" h="1121">
                      <a:moveTo>
                        <a:pt x="0" y="1120"/>
                      </a:moveTo>
                      <a:lnTo>
                        <a:pt x="187" y="0"/>
                      </a:lnTo>
                      <a:lnTo>
                        <a:pt x="1279" y="0"/>
                      </a:lnTo>
                      <a:lnTo>
                        <a:pt x="1492" y="112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1" name="Freeform 15"/>
                <p:cNvSpPr>
                  <a:spLocks noChangeArrowheads="1"/>
                </p:cNvSpPr>
                <p:nvPr/>
              </p:nvSpPr>
              <p:spPr bwMode="auto">
                <a:xfrm>
                  <a:off x="6007100" y="6780213"/>
                  <a:ext cx="863600" cy="66675"/>
                </a:xfrm>
                <a:custGeom>
                  <a:avLst/>
                  <a:gdLst>
                    <a:gd name="T0" fmla="*/ 2292 w 2399"/>
                    <a:gd name="T1" fmla="*/ 186 h 187"/>
                    <a:gd name="T2" fmla="*/ 2292 w 2399"/>
                    <a:gd name="T3" fmla="*/ 186 h 187"/>
                    <a:gd name="T4" fmla="*/ 80 w 2399"/>
                    <a:gd name="T5" fmla="*/ 186 h 187"/>
                    <a:gd name="T6" fmla="*/ 0 w 2399"/>
                    <a:gd name="T7" fmla="*/ 80 h 187"/>
                    <a:gd name="T8" fmla="*/ 0 w 2399"/>
                    <a:gd name="T9" fmla="*/ 80 h 187"/>
                    <a:gd name="T10" fmla="*/ 80 w 2399"/>
                    <a:gd name="T11" fmla="*/ 0 h 187"/>
                    <a:gd name="T12" fmla="*/ 2292 w 2399"/>
                    <a:gd name="T13" fmla="*/ 0 h 187"/>
                    <a:gd name="T14" fmla="*/ 2398 w 2399"/>
                    <a:gd name="T15" fmla="*/ 80 h 187"/>
                    <a:gd name="T16" fmla="*/ 2398 w 2399"/>
                    <a:gd name="T17" fmla="*/ 80 h 187"/>
                    <a:gd name="T18" fmla="*/ 2292 w 2399"/>
                    <a:gd name="T19" fmla="*/ 186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99" h="187">
                      <a:moveTo>
                        <a:pt x="2292" y="186"/>
                      </a:moveTo>
                      <a:lnTo>
                        <a:pt x="2292" y="186"/>
                      </a:lnTo>
                      <a:cubicBezTo>
                        <a:pt x="80" y="186"/>
                        <a:pt x="80" y="186"/>
                        <a:pt x="80" y="186"/>
                      </a:cubicBezTo>
                      <a:cubicBezTo>
                        <a:pt x="27" y="186"/>
                        <a:pt x="0" y="133"/>
                        <a:pt x="0" y="80"/>
                      </a:cubicBezTo>
                      <a:lnTo>
                        <a:pt x="0" y="80"/>
                      </a:lnTo>
                      <a:cubicBezTo>
                        <a:pt x="0" y="26"/>
                        <a:pt x="27" y="0"/>
                        <a:pt x="80" y="0"/>
                      </a:cubicBezTo>
                      <a:cubicBezTo>
                        <a:pt x="2292" y="0"/>
                        <a:pt x="2292" y="0"/>
                        <a:pt x="2292" y="0"/>
                      </a:cubicBezTo>
                      <a:cubicBezTo>
                        <a:pt x="2345" y="0"/>
                        <a:pt x="2398" y="26"/>
                        <a:pt x="2398" y="80"/>
                      </a:cubicBezTo>
                      <a:lnTo>
                        <a:pt x="2398" y="80"/>
                      </a:lnTo>
                      <a:cubicBezTo>
                        <a:pt x="2398" y="133"/>
                        <a:pt x="2345" y="186"/>
                        <a:pt x="2292" y="18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2" name="Freeform 16"/>
                <p:cNvSpPr>
                  <a:spLocks noChangeArrowheads="1"/>
                </p:cNvSpPr>
                <p:nvPr/>
              </p:nvSpPr>
              <p:spPr bwMode="auto">
                <a:xfrm>
                  <a:off x="7675563" y="5389563"/>
                  <a:ext cx="901700" cy="1477962"/>
                </a:xfrm>
                <a:custGeom>
                  <a:avLst/>
                  <a:gdLst>
                    <a:gd name="T0" fmla="*/ 213 w 2506"/>
                    <a:gd name="T1" fmla="*/ 4103 h 4104"/>
                    <a:gd name="T2" fmla="*/ 213 w 2506"/>
                    <a:gd name="T3" fmla="*/ 4103 h 4104"/>
                    <a:gd name="T4" fmla="*/ 2318 w 2506"/>
                    <a:gd name="T5" fmla="*/ 4103 h 4104"/>
                    <a:gd name="T6" fmla="*/ 2505 w 2506"/>
                    <a:gd name="T7" fmla="*/ 3890 h 4104"/>
                    <a:gd name="T8" fmla="*/ 2505 w 2506"/>
                    <a:gd name="T9" fmla="*/ 213 h 4104"/>
                    <a:gd name="T10" fmla="*/ 2318 w 2506"/>
                    <a:gd name="T11" fmla="*/ 0 h 4104"/>
                    <a:gd name="T12" fmla="*/ 213 w 2506"/>
                    <a:gd name="T13" fmla="*/ 0 h 4104"/>
                    <a:gd name="T14" fmla="*/ 0 w 2506"/>
                    <a:gd name="T15" fmla="*/ 213 h 4104"/>
                    <a:gd name="T16" fmla="*/ 0 w 2506"/>
                    <a:gd name="T17" fmla="*/ 3890 h 4104"/>
                    <a:gd name="T18" fmla="*/ 213 w 2506"/>
                    <a:gd name="T19" fmla="*/ 4103 h 4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06" h="4104">
                      <a:moveTo>
                        <a:pt x="213" y="4103"/>
                      </a:moveTo>
                      <a:lnTo>
                        <a:pt x="213" y="4103"/>
                      </a:lnTo>
                      <a:cubicBezTo>
                        <a:pt x="2318" y="4103"/>
                        <a:pt x="2318" y="4103"/>
                        <a:pt x="2318" y="4103"/>
                      </a:cubicBezTo>
                      <a:cubicBezTo>
                        <a:pt x="2425" y="4103"/>
                        <a:pt x="2505" y="4024"/>
                        <a:pt x="2505" y="3890"/>
                      </a:cubicBezTo>
                      <a:cubicBezTo>
                        <a:pt x="2505" y="213"/>
                        <a:pt x="2505" y="213"/>
                        <a:pt x="2505" y="213"/>
                      </a:cubicBezTo>
                      <a:cubicBezTo>
                        <a:pt x="2505" y="80"/>
                        <a:pt x="2425" y="0"/>
                        <a:pt x="2318" y="0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106" y="0"/>
                        <a:pt x="0" y="80"/>
                        <a:pt x="0" y="213"/>
                      </a:cubicBezTo>
                      <a:cubicBezTo>
                        <a:pt x="0" y="3890"/>
                        <a:pt x="0" y="3890"/>
                        <a:pt x="0" y="3890"/>
                      </a:cubicBezTo>
                      <a:cubicBezTo>
                        <a:pt x="0" y="4024"/>
                        <a:pt x="106" y="4103"/>
                        <a:pt x="213" y="410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3" name="Freeform 17"/>
                <p:cNvSpPr>
                  <a:spLocks noChangeArrowheads="1"/>
                </p:cNvSpPr>
                <p:nvPr/>
              </p:nvSpPr>
              <p:spPr bwMode="auto">
                <a:xfrm>
                  <a:off x="7858125" y="5570538"/>
                  <a:ext cx="547688" cy="66675"/>
                </a:xfrm>
                <a:custGeom>
                  <a:avLst/>
                  <a:gdLst>
                    <a:gd name="T0" fmla="*/ 1412 w 1520"/>
                    <a:gd name="T1" fmla="*/ 186 h 187"/>
                    <a:gd name="T2" fmla="*/ 1412 w 1520"/>
                    <a:gd name="T3" fmla="*/ 186 h 187"/>
                    <a:gd name="T4" fmla="*/ 107 w 1520"/>
                    <a:gd name="T5" fmla="*/ 186 h 187"/>
                    <a:gd name="T6" fmla="*/ 0 w 1520"/>
                    <a:gd name="T7" fmla="*/ 107 h 187"/>
                    <a:gd name="T8" fmla="*/ 0 w 1520"/>
                    <a:gd name="T9" fmla="*/ 80 h 187"/>
                    <a:gd name="T10" fmla="*/ 107 w 1520"/>
                    <a:gd name="T11" fmla="*/ 0 h 187"/>
                    <a:gd name="T12" fmla="*/ 1412 w 1520"/>
                    <a:gd name="T13" fmla="*/ 0 h 187"/>
                    <a:gd name="T14" fmla="*/ 1519 w 1520"/>
                    <a:gd name="T15" fmla="*/ 80 h 187"/>
                    <a:gd name="T16" fmla="*/ 1519 w 1520"/>
                    <a:gd name="T17" fmla="*/ 107 h 187"/>
                    <a:gd name="T18" fmla="*/ 1412 w 1520"/>
                    <a:gd name="T19" fmla="*/ 186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0" h="187">
                      <a:moveTo>
                        <a:pt x="1412" y="186"/>
                      </a:moveTo>
                      <a:lnTo>
                        <a:pt x="1412" y="186"/>
                      </a:lnTo>
                      <a:cubicBezTo>
                        <a:pt x="107" y="186"/>
                        <a:pt x="107" y="186"/>
                        <a:pt x="107" y="186"/>
                      </a:cubicBezTo>
                      <a:cubicBezTo>
                        <a:pt x="54" y="186"/>
                        <a:pt x="0" y="160"/>
                        <a:pt x="0" y="107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27"/>
                        <a:pt x="54" y="0"/>
                        <a:pt x="107" y="0"/>
                      </a:cubicBezTo>
                      <a:cubicBezTo>
                        <a:pt x="1412" y="0"/>
                        <a:pt x="1412" y="0"/>
                        <a:pt x="1412" y="0"/>
                      </a:cubicBezTo>
                      <a:cubicBezTo>
                        <a:pt x="1466" y="0"/>
                        <a:pt x="1519" y="27"/>
                        <a:pt x="1519" y="80"/>
                      </a:cubicBezTo>
                      <a:cubicBezTo>
                        <a:pt x="1519" y="107"/>
                        <a:pt x="1519" y="107"/>
                        <a:pt x="1519" y="107"/>
                      </a:cubicBezTo>
                      <a:cubicBezTo>
                        <a:pt x="1519" y="160"/>
                        <a:pt x="1466" y="186"/>
                        <a:pt x="1412" y="18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4" name="Freeform 18"/>
                <p:cNvSpPr>
                  <a:spLocks noChangeArrowheads="1"/>
                </p:cNvSpPr>
                <p:nvPr/>
              </p:nvSpPr>
              <p:spPr bwMode="auto">
                <a:xfrm>
                  <a:off x="8078788" y="6578600"/>
                  <a:ext cx="106362" cy="106363"/>
                </a:xfrm>
                <a:custGeom>
                  <a:avLst/>
                  <a:gdLst>
                    <a:gd name="T0" fmla="*/ 294 w 295"/>
                    <a:gd name="T1" fmla="*/ 160 h 294"/>
                    <a:gd name="T2" fmla="*/ 294 w 295"/>
                    <a:gd name="T3" fmla="*/ 160 h 294"/>
                    <a:gd name="T4" fmla="*/ 133 w 295"/>
                    <a:gd name="T5" fmla="*/ 293 h 294"/>
                    <a:gd name="T6" fmla="*/ 0 w 295"/>
                    <a:gd name="T7" fmla="*/ 160 h 294"/>
                    <a:gd name="T8" fmla="*/ 133 w 295"/>
                    <a:gd name="T9" fmla="*/ 0 h 294"/>
                    <a:gd name="T10" fmla="*/ 294 w 295"/>
                    <a:gd name="T11" fmla="*/ 160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5" h="294">
                      <a:moveTo>
                        <a:pt x="294" y="160"/>
                      </a:moveTo>
                      <a:lnTo>
                        <a:pt x="294" y="160"/>
                      </a:lnTo>
                      <a:cubicBezTo>
                        <a:pt x="294" y="240"/>
                        <a:pt x="240" y="293"/>
                        <a:pt x="133" y="293"/>
                      </a:cubicBezTo>
                      <a:cubicBezTo>
                        <a:pt x="53" y="293"/>
                        <a:pt x="0" y="240"/>
                        <a:pt x="0" y="160"/>
                      </a:cubicBezTo>
                      <a:cubicBezTo>
                        <a:pt x="0" y="53"/>
                        <a:pt x="53" y="0"/>
                        <a:pt x="133" y="0"/>
                      </a:cubicBezTo>
                      <a:cubicBezTo>
                        <a:pt x="240" y="0"/>
                        <a:pt x="294" y="53"/>
                        <a:pt x="294" y="16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5" name="Freeform 19"/>
                <p:cNvSpPr>
                  <a:spLocks noChangeArrowheads="1"/>
                </p:cNvSpPr>
                <p:nvPr/>
              </p:nvSpPr>
              <p:spPr bwMode="auto">
                <a:xfrm>
                  <a:off x="8491538" y="5378450"/>
                  <a:ext cx="96837" cy="96838"/>
                </a:xfrm>
                <a:custGeom>
                  <a:avLst/>
                  <a:gdLst>
                    <a:gd name="T0" fmla="*/ 0 w 267"/>
                    <a:gd name="T1" fmla="*/ 27 h 267"/>
                    <a:gd name="T2" fmla="*/ 0 w 267"/>
                    <a:gd name="T3" fmla="*/ 27 h 267"/>
                    <a:gd name="T4" fmla="*/ 214 w 267"/>
                    <a:gd name="T5" fmla="*/ 80 h 267"/>
                    <a:gd name="T6" fmla="*/ 266 w 267"/>
                    <a:gd name="T7" fmla="*/ 266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7" h="267">
                      <a:moveTo>
                        <a:pt x="0" y="27"/>
                      </a:moveTo>
                      <a:lnTo>
                        <a:pt x="0" y="27"/>
                      </a:lnTo>
                      <a:cubicBezTo>
                        <a:pt x="80" y="0"/>
                        <a:pt x="160" y="27"/>
                        <a:pt x="214" y="80"/>
                      </a:cubicBezTo>
                      <a:cubicBezTo>
                        <a:pt x="266" y="133"/>
                        <a:pt x="266" y="213"/>
                        <a:pt x="266" y="26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6" name="Freeform 20"/>
                <p:cNvSpPr>
                  <a:spLocks noChangeArrowheads="1"/>
                </p:cNvSpPr>
                <p:nvPr/>
              </p:nvSpPr>
              <p:spPr bwMode="auto">
                <a:xfrm>
                  <a:off x="8491538" y="5149850"/>
                  <a:ext cx="327025" cy="336550"/>
                </a:xfrm>
                <a:custGeom>
                  <a:avLst/>
                  <a:gdLst>
                    <a:gd name="T0" fmla="*/ 0 w 907"/>
                    <a:gd name="T1" fmla="*/ 26 h 933"/>
                    <a:gd name="T2" fmla="*/ 0 w 907"/>
                    <a:gd name="T3" fmla="*/ 26 h 933"/>
                    <a:gd name="T4" fmla="*/ 666 w 907"/>
                    <a:gd name="T5" fmla="*/ 266 h 933"/>
                    <a:gd name="T6" fmla="*/ 906 w 907"/>
                    <a:gd name="T7" fmla="*/ 932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7" h="933">
                      <a:moveTo>
                        <a:pt x="0" y="26"/>
                      </a:moveTo>
                      <a:lnTo>
                        <a:pt x="0" y="26"/>
                      </a:lnTo>
                      <a:cubicBezTo>
                        <a:pt x="240" y="0"/>
                        <a:pt x="480" y="79"/>
                        <a:pt x="666" y="266"/>
                      </a:cubicBezTo>
                      <a:cubicBezTo>
                        <a:pt x="826" y="452"/>
                        <a:pt x="906" y="692"/>
                        <a:pt x="906" y="93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7" name="Freeform 21"/>
                <p:cNvSpPr>
                  <a:spLocks noChangeArrowheads="1"/>
                </p:cNvSpPr>
                <p:nvPr/>
              </p:nvSpPr>
              <p:spPr bwMode="auto">
                <a:xfrm>
                  <a:off x="8482013" y="4841875"/>
                  <a:ext cx="642937" cy="642938"/>
                </a:xfrm>
                <a:custGeom>
                  <a:avLst/>
                  <a:gdLst>
                    <a:gd name="T0" fmla="*/ 0 w 1787"/>
                    <a:gd name="T1" fmla="*/ 26 h 1786"/>
                    <a:gd name="T2" fmla="*/ 0 w 1787"/>
                    <a:gd name="T3" fmla="*/ 26 h 1786"/>
                    <a:gd name="T4" fmla="*/ 1279 w 1787"/>
                    <a:gd name="T5" fmla="*/ 506 h 1786"/>
                    <a:gd name="T6" fmla="*/ 1786 w 1787"/>
                    <a:gd name="T7" fmla="*/ 1785 h 1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87" h="1786">
                      <a:moveTo>
                        <a:pt x="0" y="26"/>
                      </a:moveTo>
                      <a:lnTo>
                        <a:pt x="0" y="26"/>
                      </a:lnTo>
                      <a:cubicBezTo>
                        <a:pt x="454" y="0"/>
                        <a:pt x="933" y="159"/>
                        <a:pt x="1279" y="506"/>
                      </a:cubicBezTo>
                      <a:cubicBezTo>
                        <a:pt x="1626" y="853"/>
                        <a:pt x="1786" y="1332"/>
                        <a:pt x="1786" y="1785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8" name="Freeform 22"/>
                <p:cNvSpPr>
                  <a:spLocks noChangeArrowheads="1"/>
                </p:cNvSpPr>
                <p:nvPr/>
              </p:nvSpPr>
              <p:spPr bwMode="auto">
                <a:xfrm>
                  <a:off x="8482013" y="4535488"/>
                  <a:ext cx="949325" cy="949325"/>
                </a:xfrm>
                <a:custGeom>
                  <a:avLst/>
                  <a:gdLst>
                    <a:gd name="T0" fmla="*/ 0 w 2639"/>
                    <a:gd name="T1" fmla="*/ 27 h 2639"/>
                    <a:gd name="T2" fmla="*/ 0 w 2639"/>
                    <a:gd name="T3" fmla="*/ 27 h 2639"/>
                    <a:gd name="T4" fmla="*/ 1892 w 2639"/>
                    <a:gd name="T5" fmla="*/ 773 h 2639"/>
                    <a:gd name="T6" fmla="*/ 2638 w 2639"/>
                    <a:gd name="T7" fmla="*/ 2638 h 2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639" h="2639">
                      <a:moveTo>
                        <a:pt x="0" y="27"/>
                      </a:moveTo>
                      <a:lnTo>
                        <a:pt x="0" y="27"/>
                      </a:lnTo>
                      <a:cubicBezTo>
                        <a:pt x="667" y="0"/>
                        <a:pt x="1359" y="240"/>
                        <a:pt x="1892" y="773"/>
                      </a:cubicBezTo>
                      <a:cubicBezTo>
                        <a:pt x="2399" y="1279"/>
                        <a:pt x="2638" y="1972"/>
                        <a:pt x="2638" y="2638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5" name="Rectangle 574"/>
            <p:cNvSpPr/>
            <p:nvPr/>
          </p:nvSpPr>
          <p:spPr>
            <a:xfrm>
              <a:off x="3624060" y="0"/>
              <a:ext cx="917373" cy="49967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5519389" y="2608037"/>
            <a:ext cx="858583" cy="738667"/>
            <a:chOff x="2727945" y="0"/>
            <a:chExt cx="858583" cy="738667"/>
          </a:xfrm>
        </p:grpSpPr>
        <p:grpSp>
          <p:nvGrpSpPr>
            <p:cNvPr id="590" name="Group 589"/>
            <p:cNvGrpSpPr/>
            <p:nvPr/>
          </p:nvGrpSpPr>
          <p:grpSpPr>
            <a:xfrm>
              <a:off x="2791445" y="0"/>
              <a:ext cx="731583" cy="738667"/>
              <a:chOff x="5582889" y="2862037"/>
              <a:chExt cx="731583" cy="738667"/>
            </a:xfrm>
          </p:grpSpPr>
          <p:sp>
            <p:nvSpPr>
              <p:cNvPr id="592" name="TextBox 591"/>
              <p:cNvSpPr txBox="1"/>
              <p:nvPr/>
            </p:nvSpPr>
            <p:spPr>
              <a:xfrm>
                <a:off x="5662384" y="3416038"/>
                <a:ext cx="57259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Local VM</a:t>
                </a:r>
              </a:p>
            </p:txBody>
          </p:sp>
          <p:grpSp>
            <p:nvGrpSpPr>
              <p:cNvPr id="593" name="Group 592"/>
              <p:cNvGrpSpPr/>
              <p:nvPr/>
            </p:nvGrpSpPr>
            <p:grpSpPr>
              <a:xfrm>
                <a:off x="5582889" y="2862037"/>
                <a:ext cx="731583" cy="484667"/>
                <a:chOff x="92075" y="628650"/>
                <a:chExt cx="4181475" cy="2770188"/>
              </a:xfrm>
            </p:grpSpPr>
            <p:sp>
              <p:nvSpPr>
                <p:cNvPr id="594" name="Freeform 1"/>
                <p:cNvSpPr>
                  <a:spLocks noChangeArrowheads="1"/>
                </p:cNvSpPr>
                <p:nvPr/>
              </p:nvSpPr>
              <p:spPr bwMode="auto">
                <a:xfrm>
                  <a:off x="2171700" y="2279650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5" name="Freeform 2"/>
                <p:cNvSpPr>
                  <a:spLocks noChangeArrowheads="1"/>
                </p:cNvSpPr>
                <p:nvPr/>
              </p:nvSpPr>
              <p:spPr bwMode="auto">
                <a:xfrm>
                  <a:off x="511175" y="628650"/>
                  <a:ext cx="3340100" cy="2400300"/>
                </a:xfrm>
                <a:custGeom>
                  <a:avLst/>
                  <a:gdLst>
                    <a:gd name="T0" fmla="*/ 0 w 9280"/>
                    <a:gd name="T1" fmla="*/ 6668 h 6669"/>
                    <a:gd name="T2" fmla="*/ 0 w 9280"/>
                    <a:gd name="T3" fmla="*/ 6668 h 6669"/>
                    <a:gd name="T4" fmla="*/ 0 w 9280"/>
                    <a:gd name="T5" fmla="*/ 500 h 6669"/>
                    <a:gd name="T6" fmla="*/ 500 w 9280"/>
                    <a:gd name="T7" fmla="*/ 0 h 6669"/>
                    <a:gd name="T8" fmla="*/ 8780 w 9280"/>
                    <a:gd name="T9" fmla="*/ 0 h 6669"/>
                    <a:gd name="T10" fmla="*/ 9279 w 9280"/>
                    <a:gd name="T11" fmla="*/ 500 h 6669"/>
                    <a:gd name="T12" fmla="*/ 9279 w 9280"/>
                    <a:gd name="T13" fmla="*/ 6668 h 6669"/>
                    <a:gd name="T14" fmla="*/ 0 w 9280"/>
                    <a:gd name="T15" fmla="*/ 6668 h 6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280" h="6669">
                      <a:moveTo>
                        <a:pt x="0" y="6668"/>
                      </a:moveTo>
                      <a:lnTo>
                        <a:pt x="0" y="6668"/>
                      </a:lnTo>
                      <a:cubicBezTo>
                        <a:pt x="0" y="500"/>
                        <a:pt x="0" y="500"/>
                        <a:pt x="0" y="500"/>
                      </a:cubicBezTo>
                      <a:cubicBezTo>
                        <a:pt x="0" y="222"/>
                        <a:pt x="222" y="0"/>
                        <a:pt x="500" y="0"/>
                      </a:cubicBezTo>
                      <a:cubicBezTo>
                        <a:pt x="8780" y="0"/>
                        <a:pt x="8780" y="0"/>
                        <a:pt x="8780" y="0"/>
                      </a:cubicBezTo>
                      <a:cubicBezTo>
                        <a:pt x="9057" y="0"/>
                        <a:pt x="9279" y="222"/>
                        <a:pt x="9279" y="500"/>
                      </a:cubicBezTo>
                      <a:cubicBezTo>
                        <a:pt x="9279" y="6668"/>
                        <a:pt x="9279" y="6668"/>
                        <a:pt x="9279" y="6668"/>
                      </a:cubicBezTo>
                      <a:lnTo>
                        <a:pt x="0" y="6668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6" name="Freeform 3"/>
                <p:cNvSpPr>
                  <a:spLocks noChangeArrowheads="1"/>
                </p:cNvSpPr>
                <p:nvPr/>
              </p:nvSpPr>
              <p:spPr bwMode="auto">
                <a:xfrm>
                  <a:off x="752475" y="868363"/>
                  <a:ext cx="2860675" cy="1920875"/>
                </a:xfrm>
                <a:custGeom>
                  <a:avLst/>
                  <a:gdLst>
                    <a:gd name="T0" fmla="*/ 0 w 7947"/>
                    <a:gd name="T1" fmla="*/ 5334 h 5335"/>
                    <a:gd name="T2" fmla="*/ 0 w 7947"/>
                    <a:gd name="T3" fmla="*/ 0 h 5335"/>
                    <a:gd name="T4" fmla="*/ 7946 w 7947"/>
                    <a:gd name="T5" fmla="*/ 0 h 5335"/>
                    <a:gd name="T6" fmla="*/ 7946 w 7947"/>
                    <a:gd name="T7" fmla="*/ 5334 h 5335"/>
                    <a:gd name="T8" fmla="*/ 0 w 7947"/>
                    <a:gd name="T9" fmla="*/ 5334 h 5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47" h="5335">
                      <a:moveTo>
                        <a:pt x="0" y="5334"/>
                      </a:moveTo>
                      <a:lnTo>
                        <a:pt x="0" y="0"/>
                      </a:lnTo>
                      <a:lnTo>
                        <a:pt x="7946" y="0"/>
                      </a:lnTo>
                      <a:lnTo>
                        <a:pt x="7946" y="5334"/>
                      </a:lnTo>
                      <a:lnTo>
                        <a:pt x="0" y="533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7" name="Freeform 4"/>
                <p:cNvSpPr>
                  <a:spLocks noChangeArrowheads="1"/>
                </p:cNvSpPr>
                <p:nvPr/>
              </p:nvSpPr>
              <p:spPr bwMode="auto">
                <a:xfrm>
                  <a:off x="92075" y="3028950"/>
                  <a:ext cx="4181475" cy="369888"/>
                </a:xfrm>
                <a:custGeom>
                  <a:avLst/>
                  <a:gdLst>
                    <a:gd name="T0" fmla="*/ 11224 w 11615"/>
                    <a:gd name="T1" fmla="*/ 0 h 1029"/>
                    <a:gd name="T2" fmla="*/ 11224 w 11615"/>
                    <a:gd name="T3" fmla="*/ 0 h 1029"/>
                    <a:gd name="T4" fmla="*/ 7140 w 11615"/>
                    <a:gd name="T5" fmla="*/ 0 h 1029"/>
                    <a:gd name="T6" fmla="*/ 6779 w 11615"/>
                    <a:gd name="T7" fmla="*/ 250 h 1029"/>
                    <a:gd name="T8" fmla="*/ 4834 w 11615"/>
                    <a:gd name="T9" fmla="*/ 250 h 1029"/>
                    <a:gd name="T10" fmla="*/ 4473 w 11615"/>
                    <a:gd name="T11" fmla="*/ 0 h 1029"/>
                    <a:gd name="T12" fmla="*/ 389 w 11615"/>
                    <a:gd name="T13" fmla="*/ 0 h 1029"/>
                    <a:gd name="T14" fmla="*/ 0 w 11615"/>
                    <a:gd name="T15" fmla="*/ 389 h 1029"/>
                    <a:gd name="T16" fmla="*/ 0 w 11615"/>
                    <a:gd name="T17" fmla="*/ 639 h 1029"/>
                    <a:gd name="T18" fmla="*/ 389 w 11615"/>
                    <a:gd name="T19" fmla="*/ 1028 h 1029"/>
                    <a:gd name="T20" fmla="*/ 11224 w 11615"/>
                    <a:gd name="T21" fmla="*/ 1028 h 1029"/>
                    <a:gd name="T22" fmla="*/ 11614 w 11615"/>
                    <a:gd name="T23" fmla="*/ 639 h 1029"/>
                    <a:gd name="T24" fmla="*/ 11614 w 11615"/>
                    <a:gd name="T25" fmla="*/ 389 h 1029"/>
                    <a:gd name="T26" fmla="*/ 11224 w 11615"/>
                    <a:gd name="T27" fmla="*/ 0 h 10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15" h="1029">
                      <a:moveTo>
                        <a:pt x="11224" y="0"/>
                      </a:moveTo>
                      <a:lnTo>
                        <a:pt x="11224" y="0"/>
                      </a:lnTo>
                      <a:cubicBezTo>
                        <a:pt x="7140" y="0"/>
                        <a:pt x="7140" y="0"/>
                        <a:pt x="7140" y="0"/>
                      </a:cubicBezTo>
                      <a:cubicBezTo>
                        <a:pt x="7112" y="139"/>
                        <a:pt x="6946" y="250"/>
                        <a:pt x="6779" y="250"/>
                      </a:cubicBezTo>
                      <a:cubicBezTo>
                        <a:pt x="4834" y="250"/>
                        <a:pt x="4834" y="250"/>
                        <a:pt x="4834" y="250"/>
                      </a:cubicBezTo>
                      <a:cubicBezTo>
                        <a:pt x="4667" y="250"/>
                        <a:pt x="4501" y="139"/>
                        <a:pt x="4473" y="0"/>
                      </a:cubicBezTo>
                      <a:cubicBezTo>
                        <a:pt x="389" y="0"/>
                        <a:pt x="389" y="0"/>
                        <a:pt x="389" y="0"/>
                      </a:cubicBezTo>
                      <a:cubicBezTo>
                        <a:pt x="167" y="0"/>
                        <a:pt x="0" y="167"/>
                        <a:pt x="0" y="389"/>
                      </a:cubicBezTo>
                      <a:cubicBezTo>
                        <a:pt x="0" y="639"/>
                        <a:pt x="0" y="639"/>
                        <a:pt x="0" y="639"/>
                      </a:cubicBezTo>
                      <a:cubicBezTo>
                        <a:pt x="0" y="862"/>
                        <a:pt x="167" y="1028"/>
                        <a:pt x="389" y="1028"/>
                      </a:cubicBezTo>
                      <a:cubicBezTo>
                        <a:pt x="11224" y="1028"/>
                        <a:pt x="11224" y="1028"/>
                        <a:pt x="11224" y="1028"/>
                      </a:cubicBezTo>
                      <a:cubicBezTo>
                        <a:pt x="11447" y="1028"/>
                        <a:pt x="11614" y="862"/>
                        <a:pt x="11614" y="639"/>
                      </a:cubicBezTo>
                      <a:cubicBezTo>
                        <a:pt x="11614" y="389"/>
                        <a:pt x="11614" y="389"/>
                        <a:pt x="11614" y="389"/>
                      </a:cubicBezTo>
                      <a:cubicBezTo>
                        <a:pt x="11614" y="167"/>
                        <a:pt x="11447" y="0"/>
                        <a:pt x="11224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8" name="Freeform 5"/>
                <p:cNvSpPr>
                  <a:spLocks noChangeArrowheads="1"/>
                </p:cNvSpPr>
                <p:nvPr/>
              </p:nvSpPr>
              <p:spPr bwMode="auto">
                <a:xfrm>
                  <a:off x="2011363" y="1368425"/>
                  <a:ext cx="330200" cy="581025"/>
                </a:xfrm>
                <a:custGeom>
                  <a:avLst/>
                  <a:gdLst>
                    <a:gd name="T0" fmla="*/ 834 w 918"/>
                    <a:gd name="T1" fmla="*/ 832 h 1612"/>
                    <a:gd name="T2" fmla="*/ 834 w 918"/>
                    <a:gd name="T3" fmla="*/ 832 h 1612"/>
                    <a:gd name="T4" fmla="*/ 862 w 918"/>
                    <a:gd name="T5" fmla="*/ 749 h 1612"/>
                    <a:gd name="T6" fmla="*/ 167 w 918"/>
                    <a:gd name="T7" fmla="*/ 27 h 1612"/>
                    <a:gd name="T8" fmla="*/ 83 w 918"/>
                    <a:gd name="T9" fmla="*/ 83 h 1612"/>
                    <a:gd name="T10" fmla="*/ 0 w 918"/>
                    <a:gd name="T11" fmla="*/ 1111 h 1612"/>
                    <a:gd name="T12" fmla="*/ 83 w 918"/>
                    <a:gd name="T13" fmla="*/ 1165 h 1612"/>
                    <a:gd name="T14" fmla="*/ 306 w 918"/>
                    <a:gd name="T15" fmla="*/ 972 h 1612"/>
                    <a:gd name="T16" fmla="*/ 556 w 918"/>
                    <a:gd name="T17" fmla="*/ 1611 h 1612"/>
                    <a:gd name="T18" fmla="*/ 834 w 918"/>
                    <a:gd name="T19" fmla="*/ 1499 h 1612"/>
                    <a:gd name="T20" fmla="*/ 556 w 918"/>
                    <a:gd name="T21" fmla="*/ 860 h 1612"/>
                    <a:gd name="T22" fmla="*/ 834 w 918"/>
                    <a:gd name="T23" fmla="*/ 832 h 1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18" h="1612">
                      <a:moveTo>
                        <a:pt x="834" y="832"/>
                      </a:moveTo>
                      <a:lnTo>
                        <a:pt x="834" y="832"/>
                      </a:lnTo>
                      <a:cubicBezTo>
                        <a:pt x="889" y="832"/>
                        <a:pt x="917" y="805"/>
                        <a:pt x="862" y="749"/>
                      </a:cubicBezTo>
                      <a:cubicBezTo>
                        <a:pt x="167" y="27"/>
                        <a:pt x="167" y="27"/>
                        <a:pt x="167" y="27"/>
                      </a:cubicBezTo>
                      <a:cubicBezTo>
                        <a:pt x="112" y="0"/>
                        <a:pt x="83" y="0"/>
                        <a:pt x="83" y="83"/>
                      </a:cubicBezTo>
                      <a:cubicBezTo>
                        <a:pt x="0" y="1111"/>
                        <a:pt x="0" y="1111"/>
                        <a:pt x="0" y="1111"/>
                      </a:cubicBezTo>
                      <a:cubicBezTo>
                        <a:pt x="0" y="1165"/>
                        <a:pt x="28" y="1194"/>
                        <a:pt x="83" y="1165"/>
                      </a:cubicBezTo>
                      <a:cubicBezTo>
                        <a:pt x="306" y="972"/>
                        <a:pt x="306" y="972"/>
                        <a:pt x="306" y="972"/>
                      </a:cubicBezTo>
                      <a:cubicBezTo>
                        <a:pt x="556" y="1611"/>
                        <a:pt x="556" y="1611"/>
                        <a:pt x="556" y="1611"/>
                      </a:cubicBezTo>
                      <a:cubicBezTo>
                        <a:pt x="834" y="1499"/>
                        <a:pt x="834" y="1499"/>
                        <a:pt x="834" y="1499"/>
                      </a:cubicBezTo>
                      <a:cubicBezTo>
                        <a:pt x="556" y="860"/>
                        <a:pt x="556" y="860"/>
                        <a:pt x="556" y="860"/>
                      </a:cubicBezTo>
                      <a:lnTo>
                        <a:pt x="834" y="832"/>
                      </a:lnTo>
                    </a:path>
                  </a:pathLst>
                </a:custGeom>
                <a:noFill/>
                <a:ln w="12700" cap="flat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9" name="Freeform 6"/>
                <p:cNvSpPr>
                  <a:spLocks noChangeArrowheads="1"/>
                </p:cNvSpPr>
                <p:nvPr/>
              </p:nvSpPr>
              <p:spPr bwMode="auto">
                <a:xfrm>
                  <a:off x="2181225" y="2338388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0" name="Freeform 7"/>
                <p:cNvSpPr>
                  <a:spLocks noChangeArrowheads="1"/>
                </p:cNvSpPr>
                <p:nvPr/>
              </p:nvSpPr>
              <p:spPr bwMode="auto">
                <a:xfrm>
                  <a:off x="1271588" y="1049338"/>
                  <a:ext cx="1790700" cy="1230312"/>
                </a:xfrm>
                <a:custGeom>
                  <a:avLst/>
                  <a:gdLst>
                    <a:gd name="T0" fmla="*/ 4806 w 4973"/>
                    <a:gd name="T1" fmla="*/ 3418 h 3419"/>
                    <a:gd name="T2" fmla="*/ 4806 w 4973"/>
                    <a:gd name="T3" fmla="*/ 3418 h 3419"/>
                    <a:gd name="T4" fmla="*/ 166 w 4973"/>
                    <a:gd name="T5" fmla="*/ 3418 h 3419"/>
                    <a:gd name="T6" fmla="*/ 0 w 4973"/>
                    <a:gd name="T7" fmla="*/ 3251 h 3419"/>
                    <a:gd name="T8" fmla="*/ 0 w 4973"/>
                    <a:gd name="T9" fmla="*/ 166 h 3419"/>
                    <a:gd name="T10" fmla="*/ 166 w 4973"/>
                    <a:gd name="T11" fmla="*/ 0 h 3419"/>
                    <a:gd name="T12" fmla="*/ 4806 w 4973"/>
                    <a:gd name="T13" fmla="*/ 0 h 3419"/>
                    <a:gd name="T14" fmla="*/ 4972 w 4973"/>
                    <a:gd name="T15" fmla="*/ 166 h 3419"/>
                    <a:gd name="T16" fmla="*/ 4972 w 4973"/>
                    <a:gd name="T17" fmla="*/ 3251 h 3419"/>
                    <a:gd name="T18" fmla="*/ 4806 w 4973"/>
                    <a:gd name="T19" fmla="*/ 3418 h 3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73" h="3419">
                      <a:moveTo>
                        <a:pt x="4806" y="3418"/>
                      </a:moveTo>
                      <a:lnTo>
                        <a:pt x="4806" y="3418"/>
                      </a:lnTo>
                      <a:cubicBezTo>
                        <a:pt x="166" y="3418"/>
                        <a:pt x="166" y="3418"/>
                        <a:pt x="166" y="3418"/>
                      </a:cubicBezTo>
                      <a:cubicBezTo>
                        <a:pt x="82" y="3418"/>
                        <a:pt x="0" y="3335"/>
                        <a:pt x="0" y="3251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0" y="84"/>
                        <a:pt x="82" y="0"/>
                        <a:pt x="166" y="0"/>
                      </a:cubicBezTo>
                      <a:cubicBezTo>
                        <a:pt x="4806" y="0"/>
                        <a:pt x="4806" y="0"/>
                        <a:pt x="4806" y="0"/>
                      </a:cubicBezTo>
                      <a:cubicBezTo>
                        <a:pt x="4890" y="0"/>
                        <a:pt x="4972" y="84"/>
                        <a:pt x="4972" y="166"/>
                      </a:cubicBezTo>
                      <a:cubicBezTo>
                        <a:pt x="4972" y="3251"/>
                        <a:pt x="4972" y="3251"/>
                        <a:pt x="4972" y="3251"/>
                      </a:cubicBezTo>
                      <a:cubicBezTo>
                        <a:pt x="4972" y="3335"/>
                        <a:pt x="4890" y="3418"/>
                        <a:pt x="4806" y="3418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1" name="Freeform 8"/>
                <p:cNvSpPr>
                  <a:spLocks noChangeArrowheads="1"/>
                </p:cNvSpPr>
                <p:nvPr/>
              </p:nvSpPr>
              <p:spPr bwMode="auto">
                <a:xfrm>
                  <a:off x="1962150" y="2279650"/>
                  <a:ext cx="420688" cy="339725"/>
                </a:xfrm>
                <a:custGeom>
                  <a:avLst/>
                  <a:gdLst>
                    <a:gd name="T0" fmla="*/ 1166 w 1167"/>
                    <a:gd name="T1" fmla="*/ 944 h 945"/>
                    <a:gd name="T2" fmla="*/ 0 w 1167"/>
                    <a:gd name="T3" fmla="*/ 944 h 945"/>
                    <a:gd name="T4" fmla="*/ 138 w 1167"/>
                    <a:gd name="T5" fmla="*/ 0 h 945"/>
                    <a:gd name="T6" fmla="*/ 1000 w 1167"/>
                    <a:gd name="T7" fmla="*/ 0 h 945"/>
                    <a:gd name="T8" fmla="*/ 1166 w 1167"/>
                    <a:gd name="T9" fmla="*/ 944 h 9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7" h="945">
                      <a:moveTo>
                        <a:pt x="1166" y="944"/>
                      </a:moveTo>
                      <a:lnTo>
                        <a:pt x="0" y="944"/>
                      </a:lnTo>
                      <a:lnTo>
                        <a:pt x="138" y="0"/>
                      </a:lnTo>
                      <a:lnTo>
                        <a:pt x="1000" y="0"/>
                      </a:lnTo>
                      <a:lnTo>
                        <a:pt x="1166" y="94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2" name="Line 9"/>
                <p:cNvSpPr>
                  <a:spLocks noChangeShapeType="1"/>
                </p:cNvSpPr>
                <p:nvPr/>
              </p:nvSpPr>
              <p:spPr bwMode="auto">
                <a:xfrm>
                  <a:off x="1792288" y="2619375"/>
                  <a:ext cx="779462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3" name="Line 10"/>
                <p:cNvSpPr>
                  <a:spLocks noChangeShapeType="1"/>
                </p:cNvSpPr>
                <p:nvPr/>
              </p:nvSpPr>
              <p:spPr bwMode="auto">
                <a:xfrm>
                  <a:off x="1301750" y="2079625"/>
                  <a:ext cx="1739900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4" name="Line 11"/>
                <p:cNvSpPr>
                  <a:spLocks noChangeShapeType="1"/>
                </p:cNvSpPr>
                <p:nvPr/>
              </p:nvSpPr>
              <p:spPr bwMode="auto">
                <a:xfrm>
                  <a:off x="1301750" y="1238250"/>
                  <a:ext cx="1739900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91" name="Rectangle 590"/>
            <p:cNvSpPr/>
            <p:nvPr/>
          </p:nvSpPr>
          <p:spPr>
            <a:xfrm>
              <a:off x="2727945" y="0"/>
              <a:ext cx="858583" cy="48466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05" name="Group 604"/>
          <p:cNvGrpSpPr/>
          <p:nvPr/>
        </p:nvGrpSpPr>
        <p:grpSpPr>
          <a:xfrm>
            <a:off x="6922397" y="2446820"/>
            <a:ext cx="1344407" cy="899884"/>
            <a:chOff x="1815279" y="0"/>
            <a:chExt cx="1344407" cy="899884"/>
          </a:xfrm>
        </p:grpSpPr>
        <p:grpSp>
          <p:nvGrpSpPr>
            <p:cNvPr id="606" name="Group 605"/>
            <p:cNvGrpSpPr/>
            <p:nvPr/>
          </p:nvGrpSpPr>
          <p:grpSpPr>
            <a:xfrm>
              <a:off x="1815279" y="0"/>
              <a:ext cx="1344407" cy="899884"/>
              <a:chOff x="3630557" y="2700820"/>
              <a:chExt cx="1344407" cy="899884"/>
            </a:xfrm>
          </p:grpSpPr>
          <p:sp>
            <p:nvSpPr>
              <p:cNvPr id="608" name="TextBox 607"/>
              <p:cNvSpPr txBox="1"/>
              <p:nvPr/>
            </p:nvSpPr>
            <p:spPr>
              <a:xfrm>
                <a:off x="3630557" y="3416038"/>
                <a:ext cx="13444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Pooled Linux Desktop</a:t>
                </a:r>
              </a:p>
            </p:txBody>
          </p:sp>
          <p:grpSp>
            <p:nvGrpSpPr>
              <p:cNvPr id="609" name="Group 608"/>
              <p:cNvGrpSpPr/>
              <p:nvPr/>
            </p:nvGrpSpPr>
            <p:grpSpPr>
              <a:xfrm>
                <a:off x="3946153" y="2700820"/>
                <a:ext cx="713214" cy="645884"/>
                <a:chOff x="354013" y="4295775"/>
                <a:chExt cx="3632200" cy="3289300"/>
              </a:xfrm>
            </p:grpSpPr>
            <p:sp>
              <p:nvSpPr>
                <p:cNvPr id="610" name="Freeform 41"/>
                <p:cNvSpPr>
                  <a:spLocks noChangeArrowheads="1"/>
                </p:cNvSpPr>
                <p:nvPr/>
              </p:nvSpPr>
              <p:spPr bwMode="auto">
                <a:xfrm>
                  <a:off x="2022475" y="6172200"/>
                  <a:ext cx="295275" cy="295275"/>
                </a:xfrm>
                <a:custGeom>
                  <a:avLst/>
                  <a:gdLst>
                    <a:gd name="T0" fmla="*/ 409 w 819"/>
                    <a:gd name="T1" fmla="*/ 818 h 819"/>
                    <a:gd name="T2" fmla="*/ 409 w 819"/>
                    <a:gd name="T3" fmla="*/ 818 h 819"/>
                    <a:gd name="T4" fmla="*/ 409 w 819"/>
                    <a:gd name="T5" fmla="*/ 818 h 819"/>
                    <a:gd name="T6" fmla="*/ 0 w 819"/>
                    <a:gd name="T7" fmla="*/ 408 h 819"/>
                    <a:gd name="T8" fmla="*/ 0 w 819"/>
                    <a:gd name="T9" fmla="*/ 408 h 819"/>
                    <a:gd name="T10" fmla="*/ 409 w 819"/>
                    <a:gd name="T11" fmla="*/ 0 h 819"/>
                    <a:gd name="T12" fmla="*/ 409 w 819"/>
                    <a:gd name="T13" fmla="*/ 0 h 819"/>
                    <a:gd name="T14" fmla="*/ 818 w 819"/>
                    <a:gd name="T15" fmla="*/ 408 h 819"/>
                    <a:gd name="T16" fmla="*/ 818 w 819"/>
                    <a:gd name="T17" fmla="*/ 408 h 819"/>
                    <a:gd name="T18" fmla="*/ 409 w 819"/>
                    <a:gd name="T19" fmla="*/ 818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9" h="819">
                      <a:moveTo>
                        <a:pt x="409" y="818"/>
                      </a:moveTo>
                      <a:lnTo>
                        <a:pt x="409" y="818"/>
                      </a:lnTo>
                      <a:lnTo>
                        <a:pt x="409" y="818"/>
                      </a:lnTo>
                      <a:cubicBezTo>
                        <a:pt x="191" y="818"/>
                        <a:pt x="0" y="626"/>
                        <a:pt x="0" y="408"/>
                      </a:cubicBezTo>
                      <a:lnTo>
                        <a:pt x="0" y="408"/>
                      </a:lnTo>
                      <a:cubicBezTo>
                        <a:pt x="0" y="163"/>
                        <a:pt x="191" y="0"/>
                        <a:pt x="409" y="0"/>
                      </a:cubicBezTo>
                      <a:lnTo>
                        <a:pt x="409" y="0"/>
                      </a:lnTo>
                      <a:cubicBezTo>
                        <a:pt x="627" y="0"/>
                        <a:pt x="818" y="163"/>
                        <a:pt x="818" y="408"/>
                      </a:cubicBezTo>
                      <a:lnTo>
                        <a:pt x="818" y="408"/>
                      </a:lnTo>
                      <a:cubicBezTo>
                        <a:pt x="818" y="626"/>
                        <a:pt x="627" y="818"/>
                        <a:pt x="409" y="8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1" name="Line 42"/>
                <p:cNvSpPr>
                  <a:spLocks noChangeShapeType="1"/>
                </p:cNvSpPr>
                <p:nvPr/>
              </p:nvSpPr>
              <p:spPr bwMode="auto">
                <a:xfrm>
                  <a:off x="2170113" y="6435725"/>
                  <a:ext cx="1587" cy="382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2" name="Freeform 43"/>
                <p:cNvSpPr>
                  <a:spLocks noChangeArrowheads="1"/>
                </p:cNvSpPr>
                <p:nvPr/>
              </p:nvSpPr>
              <p:spPr bwMode="auto">
                <a:xfrm>
                  <a:off x="903288" y="6318250"/>
                  <a:ext cx="1139825" cy="471488"/>
                </a:xfrm>
                <a:custGeom>
                  <a:avLst/>
                  <a:gdLst>
                    <a:gd name="T0" fmla="*/ 3164 w 3165"/>
                    <a:gd name="T1" fmla="*/ 0 h 1310"/>
                    <a:gd name="T2" fmla="*/ 3164 w 3165"/>
                    <a:gd name="T3" fmla="*/ 0 h 1310"/>
                    <a:gd name="T4" fmla="*/ 410 w 3165"/>
                    <a:gd name="T5" fmla="*/ 0 h 1310"/>
                    <a:gd name="T6" fmla="*/ 0 w 3165"/>
                    <a:gd name="T7" fmla="*/ 410 h 1310"/>
                    <a:gd name="T8" fmla="*/ 0 w 3165"/>
                    <a:gd name="T9" fmla="*/ 1309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5" h="1310">
                      <a:moveTo>
                        <a:pt x="3164" y="0"/>
                      </a:moveTo>
                      <a:lnTo>
                        <a:pt x="3164" y="0"/>
                      </a:ln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191" y="0"/>
                        <a:pt x="0" y="191"/>
                        <a:pt x="0" y="410"/>
                      </a:cubicBezTo>
                      <a:cubicBezTo>
                        <a:pt x="0" y="1309"/>
                        <a:pt x="0" y="1309"/>
                        <a:pt x="0" y="13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3" name="Freeform 44"/>
                <p:cNvSpPr>
                  <a:spLocks noChangeArrowheads="1"/>
                </p:cNvSpPr>
                <p:nvPr/>
              </p:nvSpPr>
              <p:spPr bwMode="auto">
                <a:xfrm>
                  <a:off x="2287588" y="6318250"/>
                  <a:ext cx="1130300" cy="471488"/>
                </a:xfrm>
                <a:custGeom>
                  <a:avLst/>
                  <a:gdLst>
                    <a:gd name="T0" fmla="*/ 0 w 3138"/>
                    <a:gd name="T1" fmla="*/ 0 h 1310"/>
                    <a:gd name="T2" fmla="*/ 0 w 3138"/>
                    <a:gd name="T3" fmla="*/ 0 h 1310"/>
                    <a:gd name="T4" fmla="*/ 2728 w 3138"/>
                    <a:gd name="T5" fmla="*/ 0 h 1310"/>
                    <a:gd name="T6" fmla="*/ 3137 w 3138"/>
                    <a:gd name="T7" fmla="*/ 410 h 1310"/>
                    <a:gd name="T8" fmla="*/ 3137 w 3138"/>
                    <a:gd name="T9" fmla="*/ 1309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38" h="131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728" y="0"/>
                        <a:pt x="2728" y="0"/>
                        <a:pt x="2728" y="0"/>
                      </a:cubicBezTo>
                      <a:cubicBezTo>
                        <a:pt x="2946" y="0"/>
                        <a:pt x="3137" y="191"/>
                        <a:pt x="3137" y="410"/>
                      </a:cubicBezTo>
                      <a:cubicBezTo>
                        <a:pt x="3137" y="1309"/>
                        <a:pt x="3137" y="1309"/>
                        <a:pt x="3137" y="13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4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170113" y="5403850"/>
                  <a:ext cx="1587" cy="7493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5" name="Freeform 46"/>
                <p:cNvSpPr>
                  <a:spLocks noChangeArrowheads="1"/>
                </p:cNvSpPr>
                <p:nvPr/>
              </p:nvSpPr>
              <p:spPr bwMode="auto">
                <a:xfrm>
                  <a:off x="717550" y="6789738"/>
                  <a:ext cx="384175" cy="384175"/>
                </a:xfrm>
                <a:custGeom>
                  <a:avLst/>
                  <a:gdLst>
                    <a:gd name="T0" fmla="*/ 1064 w 1065"/>
                    <a:gd name="T1" fmla="*/ 546 h 1065"/>
                    <a:gd name="T2" fmla="*/ 1064 w 1065"/>
                    <a:gd name="T3" fmla="*/ 546 h 1065"/>
                    <a:gd name="T4" fmla="*/ 545 w 1065"/>
                    <a:gd name="T5" fmla="*/ 1064 h 1065"/>
                    <a:gd name="T6" fmla="*/ 0 w 1065"/>
                    <a:gd name="T7" fmla="*/ 546 h 1065"/>
                    <a:gd name="T8" fmla="*/ 545 w 1065"/>
                    <a:gd name="T9" fmla="*/ 0 h 1065"/>
                    <a:gd name="T10" fmla="*/ 1064 w 1065"/>
                    <a:gd name="T11" fmla="*/ 546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5" h="1065">
                      <a:moveTo>
                        <a:pt x="1064" y="546"/>
                      </a:moveTo>
                      <a:lnTo>
                        <a:pt x="1064" y="546"/>
                      </a:lnTo>
                      <a:cubicBezTo>
                        <a:pt x="1064" y="846"/>
                        <a:pt x="846" y="1064"/>
                        <a:pt x="545" y="1064"/>
                      </a:cubicBezTo>
                      <a:cubicBezTo>
                        <a:pt x="245" y="1064"/>
                        <a:pt x="0" y="846"/>
                        <a:pt x="0" y="546"/>
                      </a:cubicBezTo>
                      <a:cubicBezTo>
                        <a:pt x="0" y="246"/>
                        <a:pt x="245" y="0"/>
                        <a:pt x="545" y="0"/>
                      </a:cubicBezTo>
                      <a:cubicBezTo>
                        <a:pt x="846" y="0"/>
                        <a:pt x="1064" y="246"/>
                        <a:pt x="1064" y="5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6" name="Freeform 47"/>
                <p:cNvSpPr>
                  <a:spLocks noChangeArrowheads="1"/>
                </p:cNvSpPr>
                <p:nvPr/>
              </p:nvSpPr>
              <p:spPr bwMode="auto">
                <a:xfrm>
                  <a:off x="520700" y="7181850"/>
                  <a:ext cx="795338" cy="403225"/>
                </a:xfrm>
                <a:custGeom>
                  <a:avLst/>
                  <a:gdLst>
                    <a:gd name="T0" fmla="*/ 2155 w 2210"/>
                    <a:gd name="T1" fmla="*/ 546 h 1120"/>
                    <a:gd name="T2" fmla="*/ 2155 w 2210"/>
                    <a:gd name="T3" fmla="*/ 546 h 1120"/>
                    <a:gd name="T4" fmla="*/ 1991 w 2210"/>
                    <a:gd name="T5" fmla="*/ 901 h 1120"/>
                    <a:gd name="T6" fmla="*/ 1091 w 2210"/>
                    <a:gd name="T7" fmla="*/ 1119 h 1120"/>
                    <a:gd name="T8" fmla="*/ 192 w 2210"/>
                    <a:gd name="T9" fmla="*/ 901 h 1120"/>
                    <a:gd name="T10" fmla="*/ 55 w 2210"/>
                    <a:gd name="T11" fmla="*/ 546 h 1120"/>
                    <a:gd name="T12" fmla="*/ 1091 w 2210"/>
                    <a:gd name="T13" fmla="*/ 0 h 1120"/>
                    <a:gd name="T14" fmla="*/ 2155 w 2210"/>
                    <a:gd name="T15" fmla="*/ 546 h 1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10" h="1120">
                      <a:moveTo>
                        <a:pt x="2155" y="546"/>
                      </a:moveTo>
                      <a:lnTo>
                        <a:pt x="2155" y="546"/>
                      </a:lnTo>
                      <a:cubicBezTo>
                        <a:pt x="2209" y="683"/>
                        <a:pt x="2128" y="819"/>
                        <a:pt x="1991" y="901"/>
                      </a:cubicBezTo>
                      <a:cubicBezTo>
                        <a:pt x="1746" y="1037"/>
                        <a:pt x="1446" y="1119"/>
                        <a:pt x="1091" y="1119"/>
                      </a:cubicBezTo>
                      <a:cubicBezTo>
                        <a:pt x="764" y="1119"/>
                        <a:pt x="437" y="1037"/>
                        <a:pt x="192" y="901"/>
                      </a:cubicBezTo>
                      <a:cubicBezTo>
                        <a:pt x="55" y="819"/>
                        <a:pt x="0" y="683"/>
                        <a:pt x="55" y="546"/>
                      </a:cubicBezTo>
                      <a:cubicBezTo>
                        <a:pt x="192" y="218"/>
                        <a:pt x="601" y="0"/>
                        <a:pt x="1091" y="0"/>
                      </a:cubicBezTo>
                      <a:cubicBezTo>
                        <a:pt x="1583" y="0"/>
                        <a:pt x="1991" y="218"/>
                        <a:pt x="2155" y="5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7" name="Freeform 48"/>
                <p:cNvSpPr>
                  <a:spLocks noChangeArrowheads="1"/>
                </p:cNvSpPr>
                <p:nvPr/>
              </p:nvSpPr>
              <p:spPr bwMode="auto">
                <a:xfrm>
                  <a:off x="1973263" y="6789738"/>
                  <a:ext cx="382587" cy="384175"/>
                </a:xfrm>
                <a:custGeom>
                  <a:avLst/>
                  <a:gdLst>
                    <a:gd name="T0" fmla="*/ 1063 w 1064"/>
                    <a:gd name="T1" fmla="*/ 546 h 1065"/>
                    <a:gd name="T2" fmla="*/ 1063 w 1064"/>
                    <a:gd name="T3" fmla="*/ 546 h 1065"/>
                    <a:gd name="T4" fmla="*/ 545 w 1064"/>
                    <a:gd name="T5" fmla="*/ 1064 h 1065"/>
                    <a:gd name="T6" fmla="*/ 0 w 1064"/>
                    <a:gd name="T7" fmla="*/ 546 h 1065"/>
                    <a:gd name="T8" fmla="*/ 545 w 1064"/>
                    <a:gd name="T9" fmla="*/ 0 h 1065"/>
                    <a:gd name="T10" fmla="*/ 1063 w 1064"/>
                    <a:gd name="T11" fmla="*/ 546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4" h="1065">
                      <a:moveTo>
                        <a:pt x="1063" y="546"/>
                      </a:moveTo>
                      <a:lnTo>
                        <a:pt x="1063" y="546"/>
                      </a:lnTo>
                      <a:cubicBezTo>
                        <a:pt x="1063" y="846"/>
                        <a:pt x="818" y="1064"/>
                        <a:pt x="545" y="1064"/>
                      </a:cubicBezTo>
                      <a:cubicBezTo>
                        <a:pt x="245" y="1064"/>
                        <a:pt x="0" y="846"/>
                        <a:pt x="0" y="546"/>
                      </a:cubicBezTo>
                      <a:cubicBezTo>
                        <a:pt x="0" y="246"/>
                        <a:pt x="245" y="0"/>
                        <a:pt x="545" y="0"/>
                      </a:cubicBezTo>
                      <a:cubicBezTo>
                        <a:pt x="818" y="0"/>
                        <a:pt x="1063" y="246"/>
                        <a:pt x="1063" y="5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8" name="Freeform 49"/>
                <p:cNvSpPr>
                  <a:spLocks noChangeArrowheads="1"/>
                </p:cNvSpPr>
                <p:nvPr/>
              </p:nvSpPr>
              <p:spPr bwMode="auto">
                <a:xfrm>
                  <a:off x="1778000" y="7181850"/>
                  <a:ext cx="785813" cy="403225"/>
                </a:xfrm>
                <a:custGeom>
                  <a:avLst/>
                  <a:gdLst>
                    <a:gd name="T0" fmla="*/ 2128 w 2183"/>
                    <a:gd name="T1" fmla="*/ 546 h 1120"/>
                    <a:gd name="T2" fmla="*/ 2128 w 2183"/>
                    <a:gd name="T3" fmla="*/ 546 h 1120"/>
                    <a:gd name="T4" fmla="*/ 1991 w 2183"/>
                    <a:gd name="T5" fmla="*/ 901 h 1120"/>
                    <a:gd name="T6" fmla="*/ 1091 w 2183"/>
                    <a:gd name="T7" fmla="*/ 1119 h 1120"/>
                    <a:gd name="T8" fmla="*/ 191 w 2183"/>
                    <a:gd name="T9" fmla="*/ 901 h 1120"/>
                    <a:gd name="T10" fmla="*/ 55 w 2183"/>
                    <a:gd name="T11" fmla="*/ 546 h 1120"/>
                    <a:gd name="T12" fmla="*/ 1091 w 2183"/>
                    <a:gd name="T13" fmla="*/ 0 h 1120"/>
                    <a:gd name="T14" fmla="*/ 2128 w 2183"/>
                    <a:gd name="T15" fmla="*/ 546 h 1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83" h="1120">
                      <a:moveTo>
                        <a:pt x="2128" y="546"/>
                      </a:moveTo>
                      <a:lnTo>
                        <a:pt x="2128" y="546"/>
                      </a:lnTo>
                      <a:cubicBezTo>
                        <a:pt x="2182" y="683"/>
                        <a:pt x="2128" y="819"/>
                        <a:pt x="1991" y="901"/>
                      </a:cubicBezTo>
                      <a:cubicBezTo>
                        <a:pt x="1746" y="1037"/>
                        <a:pt x="1418" y="1119"/>
                        <a:pt x="1091" y="1119"/>
                      </a:cubicBezTo>
                      <a:cubicBezTo>
                        <a:pt x="764" y="1119"/>
                        <a:pt x="437" y="1037"/>
                        <a:pt x="191" y="901"/>
                      </a:cubicBezTo>
                      <a:cubicBezTo>
                        <a:pt x="55" y="819"/>
                        <a:pt x="0" y="683"/>
                        <a:pt x="55" y="546"/>
                      </a:cubicBezTo>
                      <a:cubicBezTo>
                        <a:pt x="191" y="218"/>
                        <a:pt x="601" y="0"/>
                        <a:pt x="1091" y="0"/>
                      </a:cubicBezTo>
                      <a:cubicBezTo>
                        <a:pt x="1582" y="0"/>
                        <a:pt x="1991" y="218"/>
                        <a:pt x="2128" y="5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9" name="Freeform 50"/>
                <p:cNvSpPr>
                  <a:spLocks noChangeArrowheads="1"/>
                </p:cNvSpPr>
                <p:nvPr/>
              </p:nvSpPr>
              <p:spPr bwMode="auto">
                <a:xfrm>
                  <a:off x="3230563" y="6789738"/>
                  <a:ext cx="384175" cy="384175"/>
                </a:xfrm>
                <a:custGeom>
                  <a:avLst/>
                  <a:gdLst>
                    <a:gd name="T0" fmla="*/ 1064 w 1065"/>
                    <a:gd name="T1" fmla="*/ 546 h 1065"/>
                    <a:gd name="T2" fmla="*/ 1064 w 1065"/>
                    <a:gd name="T3" fmla="*/ 546 h 1065"/>
                    <a:gd name="T4" fmla="*/ 519 w 1065"/>
                    <a:gd name="T5" fmla="*/ 1064 h 1065"/>
                    <a:gd name="T6" fmla="*/ 0 w 1065"/>
                    <a:gd name="T7" fmla="*/ 546 h 1065"/>
                    <a:gd name="T8" fmla="*/ 519 w 1065"/>
                    <a:gd name="T9" fmla="*/ 0 h 1065"/>
                    <a:gd name="T10" fmla="*/ 1064 w 1065"/>
                    <a:gd name="T11" fmla="*/ 546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65" h="1065">
                      <a:moveTo>
                        <a:pt x="1064" y="546"/>
                      </a:moveTo>
                      <a:lnTo>
                        <a:pt x="1064" y="546"/>
                      </a:lnTo>
                      <a:cubicBezTo>
                        <a:pt x="1064" y="846"/>
                        <a:pt x="819" y="1064"/>
                        <a:pt x="519" y="1064"/>
                      </a:cubicBezTo>
                      <a:cubicBezTo>
                        <a:pt x="246" y="1064"/>
                        <a:pt x="0" y="846"/>
                        <a:pt x="0" y="546"/>
                      </a:cubicBezTo>
                      <a:cubicBezTo>
                        <a:pt x="0" y="246"/>
                        <a:pt x="246" y="0"/>
                        <a:pt x="519" y="0"/>
                      </a:cubicBezTo>
                      <a:cubicBezTo>
                        <a:pt x="819" y="0"/>
                        <a:pt x="1064" y="246"/>
                        <a:pt x="1064" y="5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0" name="Freeform 51"/>
                <p:cNvSpPr>
                  <a:spLocks noChangeArrowheads="1"/>
                </p:cNvSpPr>
                <p:nvPr/>
              </p:nvSpPr>
              <p:spPr bwMode="auto">
                <a:xfrm>
                  <a:off x="3033713" y="7181850"/>
                  <a:ext cx="785812" cy="403225"/>
                </a:xfrm>
                <a:custGeom>
                  <a:avLst/>
                  <a:gdLst>
                    <a:gd name="T0" fmla="*/ 2128 w 2183"/>
                    <a:gd name="T1" fmla="*/ 546 h 1120"/>
                    <a:gd name="T2" fmla="*/ 2128 w 2183"/>
                    <a:gd name="T3" fmla="*/ 546 h 1120"/>
                    <a:gd name="T4" fmla="*/ 1991 w 2183"/>
                    <a:gd name="T5" fmla="*/ 901 h 1120"/>
                    <a:gd name="T6" fmla="*/ 1091 w 2183"/>
                    <a:gd name="T7" fmla="*/ 1119 h 1120"/>
                    <a:gd name="T8" fmla="*/ 191 w 2183"/>
                    <a:gd name="T9" fmla="*/ 901 h 1120"/>
                    <a:gd name="T10" fmla="*/ 55 w 2183"/>
                    <a:gd name="T11" fmla="*/ 546 h 1120"/>
                    <a:gd name="T12" fmla="*/ 1091 w 2183"/>
                    <a:gd name="T13" fmla="*/ 0 h 1120"/>
                    <a:gd name="T14" fmla="*/ 2128 w 2183"/>
                    <a:gd name="T15" fmla="*/ 546 h 1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83" h="1120">
                      <a:moveTo>
                        <a:pt x="2128" y="546"/>
                      </a:moveTo>
                      <a:lnTo>
                        <a:pt x="2128" y="546"/>
                      </a:lnTo>
                      <a:cubicBezTo>
                        <a:pt x="2182" y="683"/>
                        <a:pt x="2128" y="819"/>
                        <a:pt x="1991" y="901"/>
                      </a:cubicBezTo>
                      <a:cubicBezTo>
                        <a:pt x="1745" y="1037"/>
                        <a:pt x="1418" y="1119"/>
                        <a:pt x="1091" y="1119"/>
                      </a:cubicBezTo>
                      <a:cubicBezTo>
                        <a:pt x="737" y="1119"/>
                        <a:pt x="436" y="1037"/>
                        <a:pt x="191" y="901"/>
                      </a:cubicBezTo>
                      <a:cubicBezTo>
                        <a:pt x="55" y="819"/>
                        <a:pt x="0" y="683"/>
                        <a:pt x="55" y="546"/>
                      </a:cubicBezTo>
                      <a:cubicBezTo>
                        <a:pt x="191" y="218"/>
                        <a:pt x="600" y="0"/>
                        <a:pt x="1091" y="0"/>
                      </a:cubicBezTo>
                      <a:cubicBezTo>
                        <a:pt x="1582" y="0"/>
                        <a:pt x="1991" y="218"/>
                        <a:pt x="2128" y="5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1" name="Freeform 52"/>
                <p:cNvSpPr>
                  <a:spLocks noChangeArrowheads="1"/>
                </p:cNvSpPr>
                <p:nvPr/>
              </p:nvSpPr>
              <p:spPr bwMode="auto">
                <a:xfrm>
                  <a:off x="893763" y="5405438"/>
                  <a:ext cx="2524125" cy="441325"/>
                </a:xfrm>
                <a:custGeom>
                  <a:avLst/>
                  <a:gdLst>
                    <a:gd name="T0" fmla="*/ 7009 w 7010"/>
                    <a:gd name="T1" fmla="*/ 0 h 1228"/>
                    <a:gd name="T2" fmla="*/ 7009 w 7010"/>
                    <a:gd name="T3" fmla="*/ 0 h 1228"/>
                    <a:gd name="T4" fmla="*/ 7009 w 7010"/>
                    <a:gd name="T5" fmla="*/ 819 h 1228"/>
                    <a:gd name="T6" fmla="*/ 6572 w 7010"/>
                    <a:gd name="T7" fmla="*/ 1227 h 1228"/>
                    <a:gd name="T8" fmla="*/ 437 w 7010"/>
                    <a:gd name="T9" fmla="*/ 1227 h 1228"/>
                    <a:gd name="T10" fmla="*/ 0 w 7010"/>
                    <a:gd name="T11" fmla="*/ 819 h 1228"/>
                    <a:gd name="T12" fmla="*/ 0 w 7010"/>
                    <a:gd name="T13" fmla="*/ 0 h 1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10" h="1228">
                      <a:moveTo>
                        <a:pt x="7009" y="0"/>
                      </a:moveTo>
                      <a:lnTo>
                        <a:pt x="7009" y="0"/>
                      </a:lnTo>
                      <a:cubicBezTo>
                        <a:pt x="7009" y="819"/>
                        <a:pt x="7009" y="819"/>
                        <a:pt x="7009" y="819"/>
                      </a:cubicBezTo>
                      <a:cubicBezTo>
                        <a:pt x="7009" y="1037"/>
                        <a:pt x="6818" y="1227"/>
                        <a:pt x="6572" y="1227"/>
                      </a:cubicBezTo>
                      <a:cubicBezTo>
                        <a:pt x="437" y="1227"/>
                        <a:pt x="437" y="1227"/>
                        <a:pt x="437" y="1227"/>
                      </a:cubicBezTo>
                      <a:cubicBezTo>
                        <a:pt x="190" y="1227"/>
                        <a:pt x="0" y="1037"/>
                        <a:pt x="0" y="81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2" name="Freeform 53"/>
                <p:cNvSpPr>
                  <a:spLocks noChangeArrowheads="1"/>
                </p:cNvSpPr>
                <p:nvPr/>
              </p:nvSpPr>
              <p:spPr bwMode="auto">
                <a:xfrm>
                  <a:off x="766763" y="4718050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110 h 192"/>
                    <a:gd name="T6" fmla="*/ 82 w 165"/>
                    <a:gd name="T7" fmla="*/ 191 h 192"/>
                    <a:gd name="T8" fmla="*/ 164 w 165"/>
                    <a:gd name="T9" fmla="*/ 110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5"/>
                        <a:pt x="0" y="110"/>
                      </a:cubicBezTo>
                      <a:cubicBezTo>
                        <a:pt x="0" y="137"/>
                        <a:pt x="28" y="191"/>
                        <a:pt x="82" y="191"/>
                      </a:cubicBezTo>
                      <a:cubicBezTo>
                        <a:pt x="109" y="191"/>
                        <a:pt x="164" y="137"/>
                        <a:pt x="164" y="110"/>
                      </a:cubicBezTo>
                      <a:cubicBezTo>
                        <a:pt x="164" y="55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3" name="Freeform 54"/>
                <p:cNvSpPr>
                  <a:spLocks noChangeArrowheads="1"/>
                </p:cNvSpPr>
                <p:nvPr/>
              </p:nvSpPr>
              <p:spPr bwMode="auto">
                <a:xfrm>
                  <a:off x="992188" y="4718050"/>
                  <a:ext cx="69850" cy="69850"/>
                </a:xfrm>
                <a:custGeom>
                  <a:avLst/>
                  <a:gdLst>
                    <a:gd name="T0" fmla="*/ 83 w 193"/>
                    <a:gd name="T1" fmla="*/ 0 h 192"/>
                    <a:gd name="T2" fmla="*/ 83 w 193"/>
                    <a:gd name="T3" fmla="*/ 0 h 192"/>
                    <a:gd name="T4" fmla="*/ 0 w 193"/>
                    <a:gd name="T5" fmla="*/ 110 h 192"/>
                    <a:gd name="T6" fmla="*/ 83 w 193"/>
                    <a:gd name="T7" fmla="*/ 191 h 192"/>
                    <a:gd name="T8" fmla="*/ 192 w 193"/>
                    <a:gd name="T9" fmla="*/ 110 h 192"/>
                    <a:gd name="T10" fmla="*/ 83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3" y="0"/>
                      </a:moveTo>
                      <a:lnTo>
                        <a:pt x="83" y="0"/>
                      </a:lnTo>
                      <a:cubicBezTo>
                        <a:pt x="55" y="0"/>
                        <a:pt x="0" y="55"/>
                        <a:pt x="0" y="110"/>
                      </a:cubicBezTo>
                      <a:cubicBezTo>
                        <a:pt x="0" y="137"/>
                        <a:pt x="55" y="191"/>
                        <a:pt x="83" y="191"/>
                      </a:cubicBezTo>
                      <a:cubicBezTo>
                        <a:pt x="137" y="191"/>
                        <a:pt x="192" y="137"/>
                        <a:pt x="192" y="110"/>
                      </a:cubicBezTo>
                      <a:cubicBezTo>
                        <a:pt x="192" y="55"/>
                        <a:pt x="137" y="0"/>
                        <a:pt x="83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4" name="Freeform 55"/>
                <p:cNvSpPr>
                  <a:spLocks noChangeArrowheads="1"/>
                </p:cNvSpPr>
                <p:nvPr/>
              </p:nvSpPr>
              <p:spPr bwMode="auto">
                <a:xfrm>
                  <a:off x="354013" y="4295775"/>
                  <a:ext cx="1119187" cy="1119188"/>
                </a:xfrm>
                <a:custGeom>
                  <a:avLst/>
                  <a:gdLst>
                    <a:gd name="T0" fmla="*/ 3109 w 3110"/>
                    <a:gd name="T1" fmla="*/ 1554 h 3109"/>
                    <a:gd name="T2" fmla="*/ 3109 w 3110"/>
                    <a:gd name="T3" fmla="*/ 1554 h 3109"/>
                    <a:gd name="T4" fmla="*/ 1554 w 3110"/>
                    <a:gd name="T5" fmla="*/ 3108 h 3109"/>
                    <a:gd name="T6" fmla="*/ 0 w 3110"/>
                    <a:gd name="T7" fmla="*/ 1554 h 3109"/>
                    <a:gd name="T8" fmla="*/ 1554 w 3110"/>
                    <a:gd name="T9" fmla="*/ 0 h 3109"/>
                    <a:gd name="T10" fmla="*/ 3109 w 3110"/>
                    <a:gd name="T11" fmla="*/ 1554 h 3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09">
                      <a:moveTo>
                        <a:pt x="3109" y="1554"/>
                      </a:moveTo>
                      <a:lnTo>
                        <a:pt x="3109" y="1554"/>
                      </a:lnTo>
                      <a:cubicBezTo>
                        <a:pt x="3109" y="2400"/>
                        <a:pt x="2400" y="3108"/>
                        <a:pt x="1554" y="3108"/>
                      </a:cubicBezTo>
                      <a:cubicBezTo>
                        <a:pt x="682" y="3108"/>
                        <a:pt x="0" y="2400"/>
                        <a:pt x="0" y="1554"/>
                      </a:cubicBezTo>
                      <a:cubicBezTo>
                        <a:pt x="0" y="681"/>
                        <a:pt x="682" y="0"/>
                        <a:pt x="1554" y="0"/>
                      </a:cubicBezTo>
                      <a:cubicBezTo>
                        <a:pt x="2400" y="0"/>
                        <a:pt x="3109" y="681"/>
                        <a:pt x="3109" y="15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5" name="Freeform 56"/>
                <p:cNvSpPr>
                  <a:spLocks noChangeArrowheads="1"/>
                </p:cNvSpPr>
                <p:nvPr/>
              </p:nvSpPr>
              <p:spPr bwMode="auto">
                <a:xfrm>
                  <a:off x="511175" y="4471988"/>
                  <a:ext cx="804863" cy="766762"/>
                </a:xfrm>
                <a:custGeom>
                  <a:avLst/>
                  <a:gdLst>
                    <a:gd name="T0" fmla="*/ 0 w 2237"/>
                    <a:gd name="T1" fmla="*/ 2128 h 2129"/>
                    <a:gd name="T2" fmla="*/ 0 w 2237"/>
                    <a:gd name="T3" fmla="*/ 2128 h 2129"/>
                    <a:gd name="T4" fmla="*/ 137 w 2237"/>
                    <a:gd name="T5" fmla="*/ 1855 h 2129"/>
                    <a:gd name="T6" fmla="*/ 137 w 2237"/>
                    <a:gd name="T7" fmla="*/ 982 h 2129"/>
                    <a:gd name="T8" fmla="*/ 1118 w 2237"/>
                    <a:gd name="T9" fmla="*/ 0 h 2129"/>
                    <a:gd name="T10" fmla="*/ 2100 w 2237"/>
                    <a:gd name="T11" fmla="*/ 982 h 2129"/>
                    <a:gd name="T12" fmla="*/ 2100 w 2237"/>
                    <a:gd name="T13" fmla="*/ 1855 h 2129"/>
                    <a:gd name="T14" fmla="*/ 2236 w 2237"/>
                    <a:gd name="T15" fmla="*/ 2128 h 2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9">
                      <a:moveTo>
                        <a:pt x="0" y="2128"/>
                      </a:moveTo>
                      <a:lnTo>
                        <a:pt x="0" y="2128"/>
                      </a:lnTo>
                      <a:cubicBezTo>
                        <a:pt x="0" y="2128"/>
                        <a:pt x="137" y="2128"/>
                        <a:pt x="137" y="1855"/>
                      </a:cubicBezTo>
                      <a:cubicBezTo>
                        <a:pt x="137" y="1609"/>
                        <a:pt x="137" y="982"/>
                        <a:pt x="137" y="982"/>
                      </a:cubicBezTo>
                      <a:cubicBezTo>
                        <a:pt x="137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5"/>
                      </a:cubicBezTo>
                      <a:cubicBezTo>
                        <a:pt x="2100" y="2128"/>
                        <a:pt x="2236" y="2128"/>
                        <a:pt x="2236" y="2128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6" name="Freeform 57"/>
                <p:cNvSpPr>
                  <a:spLocks noChangeArrowheads="1"/>
                </p:cNvSpPr>
                <p:nvPr/>
              </p:nvSpPr>
              <p:spPr bwMode="auto">
                <a:xfrm>
                  <a:off x="696913" y="5229225"/>
                  <a:ext cx="431800" cy="138113"/>
                </a:xfrm>
                <a:custGeom>
                  <a:avLst/>
                  <a:gdLst>
                    <a:gd name="T0" fmla="*/ 0 w 1201"/>
                    <a:gd name="T1" fmla="*/ 381 h 382"/>
                    <a:gd name="T2" fmla="*/ 0 w 1201"/>
                    <a:gd name="T3" fmla="*/ 381 h 382"/>
                    <a:gd name="T4" fmla="*/ 599 w 1201"/>
                    <a:gd name="T5" fmla="*/ 0 h 382"/>
                    <a:gd name="T6" fmla="*/ 1200 w 1201"/>
                    <a:gd name="T7" fmla="*/ 381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2">
                      <a:moveTo>
                        <a:pt x="0" y="381"/>
                      </a:moveTo>
                      <a:lnTo>
                        <a:pt x="0" y="381"/>
                      </a:lnTo>
                      <a:cubicBezTo>
                        <a:pt x="81" y="163"/>
                        <a:pt x="327" y="0"/>
                        <a:pt x="599" y="0"/>
                      </a:cubicBezTo>
                      <a:cubicBezTo>
                        <a:pt x="872" y="0"/>
                        <a:pt x="1091" y="163"/>
                        <a:pt x="1200" y="38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7" name="Freeform 58"/>
                <p:cNvSpPr>
                  <a:spLocks noChangeArrowheads="1"/>
                </p:cNvSpPr>
                <p:nvPr/>
              </p:nvSpPr>
              <p:spPr bwMode="auto">
                <a:xfrm>
                  <a:off x="668338" y="4826000"/>
                  <a:ext cx="490537" cy="295275"/>
                </a:xfrm>
                <a:custGeom>
                  <a:avLst/>
                  <a:gdLst>
                    <a:gd name="T0" fmla="*/ 845 w 1364"/>
                    <a:gd name="T1" fmla="*/ 763 h 819"/>
                    <a:gd name="T2" fmla="*/ 845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27 h 819"/>
                    <a:gd name="T10" fmla="*/ 681 w 1364"/>
                    <a:gd name="T11" fmla="*/ 0 h 819"/>
                    <a:gd name="T12" fmla="*/ 1282 w 1364"/>
                    <a:gd name="T13" fmla="*/ 327 h 819"/>
                    <a:gd name="T14" fmla="*/ 1254 w 1364"/>
                    <a:gd name="T15" fmla="*/ 545 h 819"/>
                    <a:gd name="T16" fmla="*/ 845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5" y="763"/>
                      </a:moveTo>
                      <a:lnTo>
                        <a:pt x="845" y="763"/>
                      </a:lnTo>
                      <a:cubicBezTo>
                        <a:pt x="763" y="818"/>
                        <a:pt x="599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2" y="327"/>
                      </a:cubicBezTo>
                      <a:cubicBezTo>
                        <a:pt x="82" y="327"/>
                        <a:pt x="436" y="0"/>
                        <a:pt x="681" y="0"/>
                      </a:cubicBezTo>
                      <a:cubicBezTo>
                        <a:pt x="927" y="0"/>
                        <a:pt x="1282" y="327"/>
                        <a:pt x="1282" y="327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5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8" name="Freeform 59"/>
                <p:cNvSpPr>
                  <a:spLocks noChangeArrowheads="1"/>
                </p:cNvSpPr>
                <p:nvPr/>
              </p:nvSpPr>
              <p:spPr bwMode="auto">
                <a:xfrm>
                  <a:off x="677863" y="4973638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9" name="Freeform 60"/>
                <p:cNvSpPr>
                  <a:spLocks noChangeArrowheads="1"/>
                </p:cNvSpPr>
                <p:nvPr/>
              </p:nvSpPr>
              <p:spPr bwMode="auto">
                <a:xfrm>
                  <a:off x="2022475" y="4718050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110 h 192"/>
                    <a:gd name="T6" fmla="*/ 82 w 165"/>
                    <a:gd name="T7" fmla="*/ 191 h 192"/>
                    <a:gd name="T8" fmla="*/ 164 w 165"/>
                    <a:gd name="T9" fmla="*/ 110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5"/>
                        <a:pt x="0" y="110"/>
                      </a:cubicBezTo>
                      <a:cubicBezTo>
                        <a:pt x="0" y="137"/>
                        <a:pt x="28" y="191"/>
                        <a:pt x="82" y="191"/>
                      </a:cubicBezTo>
                      <a:cubicBezTo>
                        <a:pt x="109" y="191"/>
                        <a:pt x="164" y="137"/>
                        <a:pt x="164" y="110"/>
                      </a:cubicBezTo>
                      <a:cubicBezTo>
                        <a:pt x="164" y="55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0" name="Freeform 61"/>
                <p:cNvSpPr>
                  <a:spLocks noChangeArrowheads="1"/>
                </p:cNvSpPr>
                <p:nvPr/>
              </p:nvSpPr>
              <p:spPr bwMode="auto">
                <a:xfrm>
                  <a:off x="2247900" y="4718050"/>
                  <a:ext cx="69850" cy="69850"/>
                </a:xfrm>
                <a:custGeom>
                  <a:avLst/>
                  <a:gdLst>
                    <a:gd name="T0" fmla="*/ 82 w 192"/>
                    <a:gd name="T1" fmla="*/ 0 h 192"/>
                    <a:gd name="T2" fmla="*/ 82 w 192"/>
                    <a:gd name="T3" fmla="*/ 0 h 192"/>
                    <a:gd name="T4" fmla="*/ 0 w 192"/>
                    <a:gd name="T5" fmla="*/ 110 h 192"/>
                    <a:gd name="T6" fmla="*/ 82 w 192"/>
                    <a:gd name="T7" fmla="*/ 191 h 192"/>
                    <a:gd name="T8" fmla="*/ 191 w 192"/>
                    <a:gd name="T9" fmla="*/ 110 h 192"/>
                    <a:gd name="T10" fmla="*/ 82 w 192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5"/>
                        <a:pt x="0" y="110"/>
                      </a:cubicBezTo>
                      <a:cubicBezTo>
                        <a:pt x="0" y="137"/>
                        <a:pt x="55" y="191"/>
                        <a:pt x="82" y="191"/>
                      </a:cubicBezTo>
                      <a:cubicBezTo>
                        <a:pt x="136" y="191"/>
                        <a:pt x="191" y="137"/>
                        <a:pt x="191" y="110"/>
                      </a:cubicBezTo>
                      <a:cubicBezTo>
                        <a:pt x="191" y="55"/>
                        <a:pt x="136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" name="Freeform 62"/>
                <p:cNvSpPr>
                  <a:spLocks noChangeArrowheads="1"/>
                </p:cNvSpPr>
                <p:nvPr/>
              </p:nvSpPr>
              <p:spPr bwMode="auto">
                <a:xfrm>
                  <a:off x="1611313" y="4295775"/>
                  <a:ext cx="1119187" cy="1119188"/>
                </a:xfrm>
                <a:custGeom>
                  <a:avLst/>
                  <a:gdLst>
                    <a:gd name="T0" fmla="*/ 3108 w 3109"/>
                    <a:gd name="T1" fmla="*/ 1554 h 3109"/>
                    <a:gd name="T2" fmla="*/ 3108 w 3109"/>
                    <a:gd name="T3" fmla="*/ 1554 h 3109"/>
                    <a:gd name="T4" fmla="*/ 1554 w 3109"/>
                    <a:gd name="T5" fmla="*/ 3108 h 3109"/>
                    <a:gd name="T6" fmla="*/ 0 w 3109"/>
                    <a:gd name="T7" fmla="*/ 1554 h 3109"/>
                    <a:gd name="T8" fmla="*/ 1554 w 3109"/>
                    <a:gd name="T9" fmla="*/ 0 h 3109"/>
                    <a:gd name="T10" fmla="*/ 3108 w 3109"/>
                    <a:gd name="T11" fmla="*/ 1554 h 3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09" h="3109">
                      <a:moveTo>
                        <a:pt x="3108" y="1554"/>
                      </a:moveTo>
                      <a:lnTo>
                        <a:pt x="3108" y="1554"/>
                      </a:lnTo>
                      <a:cubicBezTo>
                        <a:pt x="3108" y="2400"/>
                        <a:pt x="2400" y="3108"/>
                        <a:pt x="1554" y="3108"/>
                      </a:cubicBezTo>
                      <a:cubicBezTo>
                        <a:pt x="681" y="3108"/>
                        <a:pt x="0" y="2400"/>
                        <a:pt x="0" y="1554"/>
                      </a:cubicBezTo>
                      <a:cubicBezTo>
                        <a:pt x="0" y="681"/>
                        <a:pt x="681" y="0"/>
                        <a:pt x="1554" y="0"/>
                      </a:cubicBezTo>
                      <a:cubicBezTo>
                        <a:pt x="2400" y="0"/>
                        <a:pt x="3108" y="681"/>
                        <a:pt x="3108" y="15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2" name="Freeform 63"/>
                <p:cNvSpPr>
                  <a:spLocks noChangeArrowheads="1"/>
                </p:cNvSpPr>
                <p:nvPr/>
              </p:nvSpPr>
              <p:spPr bwMode="auto">
                <a:xfrm>
                  <a:off x="1766888" y="4471988"/>
                  <a:ext cx="804862" cy="766762"/>
                </a:xfrm>
                <a:custGeom>
                  <a:avLst/>
                  <a:gdLst>
                    <a:gd name="T0" fmla="*/ 0 w 2237"/>
                    <a:gd name="T1" fmla="*/ 2128 h 2129"/>
                    <a:gd name="T2" fmla="*/ 0 w 2237"/>
                    <a:gd name="T3" fmla="*/ 2128 h 2129"/>
                    <a:gd name="T4" fmla="*/ 136 w 2237"/>
                    <a:gd name="T5" fmla="*/ 1855 h 2129"/>
                    <a:gd name="T6" fmla="*/ 136 w 2237"/>
                    <a:gd name="T7" fmla="*/ 982 h 2129"/>
                    <a:gd name="T8" fmla="*/ 1118 w 2237"/>
                    <a:gd name="T9" fmla="*/ 0 h 2129"/>
                    <a:gd name="T10" fmla="*/ 2100 w 2237"/>
                    <a:gd name="T11" fmla="*/ 982 h 2129"/>
                    <a:gd name="T12" fmla="*/ 2100 w 2237"/>
                    <a:gd name="T13" fmla="*/ 1855 h 2129"/>
                    <a:gd name="T14" fmla="*/ 2236 w 2237"/>
                    <a:gd name="T15" fmla="*/ 2128 h 2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9">
                      <a:moveTo>
                        <a:pt x="0" y="2128"/>
                      </a:moveTo>
                      <a:lnTo>
                        <a:pt x="0" y="2128"/>
                      </a:lnTo>
                      <a:cubicBezTo>
                        <a:pt x="0" y="2128"/>
                        <a:pt x="136" y="2128"/>
                        <a:pt x="136" y="1855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5"/>
                      </a:cubicBezTo>
                      <a:cubicBezTo>
                        <a:pt x="2100" y="2128"/>
                        <a:pt x="2236" y="2128"/>
                        <a:pt x="2236" y="2128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3" name="Freeform 64"/>
                <p:cNvSpPr>
                  <a:spLocks noChangeArrowheads="1"/>
                </p:cNvSpPr>
                <p:nvPr/>
              </p:nvSpPr>
              <p:spPr bwMode="auto">
                <a:xfrm>
                  <a:off x="1954213" y="5229225"/>
                  <a:ext cx="431800" cy="138113"/>
                </a:xfrm>
                <a:custGeom>
                  <a:avLst/>
                  <a:gdLst>
                    <a:gd name="T0" fmla="*/ 0 w 1200"/>
                    <a:gd name="T1" fmla="*/ 381 h 382"/>
                    <a:gd name="T2" fmla="*/ 0 w 1200"/>
                    <a:gd name="T3" fmla="*/ 381 h 382"/>
                    <a:gd name="T4" fmla="*/ 599 w 1200"/>
                    <a:gd name="T5" fmla="*/ 0 h 382"/>
                    <a:gd name="T6" fmla="*/ 1199 w 1200"/>
                    <a:gd name="T7" fmla="*/ 381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0" h="382">
                      <a:moveTo>
                        <a:pt x="0" y="381"/>
                      </a:moveTo>
                      <a:lnTo>
                        <a:pt x="0" y="381"/>
                      </a:lnTo>
                      <a:cubicBezTo>
                        <a:pt x="81" y="163"/>
                        <a:pt x="327" y="0"/>
                        <a:pt x="599" y="0"/>
                      </a:cubicBezTo>
                      <a:cubicBezTo>
                        <a:pt x="872" y="0"/>
                        <a:pt x="1090" y="163"/>
                        <a:pt x="1199" y="38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4" name="Freeform 65"/>
                <p:cNvSpPr>
                  <a:spLocks noChangeArrowheads="1"/>
                </p:cNvSpPr>
                <p:nvPr/>
              </p:nvSpPr>
              <p:spPr bwMode="auto">
                <a:xfrm>
                  <a:off x="1925638" y="4826000"/>
                  <a:ext cx="490537" cy="295275"/>
                </a:xfrm>
                <a:custGeom>
                  <a:avLst/>
                  <a:gdLst>
                    <a:gd name="T0" fmla="*/ 845 w 1364"/>
                    <a:gd name="T1" fmla="*/ 763 h 819"/>
                    <a:gd name="T2" fmla="*/ 845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27 h 819"/>
                    <a:gd name="T10" fmla="*/ 681 w 1364"/>
                    <a:gd name="T11" fmla="*/ 0 h 819"/>
                    <a:gd name="T12" fmla="*/ 1281 w 1364"/>
                    <a:gd name="T13" fmla="*/ 327 h 819"/>
                    <a:gd name="T14" fmla="*/ 1254 w 1364"/>
                    <a:gd name="T15" fmla="*/ 545 h 819"/>
                    <a:gd name="T16" fmla="*/ 845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5" y="763"/>
                      </a:moveTo>
                      <a:lnTo>
                        <a:pt x="845" y="763"/>
                      </a:lnTo>
                      <a:cubicBezTo>
                        <a:pt x="763" y="818"/>
                        <a:pt x="599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2" y="327"/>
                      </a:cubicBezTo>
                      <a:cubicBezTo>
                        <a:pt x="82" y="327"/>
                        <a:pt x="436" y="0"/>
                        <a:pt x="681" y="0"/>
                      </a:cubicBezTo>
                      <a:cubicBezTo>
                        <a:pt x="926" y="0"/>
                        <a:pt x="1281" y="327"/>
                        <a:pt x="1281" y="327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5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5" name="Freeform 66"/>
                <p:cNvSpPr>
                  <a:spLocks noChangeArrowheads="1"/>
                </p:cNvSpPr>
                <p:nvPr/>
              </p:nvSpPr>
              <p:spPr bwMode="auto">
                <a:xfrm>
                  <a:off x="1935163" y="4973638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6" name="Freeform 67"/>
                <p:cNvSpPr>
                  <a:spLocks noChangeArrowheads="1"/>
                </p:cNvSpPr>
                <p:nvPr/>
              </p:nvSpPr>
              <p:spPr bwMode="auto">
                <a:xfrm>
                  <a:off x="3279775" y="4718050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110 h 192"/>
                    <a:gd name="T6" fmla="*/ 82 w 165"/>
                    <a:gd name="T7" fmla="*/ 191 h 192"/>
                    <a:gd name="T8" fmla="*/ 164 w 165"/>
                    <a:gd name="T9" fmla="*/ 110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5"/>
                        <a:pt x="0" y="110"/>
                      </a:cubicBezTo>
                      <a:cubicBezTo>
                        <a:pt x="0" y="137"/>
                        <a:pt x="27" y="191"/>
                        <a:pt x="82" y="191"/>
                      </a:cubicBezTo>
                      <a:cubicBezTo>
                        <a:pt x="109" y="191"/>
                        <a:pt x="164" y="137"/>
                        <a:pt x="164" y="110"/>
                      </a:cubicBezTo>
                      <a:cubicBezTo>
                        <a:pt x="164" y="55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" name="Freeform 68"/>
                <p:cNvSpPr>
                  <a:spLocks noChangeArrowheads="1"/>
                </p:cNvSpPr>
                <p:nvPr/>
              </p:nvSpPr>
              <p:spPr bwMode="auto">
                <a:xfrm>
                  <a:off x="3505200" y="4718050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110 h 192"/>
                    <a:gd name="T6" fmla="*/ 82 w 165"/>
                    <a:gd name="T7" fmla="*/ 191 h 192"/>
                    <a:gd name="T8" fmla="*/ 164 w 165"/>
                    <a:gd name="T9" fmla="*/ 110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5"/>
                        <a:pt x="0" y="110"/>
                      </a:cubicBezTo>
                      <a:cubicBezTo>
                        <a:pt x="0" y="137"/>
                        <a:pt x="55" y="191"/>
                        <a:pt x="82" y="191"/>
                      </a:cubicBezTo>
                      <a:cubicBezTo>
                        <a:pt x="136" y="191"/>
                        <a:pt x="164" y="137"/>
                        <a:pt x="164" y="110"/>
                      </a:cubicBezTo>
                      <a:cubicBezTo>
                        <a:pt x="164" y="55"/>
                        <a:pt x="136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8" name="Freeform 69"/>
                <p:cNvSpPr>
                  <a:spLocks noChangeArrowheads="1"/>
                </p:cNvSpPr>
                <p:nvPr/>
              </p:nvSpPr>
              <p:spPr bwMode="auto">
                <a:xfrm>
                  <a:off x="2867025" y="4295775"/>
                  <a:ext cx="1119188" cy="1119188"/>
                </a:xfrm>
                <a:custGeom>
                  <a:avLst/>
                  <a:gdLst>
                    <a:gd name="T0" fmla="*/ 3108 w 3109"/>
                    <a:gd name="T1" fmla="*/ 1554 h 3109"/>
                    <a:gd name="T2" fmla="*/ 3108 w 3109"/>
                    <a:gd name="T3" fmla="*/ 1554 h 3109"/>
                    <a:gd name="T4" fmla="*/ 1554 w 3109"/>
                    <a:gd name="T5" fmla="*/ 3108 h 3109"/>
                    <a:gd name="T6" fmla="*/ 0 w 3109"/>
                    <a:gd name="T7" fmla="*/ 1554 h 3109"/>
                    <a:gd name="T8" fmla="*/ 1554 w 3109"/>
                    <a:gd name="T9" fmla="*/ 0 h 3109"/>
                    <a:gd name="T10" fmla="*/ 3108 w 3109"/>
                    <a:gd name="T11" fmla="*/ 1554 h 3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09" h="3109">
                      <a:moveTo>
                        <a:pt x="3108" y="1554"/>
                      </a:moveTo>
                      <a:lnTo>
                        <a:pt x="3108" y="1554"/>
                      </a:lnTo>
                      <a:cubicBezTo>
                        <a:pt x="3108" y="2400"/>
                        <a:pt x="2399" y="3108"/>
                        <a:pt x="1554" y="3108"/>
                      </a:cubicBezTo>
                      <a:cubicBezTo>
                        <a:pt x="681" y="3108"/>
                        <a:pt x="0" y="2400"/>
                        <a:pt x="0" y="1554"/>
                      </a:cubicBezTo>
                      <a:cubicBezTo>
                        <a:pt x="0" y="681"/>
                        <a:pt x="681" y="0"/>
                        <a:pt x="1554" y="0"/>
                      </a:cubicBezTo>
                      <a:cubicBezTo>
                        <a:pt x="2399" y="0"/>
                        <a:pt x="3108" y="681"/>
                        <a:pt x="3108" y="15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9" name="Freeform 70"/>
                <p:cNvSpPr>
                  <a:spLocks noChangeArrowheads="1"/>
                </p:cNvSpPr>
                <p:nvPr/>
              </p:nvSpPr>
              <p:spPr bwMode="auto">
                <a:xfrm>
                  <a:off x="3024188" y="4471988"/>
                  <a:ext cx="804862" cy="766762"/>
                </a:xfrm>
                <a:custGeom>
                  <a:avLst/>
                  <a:gdLst>
                    <a:gd name="T0" fmla="*/ 0 w 2237"/>
                    <a:gd name="T1" fmla="*/ 2128 h 2129"/>
                    <a:gd name="T2" fmla="*/ 0 w 2237"/>
                    <a:gd name="T3" fmla="*/ 2128 h 2129"/>
                    <a:gd name="T4" fmla="*/ 136 w 2237"/>
                    <a:gd name="T5" fmla="*/ 1855 h 2129"/>
                    <a:gd name="T6" fmla="*/ 136 w 2237"/>
                    <a:gd name="T7" fmla="*/ 982 h 2129"/>
                    <a:gd name="T8" fmla="*/ 1118 w 2237"/>
                    <a:gd name="T9" fmla="*/ 0 h 2129"/>
                    <a:gd name="T10" fmla="*/ 2100 w 2237"/>
                    <a:gd name="T11" fmla="*/ 982 h 2129"/>
                    <a:gd name="T12" fmla="*/ 2100 w 2237"/>
                    <a:gd name="T13" fmla="*/ 1855 h 2129"/>
                    <a:gd name="T14" fmla="*/ 2236 w 2237"/>
                    <a:gd name="T15" fmla="*/ 2128 h 2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9">
                      <a:moveTo>
                        <a:pt x="0" y="2128"/>
                      </a:moveTo>
                      <a:lnTo>
                        <a:pt x="0" y="2128"/>
                      </a:lnTo>
                      <a:cubicBezTo>
                        <a:pt x="0" y="2128"/>
                        <a:pt x="136" y="2128"/>
                        <a:pt x="136" y="1855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2" y="0"/>
                        <a:pt x="1118" y="0"/>
                      </a:cubicBezTo>
                      <a:cubicBezTo>
                        <a:pt x="1663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5"/>
                      </a:cubicBezTo>
                      <a:cubicBezTo>
                        <a:pt x="2100" y="2128"/>
                        <a:pt x="2236" y="2128"/>
                        <a:pt x="2236" y="2128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0" name="Freeform 71"/>
                <p:cNvSpPr>
                  <a:spLocks noChangeArrowheads="1"/>
                </p:cNvSpPr>
                <p:nvPr/>
              </p:nvSpPr>
              <p:spPr bwMode="auto">
                <a:xfrm>
                  <a:off x="3200400" y="5229225"/>
                  <a:ext cx="442913" cy="138113"/>
                </a:xfrm>
                <a:custGeom>
                  <a:avLst/>
                  <a:gdLst>
                    <a:gd name="T0" fmla="*/ 0 w 1229"/>
                    <a:gd name="T1" fmla="*/ 381 h 382"/>
                    <a:gd name="T2" fmla="*/ 0 w 1229"/>
                    <a:gd name="T3" fmla="*/ 381 h 382"/>
                    <a:gd name="T4" fmla="*/ 628 w 1229"/>
                    <a:gd name="T5" fmla="*/ 0 h 382"/>
                    <a:gd name="T6" fmla="*/ 1228 w 1229"/>
                    <a:gd name="T7" fmla="*/ 381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9" h="382">
                      <a:moveTo>
                        <a:pt x="0" y="381"/>
                      </a:moveTo>
                      <a:lnTo>
                        <a:pt x="0" y="381"/>
                      </a:lnTo>
                      <a:cubicBezTo>
                        <a:pt x="109" y="163"/>
                        <a:pt x="356" y="0"/>
                        <a:pt x="628" y="0"/>
                      </a:cubicBezTo>
                      <a:cubicBezTo>
                        <a:pt x="901" y="0"/>
                        <a:pt x="1119" y="163"/>
                        <a:pt x="1228" y="381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1" name="Freeform 72"/>
                <p:cNvSpPr>
                  <a:spLocks noChangeArrowheads="1"/>
                </p:cNvSpPr>
                <p:nvPr/>
              </p:nvSpPr>
              <p:spPr bwMode="auto">
                <a:xfrm>
                  <a:off x="3181350" y="4826000"/>
                  <a:ext cx="490538" cy="295275"/>
                </a:xfrm>
                <a:custGeom>
                  <a:avLst/>
                  <a:gdLst>
                    <a:gd name="T0" fmla="*/ 846 w 1364"/>
                    <a:gd name="T1" fmla="*/ 763 h 819"/>
                    <a:gd name="T2" fmla="*/ 846 w 1364"/>
                    <a:gd name="T3" fmla="*/ 763 h 819"/>
                    <a:gd name="T4" fmla="*/ 519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27 h 819"/>
                    <a:gd name="T10" fmla="*/ 682 w 1364"/>
                    <a:gd name="T11" fmla="*/ 0 h 819"/>
                    <a:gd name="T12" fmla="*/ 1282 w 1364"/>
                    <a:gd name="T13" fmla="*/ 327 h 819"/>
                    <a:gd name="T14" fmla="*/ 1254 w 1364"/>
                    <a:gd name="T15" fmla="*/ 545 h 819"/>
                    <a:gd name="T16" fmla="*/ 846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6" y="763"/>
                      </a:moveTo>
                      <a:lnTo>
                        <a:pt x="846" y="763"/>
                      </a:lnTo>
                      <a:cubicBezTo>
                        <a:pt x="764" y="818"/>
                        <a:pt x="600" y="818"/>
                        <a:pt x="519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2" y="327"/>
                      </a:cubicBezTo>
                      <a:cubicBezTo>
                        <a:pt x="82" y="327"/>
                        <a:pt x="437" y="0"/>
                        <a:pt x="682" y="0"/>
                      </a:cubicBezTo>
                      <a:cubicBezTo>
                        <a:pt x="927" y="0"/>
                        <a:pt x="1282" y="327"/>
                        <a:pt x="1282" y="327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6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2" name="Freeform 73"/>
                <p:cNvSpPr>
                  <a:spLocks noChangeArrowheads="1"/>
                </p:cNvSpPr>
                <p:nvPr/>
              </p:nvSpPr>
              <p:spPr bwMode="auto">
                <a:xfrm>
                  <a:off x="3190875" y="4973638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6 w 1310"/>
                    <a:gd name="T5" fmla="*/ 164 h 219"/>
                    <a:gd name="T6" fmla="*/ 464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6" y="164"/>
                        <a:pt x="846" y="164"/>
                        <a:pt x="846" y="164"/>
                      </a:cubicBezTo>
                      <a:cubicBezTo>
                        <a:pt x="737" y="218"/>
                        <a:pt x="573" y="218"/>
                        <a:pt x="464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07" name="Rectangle 606"/>
            <p:cNvSpPr/>
            <p:nvPr/>
          </p:nvSpPr>
          <p:spPr>
            <a:xfrm>
              <a:off x="2067375" y="0"/>
              <a:ext cx="840214" cy="64588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43" name="Group 642"/>
          <p:cNvGrpSpPr/>
          <p:nvPr/>
        </p:nvGrpSpPr>
        <p:grpSpPr>
          <a:xfrm>
            <a:off x="8568605" y="2390874"/>
            <a:ext cx="1343830" cy="955830"/>
            <a:chOff x="992462" y="0"/>
            <a:chExt cx="1343830" cy="955830"/>
          </a:xfrm>
        </p:grpSpPr>
        <p:grpSp>
          <p:nvGrpSpPr>
            <p:cNvPr id="644" name="Group 643"/>
            <p:cNvGrpSpPr/>
            <p:nvPr/>
          </p:nvGrpSpPr>
          <p:grpSpPr>
            <a:xfrm>
              <a:off x="992462" y="0"/>
              <a:ext cx="1343830" cy="955830"/>
              <a:chOff x="1984925" y="2644874"/>
              <a:chExt cx="1343830" cy="955830"/>
            </a:xfrm>
          </p:grpSpPr>
          <p:sp>
            <p:nvSpPr>
              <p:cNvPr id="646" name="TextBox 645"/>
              <p:cNvSpPr txBox="1"/>
              <p:nvPr/>
            </p:nvSpPr>
            <p:spPr>
              <a:xfrm>
                <a:off x="1984925" y="3416038"/>
                <a:ext cx="13438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Shared Linux Desktop</a:t>
                </a:r>
              </a:p>
            </p:txBody>
          </p:sp>
          <p:grpSp>
            <p:nvGrpSpPr>
              <p:cNvPr id="647" name="Group 646"/>
              <p:cNvGrpSpPr/>
              <p:nvPr/>
            </p:nvGrpSpPr>
            <p:grpSpPr>
              <a:xfrm>
                <a:off x="2350098" y="2644874"/>
                <a:ext cx="613484" cy="701830"/>
                <a:chOff x="5984875" y="1463675"/>
                <a:chExt cx="4144963" cy="4741863"/>
              </a:xfrm>
            </p:grpSpPr>
            <p:sp>
              <p:nvSpPr>
                <p:cNvPr id="648" name="Freeform 9"/>
                <p:cNvSpPr>
                  <a:spLocks noChangeArrowheads="1"/>
                </p:cNvSpPr>
                <p:nvPr/>
              </p:nvSpPr>
              <p:spPr bwMode="auto">
                <a:xfrm>
                  <a:off x="7878763" y="4237038"/>
                  <a:ext cx="407987" cy="407987"/>
                </a:xfrm>
                <a:custGeom>
                  <a:avLst/>
                  <a:gdLst>
                    <a:gd name="T0" fmla="*/ 553 w 1135"/>
                    <a:gd name="T1" fmla="*/ 1134 h 1135"/>
                    <a:gd name="T2" fmla="*/ 553 w 1135"/>
                    <a:gd name="T3" fmla="*/ 1134 h 1135"/>
                    <a:gd name="T4" fmla="*/ 553 w 1135"/>
                    <a:gd name="T5" fmla="*/ 1134 h 1135"/>
                    <a:gd name="T6" fmla="*/ 0 w 1135"/>
                    <a:gd name="T7" fmla="*/ 581 h 1135"/>
                    <a:gd name="T8" fmla="*/ 0 w 1135"/>
                    <a:gd name="T9" fmla="*/ 581 h 1135"/>
                    <a:gd name="T10" fmla="*/ 553 w 1135"/>
                    <a:gd name="T11" fmla="*/ 0 h 1135"/>
                    <a:gd name="T12" fmla="*/ 553 w 1135"/>
                    <a:gd name="T13" fmla="*/ 0 h 1135"/>
                    <a:gd name="T14" fmla="*/ 1134 w 1135"/>
                    <a:gd name="T15" fmla="*/ 581 h 1135"/>
                    <a:gd name="T16" fmla="*/ 1134 w 1135"/>
                    <a:gd name="T17" fmla="*/ 581 h 1135"/>
                    <a:gd name="T18" fmla="*/ 553 w 1135"/>
                    <a:gd name="T19" fmla="*/ 1134 h 1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35" h="1135">
                      <a:moveTo>
                        <a:pt x="553" y="1134"/>
                      </a:moveTo>
                      <a:lnTo>
                        <a:pt x="553" y="1134"/>
                      </a:lnTo>
                      <a:lnTo>
                        <a:pt x="553" y="1134"/>
                      </a:lnTo>
                      <a:cubicBezTo>
                        <a:pt x="261" y="1134"/>
                        <a:pt x="0" y="872"/>
                        <a:pt x="0" y="581"/>
                      </a:cubicBezTo>
                      <a:lnTo>
                        <a:pt x="0" y="581"/>
                      </a:lnTo>
                      <a:cubicBezTo>
                        <a:pt x="0" y="261"/>
                        <a:pt x="261" y="0"/>
                        <a:pt x="553" y="0"/>
                      </a:cubicBezTo>
                      <a:lnTo>
                        <a:pt x="553" y="0"/>
                      </a:lnTo>
                      <a:cubicBezTo>
                        <a:pt x="872" y="0"/>
                        <a:pt x="1134" y="261"/>
                        <a:pt x="1134" y="581"/>
                      </a:cubicBezTo>
                      <a:lnTo>
                        <a:pt x="1134" y="581"/>
                      </a:lnTo>
                      <a:cubicBezTo>
                        <a:pt x="1134" y="872"/>
                        <a:pt x="872" y="1134"/>
                        <a:pt x="553" y="113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9" name="Line 10"/>
                <p:cNvSpPr>
                  <a:spLocks noChangeShapeType="1"/>
                </p:cNvSpPr>
                <p:nvPr/>
              </p:nvSpPr>
              <p:spPr bwMode="auto">
                <a:xfrm>
                  <a:off x="8078788" y="4614863"/>
                  <a:ext cx="1587" cy="5238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0" name="Freeform 11"/>
                <p:cNvSpPr>
                  <a:spLocks noChangeArrowheads="1"/>
                </p:cNvSpPr>
                <p:nvPr/>
              </p:nvSpPr>
              <p:spPr bwMode="auto">
                <a:xfrm>
                  <a:off x="6518275" y="4446588"/>
                  <a:ext cx="1392238" cy="649287"/>
                </a:xfrm>
                <a:custGeom>
                  <a:avLst/>
                  <a:gdLst>
                    <a:gd name="T0" fmla="*/ 3867 w 3868"/>
                    <a:gd name="T1" fmla="*/ 0 h 1804"/>
                    <a:gd name="T2" fmla="*/ 3867 w 3868"/>
                    <a:gd name="T3" fmla="*/ 0 h 1804"/>
                    <a:gd name="T4" fmla="*/ 611 w 3868"/>
                    <a:gd name="T5" fmla="*/ 0 h 1804"/>
                    <a:gd name="T6" fmla="*/ 0 w 3868"/>
                    <a:gd name="T7" fmla="*/ 582 h 1804"/>
                    <a:gd name="T8" fmla="*/ 0 w 3868"/>
                    <a:gd name="T9" fmla="*/ 1803 h 1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68" h="1804">
                      <a:moveTo>
                        <a:pt x="3867" y="0"/>
                      </a:moveTo>
                      <a:lnTo>
                        <a:pt x="3867" y="0"/>
                      </a:lnTo>
                      <a:cubicBezTo>
                        <a:pt x="611" y="0"/>
                        <a:pt x="611" y="0"/>
                        <a:pt x="611" y="0"/>
                      </a:cubicBezTo>
                      <a:cubicBezTo>
                        <a:pt x="262" y="0"/>
                        <a:pt x="0" y="262"/>
                        <a:pt x="0" y="582"/>
                      </a:cubicBezTo>
                      <a:cubicBezTo>
                        <a:pt x="0" y="1803"/>
                        <a:pt x="0" y="1803"/>
                        <a:pt x="0" y="1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1" name="Freeform 12"/>
                <p:cNvSpPr>
                  <a:spLocks noChangeArrowheads="1"/>
                </p:cNvSpPr>
                <p:nvPr/>
              </p:nvSpPr>
              <p:spPr bwMode="auto">
                <a:xfrm>
                  <a:off x="8245475" y="4446588"/>
                  <a:ext cx="1328738" cy="649287"/>
                </a:xfrm>
                <a:custGeom>
                  <a:avLst/>
                  <a:gdLst>
                    <a:gd name="T0" fmla="*/ 0 w 3693"/>
                    <a:gd name="T1" fmla="*/ 0 h 1804"/>
                    <a:gd name="T2" fmla="*/ 0 w 3693"/>
                    <a:gd name="T3" fmla="*/ 0 h 1804"/>
                    <a:gd name="T4" fmla="*/ 3081 w 3693"/>
                    <a:gd name="T5" fmla="*/ 0 h 1804"/>
                    <a:gd name="T6" fmla="*/ 3692 w 3693"/>
                    <a:gd name="T7" fmla="*/ 582 h 1804"/>
                    <a:gd name="T8" fmla="*/ 3692 w 3693"/>
                    <a:gd name="T9" fmla="*/ 1803 h 1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93" h="18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081" y="0"/>
                        <a:pt x="3081" y="0"/>
                        <a:pt x="3081" y="0"/>
                      </a:cubicBezTo>
                      <a:cubicBezTo>
                        <a:pt x="3430" y="0"/>
                        <a:pt x="3692" y="262"/>
                        <a:pt x="3692" y="582"/>
                      </a:cubicBezTo>
                      <a:cubicBezTo>
                        <a:pt x="3692" y="1803"/>
                        <a:pt x="3692" y="1803"/>
                        <a:pt x="3692" y="1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2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8078788" y="3776663"/>
                  <a:ext cx="1587" cy="4524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3" name="Freeform 14"/>
                <p:cNvSpPr>
                  <a:spLocks noChangeArrowheads="1"/>
                </p:cNvSpPr>
                <p:nvPr/>
              </p:nvSpPr>
              <p:spPr bwMode="auto">
                <a:xfrm>
                  <a:off x="6256338" y="5106988"/>
                  <a:ext cx="534987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57 w 1484"/>
                    <a:gd name="T5" fmla="*/ 1483 h 1484"/>
                    <a:gd name="T6" fmla="*/ 0 w 1484"/>
                    <a:gd name="T7" fmla="*/ 727 h 1484"/>
                    <a:gd name="T8" fmla="*/ 757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63" y="1483"/>
                        <a:pt x="757" y="1483"/>
                      </a:cubicBezTo>
                      <a:cubicBezTo>
                        <a:pt x="349" y="1483"/>
                        <a:pt x="0" y="1134"/>
                        <a:pt x="0" y="727"/>
                      </a:cubicBezTo>
                      <a:cubicBezTo>
                        <a:pt x="0" y="320"/>
                        <a:pt x="349" y="0"/>
                        <a:pt x="757" y="0"/>
                      </a:cubicBezTo>
                      <a:cubicBezTo>
                        <a:pt x="1163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4" name="Freeform 15"/>
                <p:cNvSpPr>
                  <a:spLocks noChangeArrowheads="1"/>
                </p:cNvSpPr>
                <p:nvPr/>
              </p:nvSpPr>
              <p:spPr bwMode="auto">
                <a:xfrm>
                  <a:off x="5984875" y="5640388"/>
                  <a:ext cx="1098550" cy="565150"/>
                </a:xfrm>
                <a:custGeom>
                  <a:avLst/>
                  <a:gdLst>
                    <a:gd name="T0" fmla="*/ 2965 w 3053"/>
                    <a:gd name="T1" fmla="*/ 784 h 1571"/>
                    <a:gd name="T2" fmla="*/ 2965 w 3053"/>
                    <a:gd name="T3" fmla="*/ 784 h 1571"/>
                    <a:gd name="T4" fmla="*/ 2761 w 3053"/>
                    <a:gd name="T5" fmla="*/ 1250 h 1571"/>
                    <a:gd name="T6" fmla="*/ 1512 w 3053"/>
                    <a:gd name="T7" fmla="*/ 1570 h 1571"/>
                    <a:gd name="T8" fmla="*/ 261 w 3053"/>
                    <a:gd name="T9" fmla="*/ 1250 h 1571"/>
                    <a:gd name="T10" fmla="*/ 57 w 3053"/>
                    <a:gd name="T11" fmla="*/ 784 h 1571"/>
                    <a:gd name="T12" fmla="*/ 1512 w 3053"/>
                    <a:gd name="T13" fmla="*/ 0 h 1571"/>
                    <a:gd name="T14" fmla="*/ 2965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65" y="784"/>
                      </a:moveTo>
                      <a:lnTo>
                        <a:pt x="2965" y="784"/>
                      </a:lnTo>
                      <a:cubicBezTo>
                        <a:pt x="3052" y="959"/>
                        <a:pt x="2965" y="1133"/>
                        <a:pt x="2761" y="1250"/>
                      </a:cubicBezTo>
                      <a:cubicBezTo>
                        <a:pt x="2412" y="1453"/>
                        <a:pt x="1977" y="1570"/>
                        <a:pt x="1512" y="1570"/>
                      </a:cubicBezTo>
                      <a:cubicBezTo>
                        <a:pt x="1046" y="1570"/>
                        <a:pt x="610" y="1453"/>
                        <a:pt x="261" y="1250"/>
                      </a:cubicBezTo>
                      <a:cubicBezTo>
                        <a:pt x="86" y="1133"/>
                        <a:pt x="0" y="959"/>
                        <a:pt x="57" y="784"/>
                      </a:cubicBezTo>
                      <a:cubicBezTo>
                        <a:pt x="261" y="319"/>
                        <a:pt x="843" y="0"/>
                        <a:pt x="1512" y="0"/>
                      </a:cubicBezTo>
                      <a:cubicBezTo>
                        <a:pt x="2180" y="0"/>
                        <a:pt x="2761" y="319"/>
                        <a:pt x="2965" y="7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5" name="Freeform 16"/>
                <p:cNvSpPr>
                  <a:spLocks noChangeArrowheads="1"/>
                </p:cNvSpPr>
                <p:nvPr/>
              </p:nvSpPr>
              <p:spPr bwMode="auto">
                <a:xfrm>
                  <a:off x="7816850" y="5106988"/>
                  <a:ext cx="534988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28 w 1484"/>
                    <a:gd name="T5" fmla="*/ 1483 h 1484"/>
                    <a:gd name="T6" fmla="*/ 0 w 1484"/>
                    <a:gd name="T7" fmla="*/ 727 h 1484"/>
                    <a:gd name="T8" fmla="*/ 728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34" y="1483"/>
                        <a:pt x="728" y="1483"/>
                      </a:cubicBezTo>
                      <a:cubicBezTo>
                        <a:pt x="320" y="1483"/>
                        <a:pt x="0" y="1134"/>
                        <a:pt x="0" y="727"/>
                      </a:cubicBezTo>
                      <a:cubicBezTo>
                        <a:pt x="0" y="320"/>
                        <a:pt x="320" y="0"/>
                        <a:pt x="728" y="0"/>
                      </a:cubicBezTo>
                      <a:cubicBezTo>
                        <a:pt x="1134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6" name="Freeform 17"/>
                <p:cNvSpPr>
                  <a:spLocks noChangeArrowheads="1"/>
                </p:cNvSpPr>
                <p:nvPr/>
              </p:nvSpPr>
              <p:spPr bwMode="auto">
                <a:xfrm>
                  <a:off x="7534275" y="5640388"/>
                  <a:ext cx="1098550" cy="565150"/>
                </a:xfrm>
                <a:custGeom>
                  <a:avLst/>
                  <a:gdLst>
                    <a:gd name="T0" fmla="*/ 2994 w 3053"/>
                    <a:gd name="T1" fmla="*/ 784 h 1571"/>
                    <a:gd name="T2" fmla="*/ 2994 w 3053"/>
                    <a:gd name="T3" fmla="*/ 784 h 1571"/>
                    <a:gd name="T4" fmla="*/ 2791 w 3053"/>
                    <a:gd name="T5" fmla="*/ 1250 h 1571"/>
                    <a:gd name="T6" fmla="*/ 1540 w 3053"/>
                    <a:gd name="T7" fmla="*/ 1570 h 1571"/>
                    <a:gd name="T8" fmla="*/ 290 w 3053"/>
                    <a:gd name="T9" fmla="*/ 1250 h 1571"/>
                    <a:gd name="T10" fmla="*/ 86 w 3053"/>
                    <a:gd name="T11" fmla="*/ 784 h 1571"/>
                    <a:gd name="T12" fmla="*/ 1540 w 3053"/>
                    <a:gd name="T13" fmla="*/ 0 h 1571"/>
                    <a:gd name="T14" fmla="*/ 2994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94" y="784"/>
                      </a:moveTo>
                      <a:lnTo>
                        <a:pt x="2994" y="784"/>
                      </a:lnTo>
                      <a:cubicBezTo>
                        <a:pt x="3052" y="959"/>
                        <a:pt x="2965" y="1133"/>
                        <a:pt x="2791" y="1250"/>
                      </a:cubicBezTo>
                      <a:cubicBezTo>
                        <a:pt x="2442" y="1453"/>
                        <a:pt x="2006" y="1570"/>
                        <a:pt x="1540" y="1570"/>
                      </a:cubicBezTo>
                      <a:cubicBezTo>
                        <a:pt x="1075" y="1570"/>
                        <a:pt x="639" y="1453"/>
                        <a:pt x="290" y="1250"/>
                      </a:cubicBezTo>
                      <a:cubicBezTo>
                        <a:pt x="86" y="1133"/>
                        <a:pt x="0" y="959"/>
                        <a:pt x="86" y="784"/>
                      </a:cubicBezTo>
                      <a:cubicBezTo>
                        <a:pt x="290" y="319"/>
                        <a:pt x="872" y="0"/>
                        <a:pt x="1540" y="0"/>
                      </a:cubicBezTo>
                      <a:cubicBezTo>
                        <a:pt x="2209" y="0"/>
                        <a:pt x="2791" y="319"/>
                        <a:pt x="2994" y="7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7" name="Freeform 18"/>
                <p:cNvSpPr>
                  <a:spLocks noChangeArrowheads="1"/>
                </p:cNvSpPr>
                <p:nvPr/>
              </p:nvSpPr>
              <p:spPr bwMode="auto">
                <a:xfrm>
                  <a:off x="9302750" y="5106988"/>
                  <a:ext cx="534988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56 w 1484"/>
                    <a:gd name="T5" fmla="*/ 1483 h 1484"/>
                    <a:gd name="T6" fmla="*/ 0 w 1484"/>
                    <a:gd name="T7" fmla="*/ 727 h 1484"/>
                    <a:gd name="T8" fmla="*/ 756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63" y="1483"/>
                        <a:pt x="756" y="1483"/>
                      </a:cubicBezTo>
                      <a:cubicBezTo>
                        <a:pt x="349" y="1483"/>
                        <a:pt x="0" y="1134"/>
                        <a:pt x="0" y="727"/>
                      </a:cubicBezTo>
                      <a:cubicBezTo>
                        <a:pt x="0" y="320"/>
                        <a:pt x="349" y="0"/>
                        <a:pt x="756" y="0"/>
                      </a:cubicBezTo>
                      <a:cubicBezTo>
                        <a:pt x="1163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8" name="Freeform 19"/>
                <p:cNvSpPr>
                  <a:spLocks noChangeArrowheads="1"/>
                </p:cNvSpPr>
                <p:nvPr/>
              </p:nvSpPr>
              <p:spPr bwMode="auto">
                <a:xfrm>
                  <a:off x="9031288" y="5640388"/>
                  <a:ext cx="1098550" cy="565150"/>
                </a:xfrm>
                <a:custGeom>
                  <a:avLst/>
                  <a:gdLst>
                    <a:gd name="T0" fmla="*/ 2966 w 3053"/>
                    <a:gd name="T1" fmla="*/ 784 h 1571"/>
                    <a:gd name="T2" fmla="*/ 2966 w 3053"/>
                    <a:gd name="T3" fmla="*/ 784 h 1571"/>
                    <a:gd name="T4" fmla="*/ 2762 w 3053"/>
                    <a:gd name="T5" fmla="*/ 1250 h 1571"/>
                    <a:gd name="T6" fmla="*/ 1512 w 3053"/>
                    <a:gd name="T7" fmla="*/ 1570 h 1571"/>
                    <a:gd name="T8" fmla="*/ 262 w 3053"/>
                    <a:gd name="T9" fmla="*/ 1250 h 1571"/>
                    <a:gd name="T10" fmla="*/ 58 w 3053"/>
                    <a:gd name="T11" fmla="*/ 784 h 1571"/>
                    <a:gd name="T12" fmla="*/ 1512 w 3053"/>
                    <a:gd name="T13" fmla="*/ 0 h 1571"/>
                    <a:gd name="T14" fmla="*/ 2966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66" y="784"/>
                      </a:moveTo>
                      <a:lnTo>
                        <a:pt x="2966" y="784"/>
                      </a:lnTo>
                      <a:cubicBezTo>
                        <a:pt x="3052" y="959"/>
                        <a:pt x="2966" y="1133"/>
                        <a:pt x="2762" y="1250"/>
                      </a:cubicBezTo>
                      <a:cubicBezTo>
                        <a:pt x="2413" y="1453"/>
                        <a:pt x="1977" y="1570"/>
                        <a:pt x="1512" y="1570"/>
                      </a:cubicBezTo>
                      <a:cubicBezTo>
                        <a:pt x="1046" y="1570"/>
                        <a:pt x="611" y="1453"/>
                        <a:pt x="262" y="1250"/>
                      </a:cubicBezTo>
                      <a:cubicBezTo>
                        <a:pt x="87" y="1133"/>
                        <a:pt x="0" y="959"/>
                        <a:pt x="58" y="784"/>
                      </a:cubicBezTo>
                      <a:cubicBezTo>
                        <a:pt x="262" y="319"/>
                        <a:pt x="844" y="0"/>
                        <a:pt x="1512" y="0"/>
                      </a:cubicBezTo>
                      <a:cubicBezTo>
                        <a:pt x="2209" y="0"/>
                        <a:pt x="2762" y="319"/>
                        <a:pt x="2966" y="7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9" name="Freeform 20"/>
                <p:cNvSpPr>
                  <a:spLocks noChangeArrowheads="1"/>
                </p:cNvSpPr>
                <p:nvPr/>
              </p:nvSpPr>
              <p:spPr bwMode="auto">
                <a:xfrm>
                  <a:off x="7773988" y="2343150"/>
                  <a:ext cx="125412" cy="125413"/>
                </a:xfrm>
                <a:custGeom>
                  <a:avLst/>
                  <a:gdLst>
                    <a:gd name="T0" fmla="*/ 175 w 350"/>
                    <a:gd name="T1" fmla="*/ 0 h 350"/>
                    <a:gd name="T2" fmla="*/ 175 w 350"/>
                    <a:gd name="T3" fmla="*/ 0 h 350"/>
                    <a:gd name="T4" fmla="*/ 0 w 350"/>
                    <a:gd name="T5" fmla="*/ 174 h 350"/>
                    <a:gd name="T6" fmla="*/ 175 w 350"/>
                    <a:gd name="T7" fmla="*/ 349 h 350"/>
                    <a:gd name="T8" fmla="*/ 349 w 350"/>
                    <a:gd name="T9" fmla="*/ 174 h 350"/>
                    <a:gd name="T10" fmla="*/ 175 w 350"/>
                    <a:gd name="T11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0" h="350">
                      <a:moveTo>
                        <a:pt x="175" y="0"/>
                      </a:moveTo>
                      <a:lnTo>
                        <a:pt x="175" y="0"/>
                      </a:lnTo>
                      <a:cubicBezTo>
                        <a:pt x="87" y="0"/>
                        <a:pt x="0" y="87"/>
                        <a:pt x="0" y="174"/>
                      </a:cubicBezTo>
                      <a:cubicBezTo>
                        <a:pt x="0" y="261"/>
                        <a:pt x="87" y="349"/>
                        <a:pt x="175" y="349"/>
                      </a:cubicBezTo>
                      <a:cubicBezTo>
                        <a:pt x="262" y="349"/>
                        <a:pt x="349" y="261"/>
                        <a:pt x="349" y="174"/>
                      </a:cubicBezTo>
                      <a:cubicBezTo>
                        <a:pt x="349" y="87"/>
                        <a:pt x="262" y="0"/>
                        <a:pt x="175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0" name="Freeform 21"/>
                <p:cNvSpPr>
                  <a:spLocks noChangeArrowheads="1"/>
                </p:cNvSpPr>
                <p:nvPr/>
              </p:nvSpPr>
              <p:spPr bwMode="auto">
                <a:xfrm>
                  <a:off x="8256588" y="2343150"/>
                  <a:ext cx="125412" cy="125413"/>
                </a:xfrm>
                <a:custGeom>
                  <a:avLst/>
                  <a:gdLst>
                    <a:gd name="T0" fmla="*/ 174 w 350"/>
                    <a:gd name="T1" fmla="*/ 0 h 350"/>
                    <a:gd name="T2" fmla="*/ 174 w 350"/>
                    <a:gd name="T3" fmla="*/ 0 h 350"/>
                    <a:gd name="T4" fmla="*/ 0 w 350"/>
                    <a:gd name="T5" fmla="*/ 174 h 350"/>
                    <a:gd name="T6" fmla="*/ 174 w 350"/>
                    <a:gd name="T7" fmla="*/ 349 h 350"/>
                    <a:gd name="T8" fmla="*/ 349 w 350"/>
                    <a:gd name="T9" fmla="*/ 174 h 350"/>
                    <a:gd name="T10" fmla="*/ 174 w 350"/>
                    <a:gd name="T11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0" h="350">
                      <a:moveTo>
                        <a:pt x="174" y="0"/>
                      </a:moveTo>
                      <a:lnTo>
                        <a:pt x="174" y="0"/>
                      </a:lnTo>
                      <a:cubicBezTo>
                        <a:pt x="57" y="0"/>
                        <a:pt x="0" y="87"/>
                        <a:pt x="0" y="174"/>
                      </a:cubicBezTo>
                      <a:cubicBezTo>
                        <a:pt x="0" y="261"/>
                        <a:pt x="57" y="349"/>
                        <a:pt x="174" y="349"/>
                      </a:cubicBezTo>
                      <a:cubicBezTo>
                        <a:pt x="261" y="349"/>
                        <a:pt x="349" y="261"/>
                        <a:pt x="349" y="174"/>
                      </a:cubicBezTo>
                      <a:cubicBezTo>
                        <a:pt x="349" y="87"/>
                        <a:pt x="261" y="0"/>
                        <a:pt x="17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1" name="Freeform 22"/>
                <p:cNvSpPr>
                  <a:spLocks noChangeArrowheads="1"/>
                </p:cNvSpPr>
                <p:nvPr/>
              </p:nvSpPr>
              <p:spPr bwMode="auto">
                <a:xfrm>
                  <a:off x="6926263" y="1463675"/>
                  <a:ext cx="2303462" cy="2303463"/>
                </a:xfrm>
                <a:custGeom>
                  <a:avLst/>
                  <a:gdLst>
                    <a:gd name="T0" fmla="*/ 6396 w 6397"/>
                    <a:gd name="T1" fmla="*/ 3198 h 6398"/>
                    <a:gd name="T2" fmla="*/ 6396 w 6397"/>
                    <a:gd name="T3" fmla="*/ 3198 h 6398"/>
                    <a:gd name="T4" fmla="*/ 3199 w 6397"/>
                    <a:gd name="T5" fmla="*/ 6397 h 6398"/>
                    <a:gd name="T6" fmla="*/ 0 w 6397"/>
                    <a:gd name="T7" fmla="*/ 3198 h 6398"/>
                    <a:gd name="T8" fmla="*/ 3199 w 6397"/>
                    <a:gd name="T9" fmla="*/ 0 h 6398"/>
                    <a:gd name="T10" fmla="*/ 6396 w 6397"/>
                    <a:gd name="T11" fmla="*/ 3198 h 6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97" h="6398">
                      <a:moveTo>
                        <a:pt x="6396" y="3198"/>
                      </a:moveTo>
                      <a:lnTo>
                        <a:pt x="6396" y="3198"/>
                      </a:lnTo>
                      <a:cubicBezTo>
                        <a:pt x="6396" y="4943"/>
                        <a:pt x="4972" y="6397"/>
                        <a:pt x="3199" y="6397"/>
                      </a:cubicBezTo>
                      <a:cubicBezTo>
                        <a:pt x="1424" y="6397"/>
                        <a:pt x="0" y="4943"/>
                        <a:pt x="0" y="3198"/>
                      </a:cubicBezTo>
                      <a:cubicBezTo>
                        <a:pt x="0" y="1425"/>
                        <a:pt x="1424" y="0"/>
                        <a:pt x="3199" y="0"/>
                      </a:cubicBezTo>
                      <a:cubicBezTo>
                        <a:pt x="4972" y="0"/>
                        <a:pt x="6396" y="1425"/>
                        <a:pt x="6396" y="3198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2" name="Freeform 23"/>
                <p:cNvSpPr>
                  <a:spLocks noChangeArrowheads="1"/>
                </p:cNvSpPr>
                <p:nvPr/>
              </p:nvSpPr>
              <p:spPr bwMode="auto">
                <a:xfrm>
                  <a:off x="7251700" y="1830388"/>
                  <a:ext cx="1665288" cy="1581150"/>
                </a:xfrm>
                <a:custGeom>
                  <a:avLst/>
                  <a:gdLst>
                    <a:gd name="T0" fmla="*/ 0 w 4625"/>
                    <a:gd name="T1" fmla="*/ 4361 h 4391"/>
                    <a:gd name="T2" fmla="*/ 0 w 4625"/>
                    <a:gd name="T3" fmla="*/ 4361 h 4391"/>
                    <a:gd name="T4" fmla="*/ 291 w 4625"/>
                    <a:gd name="T5" fmla="*/ 3838 h 4391"/>
                    <a:gd name="T6" fmla="*/ 291 w 4625"/>
                    <a:gd name="T7" fmla="*/ 2035 h 4391"/>
                    <a:gd name="T8" fmla="*/ 2298 w 4625"/>
                    <a:gd name="T9" fmla="*/ 0 h 4391"/>
                    <a:gd name="T10" fmla="*/ 4332 w 4625"/>
                    <a:gd name="T11" fmla="*/ 2035 h 4391"/>
                    <a:gd name="T12" fmla="*/ 4332 w 4625"/>
                    <a:gd name="T13" fmla="*/ 3838 h 4391"/>
                    <a:gd name="T14" fmla="*/ 4624 w 4625"/>
                    <a:gd name="T15" fmla="*/ 4390 h 4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25" h="4391">
                      <a:moveTo>
                        <a:pt x="0" y="4361"/>
                      </a:moveTo>
                      <a:lnTo>
                        <a:pt x="0" y="4361"/>
                      </a:lnTo>
                      <a:cubicBezTo>
                        <a:pt x="0" y="4361"/>
                        <a:pt x="291" y="4361"/>
                        <a:pt x="291" y="3838"/>
                      </a:cubicBezTo>
                      <a:cubicBezTo>
                        <a:pt x="291" y="3285"/>
                        <a:pt x="291" y="2035"/>
                        <a:pt x="291" y="2035"/>
                      </a:cubicBezTo>
                      <a:cubicBezTo>
                        <a:pt x="291" y="901"/>
                        <a:pt x="1192" y="0"/>
                        <a:pt x="2298" y="0"/>
                      </a:cubicBezTo>
                      <a:cubicBezTo>
                        <a:pt x="3431" y="0"/>
                        <a:pt x="4332" y="901"/>
                        <a:pt x="4332" y="2035"/>
                      </a:cubicBezTo>
                      <a:cubicBezTo>
                        <a:pt x="4332" y="2035"/>
                        <a:pt x="4332" y="3257"/>
                        <a:pt x="4332" y="3838"/>
                      </a:cubicBezTo>
                      <a:cubicBezTo>
                        <a:pt x="4332" y="4390"/>
                        <a:pt x="4624" y="4390"/>
                        <a:pt x="4624" y="439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3" name="Freeform 24"/>
                <p:cNvSpPr>
                  <a:spLocks noChangeArrowheads="1"/>
                </p:cNvSpPr>
                <p:nvPr/>
              </p:nvSpPr>
              <p:spPr bwMode="auto">
                <a:xfrm>
                  <a:off x="7627938" y="3379788"/>
                  <a:ext cx="900112" cy="293687"/>
                </a:xfrm>
                <a:custGeom>
                  <a:avLst/>
                  <a:gdLst>
                    <a:gd name="T0" fmla="*/ 0 w 2501"/>
                    <a:gd name="T1" fmla="*/ 813 h 814"/>
                    <a:gd name="T2" fmla="*/ 0 w 2501"/>
                    <a:gd name="T3" fmla="*/ 813 h 814"/>
                    <a:gd name="T4" fmla="*/ 1251 w 2501"/>
                    <a:gd name="T5" fmla="*/ 0 h 814"/>
                    <a:gd name="T6" fmla="*/ 2500 w 2501"/>
                    <a:gd name="T7" fmla="*/ 813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01" h="814">
                      <a:moveTo>
                        <a:pt x="0" y="813"/>
                      </a:moveTo>
                      <a:lnTo>
                        <a:pt x="0" y="813"/>
                      </a:lnTo>
                      <a:cubicBezTo>
                        <a:pt x="233" y="349"/>
                        <a:pt x="698" y="0"/>
                        <a:pt x="1251" y="0"/>
                      </a:cubicBezTo>
                      <a:cubicBezTo>
                        <a:pt x="1802" y="0"/>
                        <a:pt x="2297" y="349"/>
                        <a:pt x="2500" y="813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4" name="Freeform 25"/>
                <p:cNvSpPr>
                  <a:spLocks noChangeArrowheads="1"/>
                </p:cNvSpPr>
                <p:nvPr/>
              </p:nvSpPr>
              <p:spPr bwMode="auto">
                <a:xfrm>
                  <a:off x="7575550" y="2552700"/>
                  <a:ext cx="1004888" cy="608013"/>
                </a:xfrm>
                <a:custGeom>
                  <a:avLst/>
                  <a:gdLst>
                    <a:gd name="T0" fmla="*/ 1745 w 2792"/>
                    <a:gd name="T1" fmla="*/ 1570 h 1687"/>
                    <a:gd name="T2" fmla="*/ 1745 w 2792"/>
                    <a:gd name="T3" fmla="*/ 1570 h 1687"/>
                    <a:gd name="T4" fmla="*/ 1047 w 2792"/>
                    <a:gd name="T5" fmla="*/ 1570 h 1687"/>
                    <a:gd name="T6" fmla="*/ 203 w 2792"/>
                    <a:gd name="T7" fmla="*/ 1134 h 1687"/>
                    <a:gd name="T8" fmla="*/ 174 w 2792"/>
                    <a:gd name="T9" fmla="*/ 669 h 1687"/>
                    <a:gd name="T10" fmla="*/ 1396 w 2792"/>
                    <a:gd name="T11" fmla="*/ 0 h 1687"/>
                    <a:gd name="T12" fmla="*/ 2616 w 2792"/>
                    <a:gd name="T13" fmla="*/ 669 h 1687"/>
                    <a:gd name="T14" fmla="*/ 2587 w 2792"/>
                    <a:gd name="T15" fmla="*/ 1134 h 1687"/>
                    <a:gd name="T16" fmla="*/ 1745 w 2792"/>
                    <a:gd name="T17" fmla="*/ 1570 h 1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2" h="1687">
                      <a:moveTo>
                        <a:pt x="1745" y="1570"/>
                      </a:moveTo>
                      <a:lnTo>
                        <a:pt x="1745" y="1570"/>
                      </a:lnTo>
                      <a:cubicBezTo>
                        <a:pt x="1570" y="1686"/>
                        <a:pt x="1250" y="1686"/>
                        <a:pt x="1047" y="1570"/>
                      </a:cubicBezTo>
                      <a:cubicBezTo>
                        <a:pt x="203" y="1134"/>
                        <a:pt x="203" y="1134"/>
                        <a:pt x="203" y="1134"/>
                      </a:cubicBezTo>
                      <a:cubicBezTo>
                        <a:pt x="29" y="1018"/>
                        <a:pt x="0" y="814"/>
                        <a:pt x="174" y="669"/>
                      </a:cubicBezTo>
                      <a:cubicBezTo>
                        <a:pt x="174" y="669"/>
                        <a:pt x="930" y="0"/>
                        <a:pt x="1396" y="0"/>
                      </a:cubicBezTo>
                      <a:cubicBezTo>
                        <a:pt x="1890" y="0"/>
                        <a:pt x="2616" y="669"/>
                        <a:pt x="2616" y="669"/>
                      </a:cubicBezTo>
                      <a:cubicBezTo>
                        <a:pt x="2791" y="814"/>
                        <a:pt x="2791" y="1018"/>
                        <a:pt x="2587" y="1134"/>
                      </a:cubicBezTo>
                      <a:lnTo>
                        <a:pt x="1745" y="157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5" name="Freeform 26"/>
                <p:cNvSpPr>
                  <a:spLocks noChangeArrowheads="1"/>
                </p:cNvSpPr>
                <p:nvPr/>
              </p:nvSpPr>
              <p:spPr bwMode="auto">
                <a:xfrm>
                  <a:off x="7596188" y="2867025"/>
                  <a:ext cx="963612" cy="157163"/>
                </a:xfrm>
                <a:custGeom>
                  <a:avLst/>
                  <a:gdLst>
                    <a:gd name="T0" fmla="*/ 2675 w 2676"/>
                    <a:gd name="T1" fmla="*/ 0 h 437"/>
                    <a:gd name="T2" fmla="*/ 2675 w 2676"/>
                    <a:gd name="T3" fmla="*/ 0 h 437"/>
                    <a:gd name="T4" fmla="*/ 1744 w 2676"/>
                    <a:gd name="T5" fmla="*/ 349 h 437"/>
                    <a:gd name="T6" fmla="*/ 959 w 2676"/>
                    <a:gd name="T7" fmla="*/ 349 h 437"/>
                    <a:gd name="T8" fmla="*/ 0 w 2676"/>
                    <a:gd name="T9" fmla="*/ 0 h 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6" h="437">
                      <a:moveTo>
                        <a:pt x="2675" y="0"/>
                      </a:moveTo>
                      <a:lnTo>
                        <a:pt x="2675" y="0"/>
                      </a:lnTo>
                      <a:cubicBezTo>
                        <a:pt x="1744" y="349"/>
                        <a:pt x="1744" y="349"/>
                        <a:pt x="1744" y="349"/>
                      </a:cubicBezTo>
                      <a:cubicBezTo>
                        <a:pt x="1512" y="436"/>
                        <a:pt x="1163" y="436"/>
                        <a:pt x="959" y="34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45" name="Rectangle 644"/>
            <p:cNvSpPr/>
            <p:nvPr/>
          </p:nvSpPr>
          <p:spPr>
            <a:xfrm>
              <a:off x="1294135" y="0"/>
              <a:ext cx="740484" cy="7018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66" name="Group 665"/>
          <p:cNvGrpSpPr/>
          <p:nvPr/>
        </p:nvGrpSpPr>
        <p:grpSpPr>
          <a:xfrm>
            <a:off x="10162652" y="2581144"/>
            <a:ext cx="1447576" cy="765560"/>
            <a:chOff x="143566" y="0"/>
            <a:chExt cx="1447576" cy="765560"/>
          </a:xfrm>
        </p:grpSpPr>
        <p:grpSp>
          <p:nvGrpSpPr>
            <p:cNvPr id="667" name="Group 666"/>
            <p:cNvGrpSpPr/>
            <p:nvPr/>
          </p:nvGrpSpPr>
          <p:grpSpPr>
            <a:xfrm>
              <a:off x="143566" y="0"/>
              <a:ext cx="1447576" cy="765560"/>
              <a:chOff x="287132" y="2835144"/>
              <a:chExt cx="1447576" cy="765560"/>
            </a:xfrm>
          </p:grpSpPr>
          <p:sp>
            <p:nvSpPr>
              <p:cNvPr id="669" name="TextBox 668"/>
              <p:cNvSpPr txBox="1"/>
              <p:nvPr/>
            </p:nvSpPr>
            <p:spPr>
              <a:xfrm>
                <a:off x="287132" y="3416038"/>
                <a:ext cx="144757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Personal Linux Desktop</a:t>
                </a:r>
              </a:p>
            </p:txBody>
          </p:sp>
          <p:grpSp>
            <p:nvGrpSpPr>
              <p:cNvPr id="670" name="Group 669"/>
              <p:cNvGrpSpPr/>
              <p:nvPr/>
            </p:nvGrpSpPr>
            <p:grpSpPr>
              <a:xfrm>
                <a:off x="617686" y="2835144"/>
                <a:ext cx="786468" cy="511560"/>
                <a:chOff x="5802313" y="4629150"/>
                <a:chExt cx="4046537" cy="2632075"/>
              </a:xfrm>
            </p:grpSpPr>
            <p:sp>
              <p:nvSpPr>
                <p:cNvPr id="671" name="Freeform 74"/>
                <p:cNvSpPr>
                  <a:spLocks noChangeArrowheads="1"/>
                </p:cNvSpPr>
                <p:nvPr/>
              </p:nvSpPr>
              <p:spPr bwMode="auto">
                <a:xfrm>
                  <a:off x="6372225" y="5002213"/>
                  <a:ext cx="1090613" cy="1090612"/>
                </a:xfrm>
                <a:custGeom>
                  <a:avLst/>
                  <a:gdLst>
                    <a:gd name="T0" fmla="*/ 3028 w 3029"/>
                    <a:gd name="T1" fmla="*/ 1527 h 3029"/>
                    <a:gd name="T2" fmla="*/ 3028 w 3029"/>
                    <a:gd name="T3" fmla="*/ 1527 h 3029"/>
                    <a:gd name="T4" fmla="*/ 1528 w 3029"/>
                    <a:gd name="T5" fmla="*/ 3028 h 3029"/>
                    <a:gd name="T6" fmla="*/ 0 w 3029"/>
                    <a:gd name="T7" fmla="*/ 1527 h 3029"/>
                    <a:gd name="T8" fmla="*/ 1528 w 3029"/>
                    <a:gd name="T9" fmla="*/ 0 h 3029"/>
                    <a:gd name="T10" fmla="*/ 3028 w 3029"/>
                    <a:gd name="T11" fmla="*/ 1527 h 30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29" h="3029">
                      <a:moveTo>
                        <a:pt x="3028" y="1527"/>
                      </a:moveTo>
                      <a:lnTo>
                        <a:pt x="3028" y="1527"/>
                      </a:lnTo>
                      <a:cubicBezTo>
                        <a:pt x="3028" y="2345"/>
                        <a:pt x="2346" y="3028"/>
                        <a:pt x="1528" y="3028"/>
                      </a:cubicBezTo>
                      <a:cubicBezTo>
                        <a:pt x="682" y="3028"/>
                        <a:pt x="0" y="2345"/>
                        <a:pt x="0" y="1527"/>
                      </a:cubicBezTo>
                      <a:cubicBezTo>
                        <a:pt x="0" y="682"/>
                        <a:pt x="682" y="0"/>
                        <a:pt x="1528" y="0"/>
                      </a:cubicBezTo>
                      <a:cubicBezTo>
                        <a:pt x="2346" y="0"/>
                        <a:pt x="3028" y="682"/>
                        <a:pt x="3028" y="15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2" name="Freeform 75"/>
                <p:cNvSpPr>
                  <a:spLocks noChangeArrowheads="1"/>
                </p:cNvSpPr>
                <p:nvPr/>
              </p:nvSpPr>
              <p:spPr bwMode="auto">
                <a:xfrm>
                  <a:off x="5802313" y="6102350"/>
                  <a:ext cx="2259012" cy="1158875"/>
                </a:xfrm>
                <a:custGeom>
                  <a:avLst/>
                  <a:gdLst>
                    <a:gd name="T0" fmla="*/ 6109 w 6273"/>
                    <a:gd name="T1" fmla="*/ 1609 h 3218"/>
                    <a:gd name="T2" fmla="*/ 6109 w 6273"/>
                    <a:gd name="T3" fmla="*/ 1609 h 3218"/>
                    <a:gd name="T4" fmla="*/ 5700 w 6273"/>
                    <a:gd name="T5" fmla="*/ 2591 h 3218"/>
                    <a:gd name="T6" fmla="*/ 3136 w 6273"/>
                    <a:gd name="T7" fmla="*/ 3217 h 3218"/>
                    <a:gd name="T8" fmla="*/ 573 w 6273"/>
                    <a:gd name="T9" fmla="*/ 2591 h 3218"/>
                    <a:gd name="T10" fmla="*/ 136 w 6273"/>
                    <a:gd name="T11" fmla="*/ 1609 h 3218"/>
                    <a:gd name="T12" fmla="*/ 3136 w 6273"/>
                    <a:gd name="T13" fmla="*/ 0 h 3218"/>
                    <a:gd name="T14" fmla="*/ 6109 w 6273"/>
                    <a:gd name="T15" fmla="*/ 1609 h 3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73" h="3218">
                      <a:moveTo>
                        <a:pt x="6109" y="1609"/>
                      </a:moveTo>
                      <a:lnTo>
                        <a:pt x="6109" y="1609"/>
                      </a:lnTo>
                      <a:cubicBezTo>
                        <a:pt x="6272" y="1963"/>
                        <a:pt x="6109" y="2345"/>
                        <a:pt x="5700" y="2591"/>
                      </a:cubicBezTo>
                      <a:cubicBezTo>
                        <a:pt x="4990" y="2972"/>
                        <a:pt x="4090" y="3217"/>
                        <a:pt x="3136" y="3217"/>
                      </a:cubicBezTo>
                      <a:cubicBezTo>
                        <a:pt x="2154" y="3217"/>
                        <a:pt x="1281" y="2972"/>
                        <a:pt x="573" y="2591"/>
                      </a:cubicBezTo>
                      <a:cubicBezTo>
                        <a:pt x="163" y="2345"/>
                        <a:pt x="0" y="1963"/>
                        <a:pt x="136" y="1609"/>
                      </a:cubicBezTo>
                      <a:cubicBezTo>
                        <a:pt x="545" y="681"/>
                        <a:pt x="1745" y="0"/>
                        <a:pt x="3136" y="0"/>
                      </a:cubicBezTo>
                      <a:cubicBezTo>
                        <a:pt x="4527" y="0"/>
                        <a:pt x="5700" y="681"/>
                        <a:pt x="6109" y="160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3" name="Freeform 76"/>
                <p:cNvSpPr>
                  <a:spLocks noChangeArrowheads="1"/>
                </p:cNvSpPr>
                <p:nvPr/>
              </p:nvSpPr>
              <p:spPr bwMode="auto">
                <a:xfrm>
                  <a:off x="7824788" y="4629150"/>
                  <a:ext cx="1797050" cy="1285875"/>
                </a:xfrm>
                <a:custGeom>
                  <a:avLst/>
                  <a:gdLst>
                    <a:gd name="T0" fmla="*/ 0 w 4991"/>
                    <a:gd name="T1" fmla="*/ 3573 h 3574"/>
                    <a:gd name="T2" fmla="*/ 0 w 4991"/>
                    <a:gd name="T3" fmla="*/ 3573 h 3574"/>
                    <a:gd name="T4" fmla="*/ 0 w 4991"/>
                    <a:gd name="T5" fmla="*/ 246 h 3574"/>
                    <a:gd name="T6" fmla="*/ 273 w 4991"/>
                    <a:gd name="T7" fmla="*/ 0 h 3574"/>
                    <a:gd name="T8" fmla="*/ 4717 w 4991"/>
                    <a:gd name="T9" fmla="*/ 0 h 3574"/>
                    <a:gd name="T10" fmla="*/ 4990 w 4991"/>
                    <a:gd name="T11" fmla="*/ 246 h 3574"/>
                    <a:gd name="T12" fmla="*/ 4990 w 4991"/>
                    <a:gd name="T13" fmla="*/ 3573 h 3574"/>
                    <a:gd name="T14" fmla="*/ 0 w 4991"/>
                    <a:gd name="T15" fmla="*/ 3573 h 3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91" h="3574">
                      <a:moveTo>
                        <a:pt x="0" y="3573"/>
                      </a:moveTo>
                      <a:lnTo>
                        <a:pt x="0" y="3573"/>
                      </a:lnTo>
                      <a:cubicBezTo>
                        <a:pt x="0" y="246"/>
                        <a:pt x="0" y="246"/>
                        <a:pt x="0" y="246"/>
                      </a:cubicBezTo>
                      <a:cubicBezTo>
                        <a:pt x="0" y="109"/>
                        <a:pt x="136" y="0"/>
                        <a:pt x="273" y="0"/>
                      </a:cubicBezTo>
                      <a:cubicBezTo>
                        <a:pt x="4717" y="0"/>
                        <a:pt x="4717" y="0"/>
                        <a:pt x="4717" y="0"/>
                      </a:cubicBezTo>
                      <a:cubicBezTo>
                        <a:pt x="4881" y="0"/>
                        <a:pt x="4990" y="109"/>
                        <a:pt x="4990" y="246"/>
                      </a:cubicBezTo>
                      <a:cubicBezTo>
                        <a:pt x="4990" y="3573"/>
                        <a:pt x="4990" y="3573"/>
                        <a:pt x="4990" y="3573"/>
                      </a:cubicBezTo>
                      <a:lnTo>
                        <a:pt x="0" y="3573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4" name="Freeform 77"/>
                <p:cNvSpPr>
                  <a:spLocks noChangeArrowheads="1"/>
                </p:cNvSpPr>
                <p:nvPr/>
              </p:nvSpPr>
              <p:spPr bwMode="auto">
                <a:xfrm>
                  <a:off x="7599363" y="5916613"/>
                  <a:ext cx="2249487" cy="196850"/>
                </a:xfrm>
                <a:custGeom>
                  <a:avLst/>
                  <a:gdLst>
                    <a:gd name="T0" fmla="*/ 6055 w 6247"/>
                    <a:gd name="T1" fmla="*/ 0 h 547"/>
                    <a:gd name="T2" fmla="*/ 6055 w 6247"/>
                    <a:gd name="T3" fmla="*/ 0 h 547"/>
                    <a:gd name="T4" fmla="*/ 3846 w 6247"/>
                    <a:gd name="T5" fmla="*/ 0 h 547"/>
                    <a:gd name="T6" fmla="*/ 3655 w 6247"/>
                    <a:gd name="T7" fmla="*/ 136 h 547"/>
                    <a:gd name="T8" fmla="*/ 2591 w 6247"/>
                    <a:gd name="T9" fmla="*/ 136 h 547"/>
                    <a:gd name="T10" fmla="*/ 2400 w 6247"/>
                    <a:gd name="T11" fmla="*/ 0 h 547"/>
                    <a:gd name="T12" fmla="*/ 218 w 6247"/>
                    <a:gd name="T13" fmla="*/ 0 h 547"/>
                    <a:gd name="T14" fmla="*/ 0 w 6247"/>
                    <a:gd name="T15" fmla="*/ 218 h 547"/>
                    <a:gd name="T16" fmla="*/ 0 w 6247"/>
                    <a:gd name="T17" fmla="*/ 355 h 547"/>
                    <a:gd name="T18" fmla="*/ 218 w 6247"/>
                    <a:gd name="T19" fmla="*/ 546 h 547"/>
                    <a:gd name="T20" fmla="*/ 6055 w 6247"/>
                    <a:gd name="T21" fmla="*/ 546 h 547"/>
                    <a:gd name="T22" fmla="*/ 6246 w 6247"/>
                    <a:gd name="T23" fmla="*/ 355 h 547"/>
                    <a:gd name="T24" fmla="*/ 6246 w 6247"/>
                    <a:gd name="T25" fmla="*/ 218 h 547"/>
                    <a:gd name="T26" fmla="*/ 6055 w 6247"/>
                    <a:gd name="T27" fmla="*/ 0 h 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247" h="547">
                      <a:moveTo>
                        <a:pt x="6055" y="0"/>
                      </a:moveTo>
                      <a:lnTo>
                        <a:pt x="6055" y="0"/>
                      </a:lnTo>
                      <a:cubicBezTo>
                        <a:pt x="3846" y="0"/>
                        <a:pt x="3846" y="0"/>
                        <a:pt x="3846" y="0"/>
                      </a:cubicBezTo>
                      <a:cubicBezTo>
                        <a:pt x="3818" y="82"/>
                        <a:pt x="3737" y="136"/>
                        <a:pt x="3655" y="136"/>
                      </a:cubicBezTo>
                      <a:cubicBezTo>
                        <a:pt x="2591" y="136"/>
                        <a:pt x="2591" y="136"/>
                        <a:pt x="2591" y="136"/>
                      </a:cubicBezTo>
                      <a:cubicBezTo>
                        <a:pt x="2509" y="136"/>
                        <a:pt x="2428" y="82"/>
                        <a:pt x="2400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109" y="0"/>
                        <a:pt x="0" y="82"/>
                        <a:pt x="0" y="218"/>
                      </a:cubicBezTo>
                      <a:cubicBezTo>
                        <a:pt x="0" y="355"/>
                        <a:pt x="0" y="355"/>
                        <a:pt x="0" y="355"/>
                      </a:cubicBezTo>
                      <a:cubicBezTo>
                        <a:pt x="0" y="464"/>
                        <a:pt x="109" y="546"/>
                        <a:pt x="218" y="546"/>
                      </a:cubicBezTo>
                      <a:cubicBezTo>
                        <a:pt x="6055" y="546"/>
                        <a:pt x="6055" y="546"/>
                        <a:pt x="6055" y="546"/>
                      </a:cubicBezTo>
                      <a:cubicBezTo>
                        <a:pt x="6164" y="546"/>
                        <a:pt x="6246" y="464"/>
                        <a:pt x="6246" y="355"/>
                      </a:cubicBezTo>
                      <a:cubicBezTo>
                        <a:pt x="6246" y="218"/>
                        <a:pt x="6246" y="218"/>
                        <a:pt x="6246" y="218"/>
                      </a:cubicBezTo>
                      <a:cubicBezTo>
                        <a:pt x="6246" y="82"/>
                        <a:pt x="6164" y="0"/>
                        <a:pt x="6055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5" name="Freeform 78"/>
                <p:cNvSpPr>
                  <a:spLocks noChangeArrowheads="1"/>
                </p:cNvSpPr>
                <p:nvPr/>
              </p:nvSpPr>
              <p:spPr bwMode="auto">
                <a:xfrm>
                  <a:off x="8570913" y="5140325"/>
                  <a:ext cx="69850" cy="58738"/>
                </a:xfrm>
                <a:custGeom>
                  <a:avLst/>
                  <a:gdLst>
                    <a:gd name="T0" fmla="*/ 109 w 192"/>
                    <a:gd name="T1" fmla="*/ 0 h 165"/>
                    <a:gd name="T2" fmla="*/ 109 w 192"/>
                    <a:gd name="T3" fmla="*/ 0 h 165"/>
                    <a:gd name="T4" fmla="*/ 0 w 192"/>
                    <a:gd name="T5" fmla="*/ 82 h 165"/>
                    <a:gd name="T6" fmla="*/ 109 w 192"/>
                    <a:gd name="T7" fmla="*/ 164 h 165"/>
                    <a:gd name="T8" fmla="*/ 191 w 192"/>
                    <a:gd name="T9" fmla="*/ 82 h 165"/>
                    <a:gd name="T10" fmla="*/ 109 w 192"/>
                    <a:gd name="T11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2" h="165">
                      <a:moveTo>
                        <a:pt x="109" y="0"/>
                      </a:moveTo>
                      <a:lnTo>
                        <a:pt x="109" y="0"/>
                      </a:lnTo>
                      <a:cubicBezTo>
                        <a:pt x="55" y="0"/>
                        <a:pt x="0" y="27"/>
                        <a:pt x="0" y="82"/>
                      </a:cubicBezTo>
                      <a:cubicBezTo>
                        <a:pt x="0" y="137"/>
                        <a:pt x="55" y="164"/>
                        <a:pt x="109" y="164"/>
                      </a:cubicBezTo>
                      <a:cubicBezTo>
                        <a:pt x="136" y="164"/>
                        <a:pt x="191" y="137"/>
                        <a:pt x="191" y="82"/>
                      </a:cubicBezTo>
                      <a:cubicBezTo>
                        <a:pt x="191" y="27"/>
                        <a:pt x="136" y="0"/>
                        <a:pt x="109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6" name="Freeform 79"/>
                <p:cNvSpPr>
                  <a:spLocks noChangeArrowheads="1"/>
                </p:cNvSpPr>
                <p:nvPr/>
              </p:nvSpPr>
              <p:spPr bwMode="auto">
                <a:xfrm>
                  <a:off x="8807450" y="5140325"/>
                  <a:ext cx="58738" cy="58738"/>
                </a:xfrm>
                <a:custGeom>
                  <a:avLst/>
                  <a:gdLst>
                    <a:gd name="T0" fmla="*/ 82 w 165"/>
                    <a:gd name="T1" fmla="*/ 0 h 165"/>
                    <a:gd name="T2" fmla="*/ 82 w 165"/>
                    <a:gd name="T3" fmla="*/ 0 h 165"/>
                    <a:gd name="T4" fmla="*/ 0 w 165"/>
                    <a:gd name="T5" fmla="*/ 82 h 165"/>
                    <a:gd name="T6" fmla="*/ 82 w 165"/>
                    <a:gd name="T7" fmla="*/ 164 h 165"/>
                    <a:gd name="T8" fmla="*/ 164 w 165"/>
                    <a:gd name="T9" fmla="*/ 82 h 165"/>
                    <a:gd name="T10" fmla="*/ 82 w 165"/>
                    <a:gd name="T11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5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7"/>
                        <a:pt x="0" y="82"/>
                      </a:cubicBezTo>
                      <a:cubicBezTo>
                        <a:pt x="0" y="137"/>
                        <a:pt x="55" y="164"/>
                        <a:pt x="82" y="164"/>
                      </a:cubicBezTo>
                      <a:cubicBezTo>
                        <a:pt x="136" y="164"/>
                        <a:pt x="164" y="137"/>
                        <a:pt x="164" y="82"/>
                      </a:cubicBezTo>
                      <a:cubicBezTo>
                        <a:pt x="164" y="27"/>
                        <a:pt x="136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7" name="Freeform 80"/>
                <p:cNvSpPr>
                  <a:spLocks noChangeArrowheads="1"/>
                </p:cNvSpPr>
                <p:nvPr/>
              </p:nvSpPr>
              <p:spPr bwMode="auto">
                <a:xfrm>
                  <a:off x="8158163" y="4708525"/>
                  <a:ext cx="1128712" cy="1119188"/>
                </a:xfrm>
                <a:custGeom>
                  <a:avLst/>
                  <a:gdLst>
                    <a:gd name="T0" fmla="*/ 3136 w 3137"/>
                    <a:gd name="T1" fmla="*/ 1555 h 3110"/>
                    <a:gd name="T2" fmla="*/ 3136 w 3137"/>
                    <a:gd name="T3" fmla="*/ 1555 h 3110"/>
                    <a:gd name="T4" fmla="*/ 1582 w 3137"/>
                    <a:gd name="T5" fmla="*/ 3109 h 3110"/>
                    <a:gd name="T6" fmla="*/ 0 w 3137"/>
                    <a:gd name="T7" fmla="*/ 1555 h 3110"/>
                    <a:gd name="T8" fmla="*/ 1582 w 3137"/>
                    <a:gd name="T9" fmla="*/ 0 h 3110"/>
                    <a:gd name="T10" fmla="*/ 3136 w 3137"/>
                    <a:gd name="T11" fmla="*/ 1555 h 3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0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7"/>
                        <a:pt x="2427" y="3109"/>
                        <a:pt x="1582" y="3109"/>
                      </a:cubicBezTo>
                      <a:cubicBezTo>
                        <a:pt x="709" y="3109"/>
                        <a:pt x="0" y="2427"/>
                        <a:pt x="0" y="1555"/>
                      </a:cubicBezTo>
                      <a:cubicBezTo>
                        <a:pt x="0" y="709"/>
                        <a:pt x="709" y="0"/>
                        <a:pt x="1582" y="0"/>
                      </a:cubicBezTo>
                      <a:cubicBezTo>
                        <a:pt x="2427" y="0"/>
                        <a:pt x="3136" y="709"/>
                        <a:pt x="3136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8" name="Freeform 81"/>
                <p:cNvSpPr>
                  <a:spLocks noChangeArrowheads="1"/>
                </p:cNvSpPr>
                <p:nvPr/>
              </p:nvSpPr>
              <p:spPr bwMode="auto">
                <a:xfrm>
                  <a:off x="8315325" y="4884738"/>
                  <a:ext cx="814388" cy="776287"/>
                </a:xfrm>
                <a:custGeom>
                  <a:avLst/>
                  <a:gdLst>
                    <a:gd name="T0" fmla="*/ 0 w 2263"/>
                    <a:gd name="T1" fmla="*/ 2127 h 2156"/>
                    <a:gd name="T2" fmla="*/ 0 w 2263"/>
                    <a:gd name="T3" fmla="*/ 2127 h 2156"/>
                    <a:gd name="T4" fmla="*/ 163 w 2263"/>
                    <a:gd name="T5" fmla="*/ 1881 h 2156"/>
                    <a:gd name="T6" fmla="*/ 163 w 2263"/>
                    <a:gd name="T7" fmla="*/ 1009 h 2156"/>
                    <a:gd name="T8" fmla="*/ 1145 w 2263"/>
                    <a:gd name="T9" fmla="*/ 0 h 2156"/>
                    <a:gd name="T10" fmla="*/ 2126 w 2263"/>
                    <a:gd name="T11" fmla="*/ 1009 h 2156"/>
                    <a:gd name="T12" fmla="*/ 2126 w 2263"/>
                    <a:gd name="T13" fmla="*/ 1881 h 2156"/>
                    <a:gd name="T14" fmla="*/ 2262 w 2263"/>
                    <a:gd name="T15" fmla="*/ 2155 h 2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3" h="2156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63" y="2127"/>
                        <a:pt x="163" y="1881"/>
                      </a:cubicBezTo>
                      <a:cubicBezTo>
                        <a:pt x="163" y="1609"/>
                        <a:pt x="163" y="1009"/>
                        <a:pt x="163" y="1009"/>
                      </a:cubicBezTo>
                      <a:cubicBezTo>
                        <a:pt x="163" y="463"/>
                        <a:pt x="599" y="0"/>
                        <a:pt x="1145" y="0"/>
                      </a:cubicBezTo>
                      <a:cubicBezTo>
                        <a:pt x="1690" y="0"/>
                        <a:pt x="2126" y="463"/>
                        <a:pt x="2126" y="1009"/>
                      </a:cubicBezTo>
                      <a:cubicBezTo>
                        <a:pt x="2126" y="1009"/>
                        <a:pt x="2126" y="1609"/>
                        <a:pt x="2126" y="1881"/>
                      </a:cubicBezTo>
                      <a:cubicBezTo>
                        <a:pt x="2126" y="2155"/>
                        <a:pt x="2262" y="2155"/>
                        <a:pt x="2262" y="21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9" name="Freeform 82"/>
                <p:cNvSpPr>
                  <a:spLocks noChangeArrowheads="1"/>
                </p:cNvSpPr>
                <p:nvPr/>
              </p:nvSpPr>
              <p:spPr bwMode="auto">
                <a:xfrm>
                  <a:off x="8502650" y="5651500"/>
                  <a:ext cx="442913" cy="138113"/>
                </a:xfrm>
                <a:custGeom>
                  <a:avLst/>
                  <a:gdLst>
                    <a:gd name="T0" fmla="*/ 0 w 1229"/>
                    <a:gd name="T1" fmla="*/ 382 h 383"/>
                    <a:gd name="T2" fmla="*/ 0 w 1229"/>
                    <a:gd name="T3" fmla="*/ 382 h 383"/>
                    <a:gd name="T4" fmla="*/ 628 w 1229"/>
                    <a:gd name="T5" fmla="*/ 0 h 383"/>
                    <a:gd name="T6" fmla="*/ 1228 w 1229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9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37"/>
                        <a:pt x="355" y="0"/>
                        <a:pt x="628" y="0"/>
                      </a:cubicBezTo>
                      <a:cubicBezTo>
                        <a:pt x="901" y="0"/>
                        <a:pt x="1119" y="137"/>
                        <a:pt x="1228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0" name="Freeform 83"/>
                <p:cNvSpPr>
                  <a:spLocks noChangeArrowheads="1"/>
                </p:cNvSpPr>
                <p:nvPr/>
              </p:nvSpPr>
              <p:spPr bwMode="auto">
                <a:xfrm>
                  <a:off x="8482013" y="5238750"/>
                  <a:ext cx="490537" cy="293688"/>
                </a:xfrm>
                <a:custGeom>
                  <a:avLst/>
                  <a:gdLst>
                    <a:gd name="T0" fmla="*/ 846 w 1364"/>
                    <a:gd name="T1" fmla="*/ 763 h 818"/>
                    <a:gd name="T2" fmla="*/ 846 w 1364"/>
                    <a:gd name="T3" fmla="*/ 763 h 818"/>
                    <a:gd name="T4" fmla="*/ 490 w 1364"/>
                    <a:gd name="T5" fmla="*/ 763 h 818"/>
                    <a:gd name="T6" fmla="*/ 82 w 1364"/>
                    <a:gd name="T7" fmla="*/ 545 h 818"/>
                    <a:gd name="T8" fmla="*/ 82 w 1364"/>
                    <a:gd name="T9" fmla="*/ 327 h 818"/>
                    <a:gd name="T10" fmla="*/ 682 w 1364"/>
                    <a:gd name="T11" fmla="*/ 0 h 818"/>
                    <a:gd name="T12" fmla="*/ 1282 w 1364"/>
                    <a:gd name="T13" fmla="*/ 327 h 818"/>
                    <a:gd name="T14" fmla="*/ 1254 w 1364"/>
                    <a:gd name="T15" fmla="*/ 545 h 818"/>
                    <a:gd name="T16" fmla="*/ 846 w 1364"/>
                    <a:gd name="T17" fmla="*/ 763 h 8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8">
                      <a:moveTo>
                        <a:pt x="846" y="763"/>
                      </a:moveTo>
                      <a:lnTo>
                        <a:pt x="846" y="763"/>
                      </a:lnTo>
                      <a:cubicBezTo>
                        <a:pt x="737" y="817"/>
                        <a:pt x="600" y="817"/>
                        <a:pt x="490" y="763"/>
                      </a:cubicBezTo>
                      <a:cubicBezTo>
                        <a:pt x="82" y="545"/>
                        <a:pt x="82" y="545"/>
                        <a:pt x="82" y="545"/>
                      </a:cubicBezTo>
                      <a:cubicBezTo>
                        <a:pt x="0" y="490"/>
                        <a:pt x="0" y="409"/>
                        <a:pt x="82" y="327"/>
                      </a:cubicBezTo>
                      <a:cubicBezTo>
                        <a:pt x="82" y="327"/>
                        <a:pt x="436" y="0"/>
                        <a:pt x="682" y="0"/>
                      </a:cubicBezTo>
                      <a:cubicBezTo>
                        <a:pt x="900" y="0"/>
                        <a:pt x="1282" y="327"/>
                        <a:pt x="1282" y="327"/>
                      </a:cubicBezTo>
                      <a:cubicBezTo>
                        <a:pt x="1363" y="409"/>
                        <a:pt x="1336" y="490"/>
                        <a:pt x="1254" y="545"/>
                      </a:cubicBezTo>
                      <a:lnTo>
                        <a:pt x="846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1" name="Freeform 84"/>
                <p:cNvSpPr>
                  <a:spLocks noChangeArrowheads="1"/>
                </p:cNvSpPr>
                <p:nvPr/>
              </p:nvSpPr>
              <p:spPr bwMode="auto">
                <a:xfrm>
                  <a:off x="8493125" y="5395913"/>
                  <a:ext cx="471488" cy="69850"/>
                </a:xfrm>
                <a:custGeom>
                  <a:avLst/>
                  <a:gdLst>
                    <a:gd name="T0" fmla="*/ 1309 w 1310"/>
                    <a:gd name="T1" fmla="*/ 0 h 192"/>
                    <a:gd name="T2" fmla="*/ 1309 w 1310"/>
                    <a:gd name="T3" fmla="*/ 0 h 192"/>
                    <a:gd name="T4" fmla="*/ 846 w 1310"/>
                    <a:gd name="T5" fmla="*/ 163 h 192"/>
                    <a:gd name="T6" fmla="*/ 463 w 1310"/>
                    <a:gd name="T7" fmla="*/ 163 h 192"/>
                    <a:gd name="T8" fmla="*/ 0 w 1310"/>
                    <a:gd name="T9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2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6" y="163"/>
                        <a:pt x="846" y="163"/>
                        <a:pt x="846" y="163"/>
                      </a:cubicBezTo>
                      <a:cubicBezTo>
                        <a:pt x="737" y="191"/>
                        <a:pt x="573" y="191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68" name="Rectangle 667"/>
            <p:cNvSpPr/>
            <p:nvPr/>
          </p:nvSpPr>
          <p:spPr>
            <a:xfrm>
              <a:off x="410620" y="0"/>
              <a:ext cx="913468" cy="5115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82" name="Group 681"/>
          <p:cNvGrpSpPr/>
          <p:nvPr/>
        </p:nvGrpSpPr>
        <p:grpSpPr>
          <a:xfrm>
            <a:off x="352502" y="3766955"/>
            <a:ext cx="1316835" cy="795901"/>
            <a:chOff x="176251" y="0"/>
            <a:chExt cx="1316835" cy="795901"/>
          </a:xfrm>
        </p:grpSpPr>
        <p:grpSp>
          <p:nvGrpSpPr>
            <p:cNvPr id="683" name="Group 682"/>
            <p:cNvGrpSpPr/>
            <p:nvPr/>
          </p:nvGrpSpPr>
          <p:grpSpPr>
            <a:xfrm>
              <a:off x="176251" y="0"/>
              <a:ext cx="1316835" cy="795901"/>
              <a:chOff x="352502" y="4020955"/>
              <a:chExt cx="1316835" cy="795901"/>
            </a:xfrm>
          </p:grpSpPr>
          <p:sp>
            <p:nvSpPr>
              <p:cNvPr id="685" name="TextBox 684"/>
              <p:cNvSpPr txBox="1"/>
              <p:nvPr/>
            </p:nvSpPr>
            <p:spPr>
              <a:xfrm>
                <a:off x="352502" y="4632190"/>
                <a:ext cx="13168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Browser Apps</a:t>
                </a:r>
              </a:p>
            </p:txBody>
          </p:sp>
          <p:grpSp>
            <p:nvGrpSpPr>
              <p:cNvPr id="686" name="Group 685"/>
              <p:cNvGrpSpPr/>
              <p:nvPr/>
            </p:nvGrpSpPr>
            <p:grpSpPr>
              <a:xfrm>
                <a:off x="694831" y="4020955"/>
                <a:ext cx="632176" cy="541901"/>
                <a:chOff x="5883275" y="738188"/>
                <a:chExt cx="4002088" cy="3430587"/>
              </a:xfrm>
            </p:grpSpPr>
            <p:sp>
              <p:nvSpPr>
                <p:cNvPr id="687" name="Freeform 19"/>
                <p:cNvSpPr>
                  <a:spLocks noChangeArrowheads="1"/>
                </p:cNvSpPr>
                <p:nvPr/>
              </p:nvSpPr>
              <p:spPr bwMode="auto">
                <a:xfrm>
                  <a:off x="5883275" y="738188"/>
                  <a:ext cx="4002088" cy="3430587"/>
                </a:xfrm>
                <a:custGeom>
                  <a:avLst/>
                  <a:gdLst>
                    <a:gd name="T0" fmla="*/ 10558 w 11115"/>
                    <a:gd name="T1" fmla="*/ 9530 h 9531"/>
                    <a:gd name="T2" fmla="*/ 10558 w 11115"/>
                    <a:gd name="T3" fmla="*/ 9530 h 9531"/>
                    <a:gd name="T4" fmla="*/ 556 w 11115"/>
                    <a:gd name="T5" fmla="*/ 9530 h 9531"/>
                    <a:gd name="T6" fmla="*/ 0 w 11115"/>
                    <a:gd name="T7" fmla="*/ 8974 h 9531"/>
                    <a:gd name="T8" fmla="*/ 0 w 11115"/>
                    <a:gd name="T9" fmla="*/ 528 h 9531"/>
                    <a:gd name="T10" fmla="*/ 556 w 11115"/>
                    <a:gd name="T11" fmla="*/ 0 h 9531"/>
                    <a:gd name="T12" fmla="*/ 10558 w 11115"/>
                    <a:gd name="T13" fmla="*/ 0 h 9531"/>
                    <a:gd name="T14" fmla="*/ 11114 w 11115"/>
                    <a:gd name="T15" fmla="*/ 528 h 9531"/>
                    <a:gd name="T16" fmla="*/ 11114 w 11115"/>
                    <a:gd name="T17" fmla="*/ 8974 h 9531"/>
                    <a:gd name="T18" fmla="*/ 10558 w 11115"/>
                    <a:gd name="T19" fmla="*/ 9530 h 9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15" h="9531">
                      <a:moveTo>
                        <a:pt x="10558" y="9530"/>
                      </a:moveTo>
                      <a:lnTo>
                        <a:pt x="10558" y="9530"/>
                      </a:lnTo>
                      <a:cubicBezTo>
                        <a:pt x="556" y="9530"/>
                        <a:pt x="556" y="9530"/>
                        <a:pt x="556" y="9530"/>
                      </a:cubicBezTo>
                      <a:cubicBezTo>
                        <a:pt x="250" y="9530"/>
                        <a:pt x="0" y="9280"/>
                        <a:pt x="0" y="8974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cubicBezTo>
                        <a:pt x="0" y="250"/>
                        <a:pt x="250" y="0"/>
                        <a:pt x="556" y="0"/>
                      </a:cubicBezTo>
                      <a:cubicBezTo>
                        <a:pt x="10558" y="0"/>
                        <a:pt x="10558" y="0"/>
                        <a:pt x="10558" y="0"/>
                      </a:cubicBezTo>
                      <a:cubicBezTo>
                        <a:pt x="10864" y="0"/>
                        <a:pt x="11114" y="250"/>
                        <a:pt x="11114" y="528"/>
                      </a:cubicBezTo>
                      <a:cubicBezTo>
                        <a:pt x="11114" y="8974"/>
                        <a:pt x="11114" y="8974"/>
                        <a:pt x="11114" y="8974"/>
                      </a:cubicBezTo>
                      <a:cubicBezTo>
                        <a:pt x="11114" y="9280"/>
                        <a:pt x="10864" y="9530"/>
                        <a:pt x="10558" y="953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8" name="Freeform 20"/>
                <p:cNvSpPr>
                  <a:spLocks noChangeArrowheads="1"/>
                </p:cNvSpPr>
                <p:nvPr/>
              </p:nvSpPr>
              <p:spPr bwMode="auto">
                <a:xfrm>
                  <a:off x="6173788" y="1519238"/>
                  <a:ext cx="3430587" cy="2370137"/>
                </a:xfrm>
                <a:custGeom>
                  <a:avLst/>
                  <a:gdLst>
                    <a:gd name="T0" fmla="*/ 0 w 9531"/>
                    <a:gd name="T1" fmla="*/ 6584 h 6585"/>
                    <a:gd name="T2" fmla="*/ 0 w 9531"/>
                    <a:gd name="T3" fmla="*/ 0 h 6585"/>
                    <a:gd name="T4" fmla="*/ 9530 w 9531"/>
                    <a:gd name="T5" fmla="*/ 0 h 6585"/>
                    <a:gd name="T6" fmla="*/ 9530 w 9531"/>
                    <a:gd name="T7" fmla="*/ 6584 h 6585"/>
                    <a:gd name="T8" fmla="*/ 0 w 9531"/>
                    <a:gd name="T9" fmla="*/ 6584 h 6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31" h="6585">
                      <a:moveTo>
                        <a:pt x="0" y="6584"/>
                      </a:moveTo>
                      <a:lnTo>
                        <a:pt x="0" y="0"/>
                      </a:lnTo>
                      <a:lnTo>
                        <a:pt x="9530" y="0"/>
                      </a:lnTo>
                      <a:lnTo>
                        <a:pt x="9530" y="6584"/>
                      </a:lnTo>
                      <a:lnTo>
                        <a:pt x="0" y="658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9" name="Freeform 21"/>
                <p:cNvSpPr>
                  <a:spLocks noChangeArrowheads="1"/>
                </p:cNvSpPr>
                <p:nvPr/>
              </p:nvSpPr>
              <p:spPr bwMode="auto">
                <a:xfrm>
                  <a:off x="6113463" y="1019175"/>
                  <a:ext cx="220662" cy="220663"/>
                </a:xfrm>
                <a:custGeom>
                  <a:avLst/>
                  <a:gdLst>
                    <a:gd name="T0" fmla="*/ 610 w 611"/>
                    <a:gd name="T1" fmla="*/ 306 h 612"/>
                    <a:gd name="T2" fmla="*/ 610 w 611"/>
                    <a:gd name="T3" fmla="*/ 306 h 612"/>
                    <a:gd name="T4" fmla="*/ 304 w 611"/>
                    <a:gd name="T5" fmla="*/ 611 h 612"/>
                    <a:gd name="T6" fmla="*/ 0 w 611"/>
                    <a:gd name="T7" fmla="*/ 306 h 612"/>
                    <a:gd name="T8" fmla="*/ 304 w 611"/>
                    <a:gd name="T9" fmla="*/ 0 h 612"/>
                    <a:gd name="T10" fmla="*/ 610 w 611"/>
                    <a:gd name="T11" fmla="*/ 306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1" h="612">
                      <a:moveTo>
                        <a:pt x="610" y="306"/>
                      </a:moveTo>
                      <a:lnTo>
                        <a:pt x="610" y="306"/>
                      </a:lnTo>
                      <a:cubicBezTo>
                        <a:pt x="610" y="472"/>
                        <a:pt x="471" y="611"/>
                        <a:pt x="304" y="611"/>
                      </a:cubicBezTo>
                      <a:cubicBezTo>
                        <a:pt x="138" y="611"/>
                        <a:pt x="0" y="472"/>
                        <a:pt x="0" y="306"/>
                      </a:cubicBezTo>
                      <a:cubicBezTo>
                        <a:pt x="0" y="139"/>
                        <a:pt x="138" y="0"/>
                        <a:pt x="304" y="0"/>
                      </a:cubicBezTo>
                      <a:cubicBezTo>
                        <a:pt x="471" y="0"/>
                        <a:pt x="610" y="139"/>
                        <a:pt x="610" y="3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0" name="Freeform 22"/>
                <p:cNvSpPr>
                  <a:spLocks noChangeArrowheads="1"/>
                </p:cNvSpPr>
                <p:nvPr/>
              </p:nvSpPr>
              <p:spPr bwMode="auto">
                <a:xfrm>
                  <a:off x="6502400" y="1019175"/>
                  <a:ext cx="230188" cy="220663"/>
                </a:xfrm>
                <a:custGeom>
                  <a:avLst/>
                  <a:gdLst>
                    <a:gd name="T0" fmla="*/ 639 w 640"/>
                    <a:gd name="T1" fmla="*/ 306 h 612"/>
                    <a:gd name="T2" fmla="*/ 639 w 640"/>
                    <a:gd name="T3" fmla="*/ 306 h 612"/>
                    <a:gd name="T4" fmla="*/ 333 w 640"/>
                    <a:gd name="T5" fmla="*/ 611 h 612"/>
                    <a:gd name="T6" fmla="*/ 0 w 640"/>
                    <a:gd name="T7" fmla="*/ 306 h 612"/>
                    <a:gd name="T8" fmla="*/ 333 w 640"/>
                    <a:gd name="T9" fmla="*/ 0 h 612"/>
                    <a:gd name="T10" fmla="*/ 639 w 640"/>
                    <a:gd name="T11" fmla="*/ 306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0" h="612">
                      <a:moveTo>
                        <a:pt x="639" y="306"/>
                      </a:moveTo>
                      <a:lnTo>
                        <a:pt x="639" y="306"/>
                      </a:lnTo>
                      <a:cubicBezTo>
                        <a:pt x="639" y="472"/>
                        <a:pt x="500" y="611"/>
                        <a:pt x="333" y="611"/>
                      </a:cubicBezTo>
                      <a:cubicBezTo>
                        <a:pt x="140" y="611"/>
                        <a:pt x="0" y="472"/>
                        <a:pt x="0" y="306"/>
                      </a:cubicBezTo>
                      <a:cubicBezTo>
                        <a:pt x="0" y="139"/>
                        <a:pt x="140" y="0"/>
                        <a:pt x="333" y="0"/>
                      </a:cubicBezTo>
                      <a:cubicBezTo>
                        <a:pt x="500" y="0"/>
                        <a:pt x="639" y="139"/>
                        <a:pt x="639" y="3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1" name="Freeform 23"/>
                <p:cNvSpPr>
                  <a:spLocks noChangeArrowheads="1"/>
                </p:cNvSpPr>
                <p:nvPr/>
              </p:nvSpPr>
              <p:spPr bwMode="auto">
                <a:xfrm>
                  <a:off x="6904038" y="1019175"/>
                  <a:ext cx="220662" cy="220663"/>
                </a:xfrm>
                <a:custGeom>
                  <a:avLst/>
                  <a:gdLst>
                    <a:gd name="T0" fmla="*/ 611 w 612"/>
                    <a:gd name="T1" fmla="*/ 306 h 612"/>
                    <a:gd name="T2" fmla="*/ 611 w 612"/>
                    <a:gd name="T3" fmla="*/ 306 h 612"/>
                    <a:gd name="T4" fmla="*/ 305 w 612"/>
                    <a:gd name="T5" fmla="*/ 611 h 612"/>
                    <a:gd name="T6" fmla="*/ 0 w 612"/>
                    <a:gd name="T7" fmla="*/ 306 h 612"/>
                    <a:gd name="T8" fmla="*/ 305 w 612"/>
                    <a:gd name="T9" fmla="*/ 0 h 612"/>
                    <a:gd name="T10" fmla="*/ 611 w 612"/>
                    <a:gd name="T11" fmla="*/ 306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612">
                      <a:moveTo>
                        <a:pt x="611" y="306"/>
                      </a:moveTo>
                      <a:lnTo>
                        <a:pt x="611" y="306"/>
                      </a:lnTo>
                      <a:cubicBezTo>
                        <a:pt x="611" y="472"/>
                        <a:pt x="472" y="611"/>
                        <a:pt x="305" y="611"/>
                      </a:cubicBezTo>
                      <a:cubicBezTo>
                        <a:pt x="139" y="611"/>
                        <a:pt x="0" y="472"/>
                        <a:pt x="0" y="306"/>
                      </a:cubicBezTo>
                      <a:cubicBezTo>
                        <a:pt x="0" y="139"/>
                        <a:pt x="139" y="0"/>
                        <a:pt x="305" y="0"/>
                      </a:cubicBezTo>
                      <a:cubicBezTo>
                        <a:pt x="472" y="0"/>
                        <a:pt x="611" y="139"/>
                        <a:pt x="611" y="3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2" name="Freeform 24"/>
                <p:cNvSpPr>
                  <a:spLocks noChangeArrowheads="1"/>
                </p:cNvSpPr>
                <p:nvPr/>
              </p:nvSpPr>
              <p:spPr bwMode="auto">
                <a:xfrm>
                  <a:off x="8023225" y="1019175"/>
                  <a:ext cx="1630363" cy="169863"/>
                </a:xfrm>
                <a:custGeom>
                  <a:avLst/>
                  <a:gdLst>
                    <a:gd name="T0" fmla="*/ 221 w 4529"/>
                    <a:gd name="T1" fmla="*/ 472 h 473"/>
                    <a:gd name="T2" fmla="*/ 221 w 4529"/>
                    <a:gd name="T3" fmla="*/ 472 h 473"/>
                    <a:gd name="T4" fmla="*/ 4306 w 4529"/>
                    <a:gd name="T5" fmla="*/ 472 h 473"/>
                    <a:gd name="T6" fmla="*/ 4528 w 4529"/>
                    <a:gd name="T7" fmla="*/ 249 h 473"/>
                    <a:gd name="T8" fmla="*/ 4528 w 4529"/>
                    <a:gd name="T9" fmla="*/ 222 h 473"/>
                    <a:gd name="T10" fmla="*/ 4306 w 4529"/>
                    <a:gd name="T11" fmla="*/ 0 h 473"/>
                    <a:gd name="T12" fmla="*/ 221 w 4529"/>
                    <a:gd name="T13" fmla="*/ 0 h 473"/>
                    <a:gd name="T14" fmla="*/ 0 w 4529"/>
                    <a:gd name="T15" fmla="*/ 222 h 473"/>
                    <a:gd name="T16" fmla="*/ 0 w 4529"/>
                    <a:gd name="T17" fmla="*/ 249 h 473"/>
                    <a:gd name="T18" fmla="*/ 221 w 4529"/>
                    <a:gd name="T19" fmla="*/ 472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29" h="473">
                      <a:moveTo>
                        <a:pt x="221" y="472"/>
                      </a:moveTo>
                      <a:lnTo>
                        <a:pt x="221" y="472"/>
                      </a:lnTo>
                      <a:cubicBezTo>
                        <a:pt x="4306" y="472"/>
                        <a:pt x="4306" y="472"/>
                        <a:pt x="4306" y="472"/>
                      </a:cubicBezTo>
                      <a:cubicBezTo>
                        <a:pt x="4444" y="472"/>
                        <a:pt x="4528" y="360"/>
                        <a:pt x="4528" y="249"/>
                      </a:cubicBezTo>
                      <a:cubicBezTo>
                        <a:pt x="4528" y="222"/>
                        <a:pt x="4528" y="222"/>
                        <a:pt x="4528" y="222"/>
                      </a:cubicBezTo>
                      <a:cubicBezTo>
                        <a:pt x="4528" y="110"/>
                        <a:pt x="4444" y="0"/>
                        <a:pt x="4306" y="0"/>
                      </a:cubicBez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10" y="0"/>
                        <a:pt x="0" y="110"/>
                        <a:pt x="0" y="222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0" y="360"/>
                        <a:pt x="110" y="472"/>
                        <a:pt x="221" y="47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3" name="Freeform 25"/>
                <p:cNvSpPr>
                  <a:spLocks noChangeArrowheads="1"/>
                </p:cNvSpPr>
                <p:nvPr/>
              </p:nvSpPr>
              <p:spPr bwMode="auto">
                <a:xfrm>
                  <a:off x="7404100" y="2549525"/>
                  <a:ext cx="1050925" cy="760413"/>
                </a:xfrm>
                <a:custGeom>
                  <a:avLst/>
                  <a:gdLst>
                    <a:gd name="T0" fmla="*/ 2917 w 2918"/>
                    <a:gd name="T1" fmla="*/ 1890 h 2113"/>
                    <a:gd name="T2" fmla="*/ 2917 w 2918"/>
                    <a:gd name="T3" fmla="*/ 1890 h 2113"/>
                    <a:gd name="T4" fmla="*/ 2695 w 2918"/>
                    <a:gd name="T5" fmla="*/ 2112 h 2113"/>
                    <a:gd name="T6" fmla="*/ 223 w 2918"/>
                    <a:gd name="T7" fmla="*/ 2112 h 2113"/>
                    <a:gd name="T8" fmla="*/ 0 w 2918"/>
                    <a:gd name="T9" fmla="*/ 1890 h 2113"/>
                    <a:gd name="T10" fmla="*/ 0 w 2918"/>
                    <a:gd name="T11" fmla="*/ 195 h 2113"/>
                    <a:gd name="T12" fmla="*/ 223 w 2918"/>
                    <a:gd name="T13" fmla="*/ 0 h 2113"/>
                    <a:gd name="T14" fmla="*/ 2695 w 2918"/>
                    <a:gd name="T15" fmla="*/ 0 h 2113"/>
                    <a:gd name="T16" fmla="*/ 2917 w 2918"/>
                    <a:gd name="T17" fmla="*/ 195 h 2113"/>
                    <a:gd name="T18" fmla="*/ 2917 w 2918"/>
                    <a:gd name="T19" fmla="*/ 1890 h 2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18" h="2113">
                      <a:moveTo>
                        <a:pt x="2917" y="1890"/>
                      </a:moveTo>
                      <a:lnTo>
                        <a:pt x="2917" y="1890"/>
                      </a:lnTo>
                      <a:cubicBezTo>
                        <a:pt x="2917" y="2029"/>
                        <a:pt x="2834" y="2112"/>
                        <a:pt x="2695" y="2112"/>
                      </a:cubicBezTo>
                      <a:cubicBezTo>
                        <a:pt x="223" y="2112"/>
                        <a:pt x="223" y="2112"/>
                        <a:pt x="223" y="2112"/>
                      </a:cubicBezTo>
                      <a:cubicBezTo>
                        <a:pt x="0" y="2112"/>
                        <a:pt x="0" y="2000"/>
                        <a:pt x="0" y="1890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0" y="83"/>
                        <a:pt x="112" y="0"/>
                        <a:pt x="223" y="0"/>
                      </a:cubicBezTo>
                      <a:cubicBezTo>
                        <a:pt x="2695" y="0"/>
                        <a:pt x="2695" y="0"/>
                        <a:pt x="2695" y="0"/>
                      </a:cubicBezTo>
                      <a:cubicBezTo>
                        <a:pt x="2834" y="0"/>
                        <a:pt x="2917" y="83"/>
                        <a:pt x="2917" y="195"/>
                      </a:cubicBezTo>
                      <a:lnTo>
                        <a:pt x="2917" y="189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4" name="Freeform 26"/>
                <p:cNvSpPr>
                  <a:spLocks noChangeArrowheads="1"/>
                </p:cNvSpPr>
                <p:nvPr/>
              </p:nvSpPr>
              <p:spPr bwMode="auto">
                <a:xfrm>
                  <a:off x="7593013" y="2049463"/>
                  <a:ext cx="669925" cy="500062"/>
                </a:xfrm>
                <a:custGeom>
                  <a:avLst/>
                  <a:gdLst>
                    <a:gd name="T0" fmla="*/ 1862 w 1863"/>
                    <a:gd name="T1" fmla="*/ 1388 h 1389"/>
                    <a:gd name="T2" fmla="*/ 1862 w 1863"/>
                    <a:gd name="T3" fmla="*/ 1388 h 1389"/>
                    <a:gd name="T4" fmla="*/ 1862 w 1863"/>
                    <a:gd name="T5" fmla="*/ 973 h 1389"/>
                    <a:gd name="T6" fmla="*/ 945 w 1863"/>
                    <a:gd name="T7" fmla="*/ 0 h 1389"/>
                    <a:gd name="T8" fmla="*/ 945 w 1863"/>
                    <a:gd name="T9" fmla="*/ 0 h 1389"/>
                    <a:gd name="T10" fmla="*/ 0 w 1863"/>
                    <a:gd name="T11" fmla="*/ 973 h 1389"/>
                    <a:gd name="T12" fmla="*/ 0 w 1863"/>
                    <a:gd name="T13" fmla="*/ 1388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63" h="1389">
                      <a:moveTo>
                        <a:pt x="1862" y="1388"/>
                      </a:moveTo>
                      <a:lnTo>
                        <a:pt x="1862" y="1388"/>
                      </a:lnTo>
                      <a:cubicBezTo>
                        <a:pt x="1862" y="973"/>
                        <a:pt x="1862" y="973"/>
                        <a:pt x="1862" y="973"/>
                      </a:cubicBezTo>
                      <a:cubicBezTo>
                        <a:pt x="1862" y="444"/>
                        <a:pt x="1445" y="0"/>
                        <a:pt x="945" y="0"/>
                      </a:cubicBezTo>
                      <a:lnTo>
                        <a:pt x="945" y="0"/>
                      </a:lnTo>
                      <a:cubicBezTo>
                        <a:pt x="416" y="0"/>
                        <a:pt x="0" y="444"/>
                        <a:pt x="0" y="973"/>
                      </a:cubicBezTo>
                      <a:cubicBezTo>
                        <a:pt x="0" y="1388"/>
                        <a:pt x="0" y="1388"/>
                        <a:pt x="0" y="1388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5" name="Freeform 27"/>
                <p:cNvSpPr>
                  <a:spLocks noChangeArrowheads="1"/>
                </p:cNvSpPr>
                <p:nvPr/>
              </p:nvSpPr>
              <p:spPr bwMode="auto">
                <a:xfrm>
                  <a:off x="7843838" y="2840038"/>
                  <a:ext cx="169862" cy="220662"/>
                </a:xfrm>
                <a:custGeom>
                  <a:avLst/>
                  <a:gdLst>
                    <a:gd name="T0" fmla="*/ 471 w 472"/>
                    <a:gd name="T1" fmla="*/ 222 h 611"/>
                    <a:gd name="T2" fmla="*/ 471 w 472"/>
                    <a:gd name="T3" fmla="*/ 222 h 611"/>
                    <a:gd name="T4" fmla="*/ 222 w 472"/>
                    <a:gd name="T5" fmla="*/ 0 h 611"/>
                    <a:gd name="T6" fmla="*/ 0 w 472"/>
                    <a:gd name="T7" fmla="*/ 222 h 611"/>
                    <a:gd name="T8" fmla="*/ 138 w 472"/>
                    <a:gd name="T9" fmla="*/ 416 h 611"/>
                    <a:gd name="T10" fmla="*/ 138 w 472"/>
                    <a:gd name="T11" fmla="*/ 499 h 611"/>
                    <a:gd name="T12" fmla="*/ 222 w 472"/>
                    <a:gd name="T13" fmla="*/ 610 h 611"/>
                    <a:gd name="T14" fmla="*/ 333 w 472"/>
                    <a:gd name="T15" fmla="*/ 499 h 611"/>
                    <a:gd name="T16" fmla="*/ 333 w 472"/>
                    <a:gd name="T17" fmla="*/ 416 h 611"/>
                    <a:gd name="T18" fmla="*/ 471 w 472"/>
                    <a:gd name="T19" fmla="*/ 222 h 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2" h="611">
                      <a:moveTo>
                        <a:pt x="471" y="222"/>
                      </a:moveTo>
                      <a:lnTo>
                        <a:pt x="471" y="222"/>
                      </a:lnTo>
                      <a:cubicBezTo>
                        <a:pt x="471" y="82"/>
                        <a:pt x="361" y="0"/>
                        <a:pt x="222" y="0"/>
                      </a:cubicBezTo>
                      <a:cubicBezTo>
                        <a:pt x="111" y="0"/>
                        <a:pt x="0" y="82"/>
                        <a:pt x="0" y="222"/>
                      </a:cubicBezTo>
                      <a:cubicBezTo>
                        <a:pt x="0" y="305"/>
                        <a:pt x="54" y="360"/>
                        <a:pt x="138" y="416"/>
                      </a:cubicBezTo>
                      <a:cubicBezTo>
                        <a:pt x="138" y="499"/>
                        <a:pt x="138" y="499"/>
                        <a:pt x="138" y="499"/>
                      </a:cubicBezTo>
                      <a:cubicBezTo>
                        <a:pt x="138" y="583"/>
                        <a:pt x="166" y="610"/>
                        <a:pt x="222" y="610"/>
                      </a:cubicBezTo>
                      <a:cubicBezTo>
                        <a:pt x="305" y="610"/>
                        <a:pt x="333" y="556"/>
                        <a:pt x="333" y="499"/>
                      </a:cubicBezTo>
                      <a:cubicBezTo>
                        <a:pt x="333" y="416"/>
                        <a:pt x="333" y="416"/>
                        <a:pt x="333" y="416"/>
                      </a:cubicBezTo>
                      <a:cubicBezTo>
                        <a:pt x="417" y="360"/>
                        <a:pt x="471" y="305"/>
                        <a:pt x="471" y="222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84" name="Rectangle 683"/>
            <p:cNvSpPr/>
            <p:nvPr/>
          </p:nvSpPr>
          <p:spPr>
            <a:xfrm>
              <a:off x="455080" y="0"/>
              <a:ext cx="759176" cy="54190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96" name="Group 695"/>
          <p:cNvGrpSpPr/>
          <p:nvPr/>
        </p:nvGrpSpPr>
        <p:grpSpPr>
          <a:xfrm>
            <a:off x="2251423" y="3678991"/>
            <a:ext cx="810834" cy="883865"/>
            <a:chOff x="4362165" y="0"/>
            <a:chExt cx="810834" cy="883865"/>
          </a:xfrm>
        </p:grpSpPr>
        <p:grpSp>
          <p:nvGrpSpPr>
            <p:cNvPr id="697" name="Group 696"/>
            <p:cNvGrpSpPr/>
            <p:nvPr/>
          </p:nvGrpSpPr>
          <p:grpSpPr>
            <a:xfrm>
              <a:off x="4425665" y="0"/>
              <a:ext cx="683834" cy="883865"/>
              <a:chOff x="8851330" y="4457157"/>
              <a:chExt cx="683834" cy="883865"/>
            </a:xfrm>
          </p:grpSpPr>
          <p:sp>
            <p:nvSpPr>
              <p:cNvPr id="699" name="Freeform 28"/>
              <p:cNvSpPr>
                <a:spLocks noChangeArrowheads="1"/>
              </p:cNvSpPr>
              <p:nvPr/>
            </p:nvSpPr>
            <p:spPr bwMode="auto">
              <a:xfrm>
                <a:off x="9192823" y="508617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700" name="TextBox 699"/>
              <p:cNvSpPr txBox="1"/>
              <p:nvPr/>
            </p:nvSpPr>
            <p:spPr>
              <a:xfrm>
                <a:off x="9083441" y="5156356"/>
                <a:ext cx="2196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VDI</a:t>
                </a:r>
              </a:p>
            </p:txBody>
          </p:sp>
          <p:grpSp>
            <p:nvGrpSpPr>
              <p:cNvPr id="701" name="Group 700"/>
              <p:cNvGrpSpPr/>
              <p:nvPr/>
            </p:nvGrpSpPr>
            <p:grpSpPr>
              <a:xfrm>
                <a:off x="8851330" y="4457157"/>
                <a:ext cx="683834" cy="629865"/>
                <a:chOff x="989013" y="49213"/>
                <a:chExt cx="8186737" cy="7540625"/>
              </a:xfrm>
            </p:grpSpPr>
            <p:sp>
              <p:nvSpPr>
                <p:cNvPr id="702" name="Freeform 1"/>
                <p:cNvSpPr>
                  <a:spLocks noChangeArrowheads="1"/>
                </p:cNvSpPr>
                <p:nvPr/>
              </p:nvSpPr>
              <p:spPr bwMode="auto">
                <a:xfrm>
                  <a:off x="3379788" y="2624138"/>
                  <a:ext cx="923925" cy="1476375"/>
                </a:xfrm>
                <a:custGeom>
                  <a:avLst/>
                  <a:gdLst>
                    <a:gd name="T0" fmla="*/ 0 w 2565"/>
                    <a:gd name="T1" fmla="*/ 0 h 4103"/>
                    <a:gd name="T2" fmla="*/ 1282 w 2565"/>
                    <a:gd name="T3" fmla="*/ 4102 h 4103"/>
                    <a:gd name="T4" fmla="*/ 2564 w 2565"/>
                    <a:gd name="T5" fmla="*/ 0 h 4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65" h="4103">
                      <a:moveTo>
                        <a:pt x="0" y="0"/>
                      </a:moveTo>
                      <a:lnTo>
                        <a:pt x="1282" y="4102"/>
                      </a:lnTo>
                      <a:lnTo>
                        <a:pt x="2564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3" name="Freeform 2"/>
                <p:cNvSpPr>
                  <a:spLocks noChangeArrowheads="1"/>
                </p:cNvSpPr>
                <p:nvPr/>
              </p:nvSpPr>
              <p:spPr bwMode="auto">
                <a:xfrm>
                  <a:off x="4673599" y="2624138"/>
                  <a:ext cx="819152" cy="1476376"/>
                </a:xfrm>
                <a:custGeom>
                  <a:avLst/>
                  <a:gdLst>
                    <a:gd name="T0" fmla="*/ 1253 w 2280"/>
                    <a:gd name="T1" fmla="*/ 4102 h 4103"/>
                    <a:gd name="T2" fmla="*/ 1253 w 2280"/>
                    <a:gd name="T3" fmla="*/ 4102 h 4103"/>
                    <a:gd name="T4" fmla="*/ 0 w 2280"/>
                    <a:gd name="T5" fmla="*/ 4102 h 4103"/>
                    <a:gd name="T6" fmla="*/ 0 w 2280"/>
                    <a:gd name="T7" fmla="*/ 0 h 4103"/>
                    <a:gd name="T8" fmla="*/ 1253 w 2280"/>
                    <a:gd name="T9" fmla="*/ 0 h 4103"/>
                    <a:gd name="T10" fmla="*/ 2279 w 2280"/>
                    <a:gd name="T11" fmla="*/ 1054 h 4103"/>
                    <a:gd name="T12" fmla="*/ 2279 w 2280"/>
                    <a:gd name="T13" fmla="*/ 3049 h 4103"/>
                    <a:gd name="T14" fmla="*/ 1253 w 2280"/>
                    <a:gd name="T15" fmla="*/ 4102 h 4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80" h="4103">
                      <a:moveTo>
                        <a:pt x="1253" y="4102"/>
                      </a:moveTo>
                      <a:lnTo>
                        <a:pt x="1253" y="4102"/>
                      </a:lnTo>
                      <a:cubicBezTo>
                        <a:pt x="0" y="4102"/>
                        <a:pt x="0" y="4102"/>
                        <a:pt x="0" y="410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3" y="0"/>
                        <a:pt x="1253" y="0"/>
                        <a:pt x="1253" y="0"/>
                      </a:cubicBezTo>
                      <a:cubicBezTo>
                        <a:pt x="1823" y="0"/>
                        <a:pt x="2279" y="484"/>
                        <a:pt x="2279" y="1054"/>
                      </a:cubicBezTo>
                      <a:cubicBezTo>
                        <a:pt x="2279" y="3049"/>
                        <a:pt x="2279" y="3049"/>
                        <a:pt x="2279" y="3049"/>
                      </a:cubicBezTo>
                      <a:cubicBezTo>
                        <a:pt x="2279" y="3618"/>
                        <a:pt x="1823" y="4102"/>
                        <a:pt x="1253" y="410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4" name="Line 3"/>
                <p:cNvSpPr>
                  <a:spLocks noChangeShapeType="1"/>
                </p:cNvSpPr>
                <p:nvPr/>
              </p:nvSpPr>
              <p:spPr bwMode="auto">
                <a:xfrm>
                  <a:off x="5953125" y="2624138"/>
                  <a:ext cx="1588" cy="14763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5" name="Freeform 4"/>
                <p:cNvSpPr>
                  <a:spLocks noChangeArrowheads="1"/>
                </p:cNvSpPr>
                <p:nvPr/>
              </p:nvSpPr>
              <p:spPr bwMode="auto">
                <a:xfrm>
                  <a:off x="989013" y="973138"/>
                  <a:ext cx="7354887" cy="4964112"/>
                </a:xfrm>
                <a:custGeom>
                  <a:avLst/>
                  <a:gdLst>
                    <a:gd name="T0" fmla="*/ 19745 w 20430"/>
                    <a:gd name="T1" fmla="*/ 13790 h 13791"/>
                    <a:gd name="T2" fmla="*/ 19745 w 20430"/>
                    <a:gd name="T3" fmla="*/ 13790 h 13791"/>
                    <a:gd name="T4" fmla="*/ 684 w 20430"/>
                    <a:gd name="T5" fmla="*/ 13790 h 13791"/>
                    <a:gd name="T6" fmla="*/ 0 w 20430"/>
                    <a:gd name="T7" fmla="*/ 13106 h 13791"/>
                    <a:gd name="T8" fmla="*/ 0 w 20430"/>
                    <a:gd name="T9" fmla="*/ 684 h 13791"/>
                    <a:gd name="T10" fmla="*/ 684 w 20430"/>
                    <a:gd name="T11" fmla="*/ 0 h 13791"/>
                    <a:gd name="T12" fmla="*/ 19745 w 20430"/>
                    <a:gd name="T13" fmla="*/ 0 h 13791"/>
                    <a:gd name="T14" fmla="*/ 20429 w 20430"/>
                    <a:gd name="T15" fmla="*/ 684 h 13791"/>
                    <a:gd name="T16" fmla="*/ 20429 w 20430"/>
                    <a:gd name="T17" fmla="*/ 13106 h 13791"/>
                    <a:gd name="T18" fmla="*/ 19745 w 20430"/>
                    <a:gd name="T19" fmla="*/ 13790 h 13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430" h="13791">
                      <a:moveTo>
                        <a:pt x="19745" y="13790"/>
                      </a:moveTo>
                      <a:lnTo>
                        <a:pt x="19745" y="13790"/>
                      </a:lnTo>
                      <a:cubicBezTo>
                        <a:pt x="684" y="13790"/>
                        <a:pt x="684" y="13790"/>
                        <a:pt x="684" y="13790"/>
                      </a:cubicBezTo>
                      <a:cubicBezTo>
                        <a:pt x="314" y="13790"/>
                        <a:pt x="0" y="13476"/>
                        <a:pt x="0" y="13106"/>
                      </a:cubicBezTo>
                      <a:cubicBezTo>
                        <a:pt x="0" y="684"/>
                        <a:pt x="0" y="684"/>
                        <a:pt x="0" y="684"/>
                      </a:cubicBezTo>
                      <a:cubicBezTo>
                        <a:pt x="0" y="314"/>
                        <a:pt x="314" y="0"/>
                        <a:pt x="684" y="0"/>
                      </a:cubicBezTo>
                      <a:cubicBezTo>
                        <a:pt x="19745" y="0"/>
                        <a:pt x="19745" y="0"/>
                        <a:pt x="19745" y="0"/>
                      </a:cubicBezTo>
                      <a:cubicBezTo>
                        <a:pt x="20116" y="0"/>
                        <a:pt x="20429" y="314"/>
                        <a:pt x="20429" y="684"/>
                      </a:cubicBezTo>
                      <a:cubicBezTo>
                        <a:pt x="20429" y="13106"/>
                        <a:pt x="20429" y="13106"/>
                        <a:pt x="20429" y="13106"/>
                      </a:cubicBezTo>
                      <a:cubicBezTo>
                        <a:pt x="20429" y="13476"/>
                        <a:pt x="20116" y="13790"/>
                        <a:pt x="19745" y="1379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6" name="Freeform 5"/>
                <p:cNvSpPr>
                  <a:spLocks noChangeArrowheads="1"/>
                </p:cNvSpPr>
                <p:nvPr/>
              </p:nvSpPr>
              <p:spPr bwMode="auto">
                <a:xfrm>
                  <a:off x="1820863" y="49213"/>
                  <a:ext cx="7354887" cy="5149850"/>
                </a:xfrm>
                <a:custGeom>
                  <a:avLst/>
                  <a:gdLst>
                    <a:gd name="T0" fmla="*/ 0 w 20429"/>
                    <a:gd name="T1" fmla="*/ 1283 h 14304"/>
                    <a:gd name="T2" fmla="*/ 0 w 20429"/>
                    <a:gd name="T3" fmla="*/ 1283 h 14304"/>
                    <a:gd name="T4" fmla="*/ 0 w 20429"/>
                    <a:gd name="T5" fmla="*/ 684 h 14304"/>
                    <a:gd name="T6" fmla="*/ 683 w 20429"/>
                    <a:gd name="T7" fmla="*/ 0 h 14304"/>
                    <a:gd name="T8" fmla="*/ 19744 w 20429"/>
                    <a:gd name="T9" fmla="*/ 0 h 14304"/>
                    <a:gd name="T10" fmla="*/ 20428 w 20429"/>
                    <a:gd name="T11" fmla="*/ 684 h 14304"/>
                    <a:gd name="T12" fmla="*/ 20428 w 20429"/>
                    <a:gd name="T13" fmla="*/ 13619 h 14304"/>
                    <a:gd name="T14" fmla="*/ 19744 w 20429"/>
                    <a:gd name="T15" fmla="*/ 14303 h 14304"/>
                    <a:gd name="T16" fmla="*/ 19402 w 20429"/>
                    <a:gd name="T17" fmla="*/ 14303 h 14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429" h="14304">
                      <a:moveTo>
                        <a:pt x="0" y="1283"/>
                      </a:moveTo>
                      <a:lnTo>
                        <a:pt x="0" y="1283"/>
                      </a:lnTo>
                      <a:cubicBezTo>
                        <a:pt x="0" y="684"/>
                        <a:pt x="0" y="684"/>
                        <a:pt x="0" y="684"/>
                      </a:cubicBezTo>
                      <a:cubicBezTo>
                        <a:pt x="0" y="314"/>
                        <a:pt x="313" y="0"/>
                        <a:pt x="683" y="0"/>
                      </a:cubicBezTo>
                      <a:cubicBezTo>
                        <a:pt x="19744" y="0"/>
                        <a:pt x="19744" y="0"/>
                        <a:pt x="19744" y="0"/>
                      </a:cubicBezTo>
                      <a:cubicBezTo>
                        <a:pt x="20114" y="0"/>
                        <a:pt x="20428" y="314"/>
                        <a:pt x="20428" y="684"/>
                      </a:cubicBezTo>
                      <a:cubicBezTo>
                        <a:pt x="20428" y="13619"/>
                        <a:pt x="20428" y="13619"/>
                        <a:pt x="20428" y="13619"/>
                      </a:cubicBezTo>
                      <a:cubicBezTo>
                        <a:pt x="20428" y="13990"/>
                        <a:pt x="20114" y="14303"/>
                        <a:pt x="19744" y="14303"/>
                      </a:cubicBezTo>
                      <a:cubicBezTo>
                        <a:pt x="19402" y="14303"/>
                        <a:pt x="19402" y="14303"/>
                        <a:pt x="19402" y="143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7" name="Freeform 6"/>
                <p:cNvSpPr>
                  <a:spLocks noChangeArrowheads="1"/>
                </p:cNvSpPr>
                <p:nvPr/>
              </p:nvSpPr>
              <p:spPr bwMode="auto">
                <a:xfrm>
                  <a:off x="1450975" y="511175"/>
                  <a:ext cx="7354888" cy="5056188"/>
                </a:xfrm>
                <a:custGeom>
                  <a:avLst/>
                  <a:gdLst>
                    <a:gd name="T0" fmla="*/ 0 w 20429"/>
                    <a:gd name="T1" fmla="*/ 1282 h 14047"/>
                    <a:gd name="T2" fmla="*/ 0 w 20429"/>
                    <a:gd name="T3" fmla="*/ 1282 h 14047"/>
                    <a:gd name="T4" fmla="*/ 0 w 20429"/>
                    <a:gd name="T5" fmla="*/ 684 h 14047"/>
                    <a:gd name="T6" fmla="*/ 684 w 20429"/>
                    <a:gd name="T7" fmla="*/ 0 h 14047"/>
                    <a:gd name="T8" fmla="*/ 19744 w 20429"/>
                    <a:gd name="T9" fmla="*/ 0 h 14047"/>
                    <a:gd name="T10" fmla="*/ 20428 w 20429"/>
                    <a:gd name="T11" fmla="*/ 684 h 14047"/>
                    <a:gd name="T12" fmla="*/ 20428 w 20429"/>
                    <a:gd name="T13" fmla="*/ 13362 h 14047"/>
                    <a:gd name="T14" fmla="*/ 19744 w 20429"/>
                    <a:gd name="T15" fmla="*/ 14046 h 14047"/>
                    <a:gd name="T16" fmla="*/ 19146 w 20429"/>
                    <a:gd name="T17" fmla="*/ 14046 h 14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429" h="14047">
                      <a:moveTo>
                        <a:pt x="0" y="1282"/>
                      </a:moveTo>
                      <a:lnTo>
                        <a:pt x="0" y="1282"/>
                      </a:lnTo>
                      <a:cubicBezTo>
                        <a:pt x="0" y="684"/>
                        <a:pt x="0" y="684"/>
                        <a:pt x="0" y="684"/>
                      </a:cubicBezTo>
                      <a:cubicBezTo>
                        <a:pt x="0" y="313"/>
                        <a:pt x="313" y="0"/>
                        <a:pt x="684" y="0"/>
                      </a:cubicBezTo>
                      <a:cubicBezTo>
                        <a:pt x="19744" y="0"/>
                        <a:pt x="19744" y="0"/>
                        <a:pt x="19744" y="0"/>
                      </a:cubicBezTo>
                      <a:cubicBezTo>
                        <a:pt x="20114" y="0"/>
                        <a:pt x="20428" y="313"/>
                        <a:pt x="20428" y="684"/>
                      </a:cubicBezTo>
                      <a:cubicBezTo>
                        <a:pt x="20428" y="13362"/>
                        <a:pt x="20428" y="13362"/>
                        <a:pt x="20428" y="13362"/>
                      </a:cubicBezTo>
                      <a:cubicBezTo>
                        <a:pt x="20428" y="13732"/>
                        <a:pt x="20114" y="14046"/>
                        <a:pt x="19744" y="14046"/>
                      </a:cubicBezTo>
                      <a:cubicBezTo>
                        <a:pt x="19146" y="14046"/>
                        <a:pt x="19146" y="14046"/>
                        <a:pt x="19146" y="140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8" name="Freeform 7"/>
                <p:cNvSpPr>
                  <a:spLocks noChangeArrowheads="1"/>
                </p:cNvSpPr>
                <p:nvPr/>
              </p:nvSpPr>
              <p:spPr bwMode="auto">
                <a:xfrm>
                  <a:off x="1450975" y="1433513"/>
                  <a:ext cx="6430963" cy="4041775"/>
                </a:xfrm>
                <a:custGeom>
                  <a:avLst/>
                  <a:gdLst>
                    <a:gd name="T0" fmla="*/ 0 w 17864"/>
                    <a:gd name="T1" fmla="*/ 11226 h 11227"/>
                    <a:gd name="T2" fmla="*/ 0 w 17864"/>
                    <a:gd name="T3" fmla="*/ 0 h 11227"/>
                    <a:gd name="T4" fmla="*/ 17863 w 17864"/>
                    <a:gd name="T5" fmla="*/ 0 h 11227"/>
                    <a:gd name="T6" fmla="*/ 17863 w 17864"/>
                    <a:gd name="T7" fmla="*/ 11226 h 11227"/>
                    <a:gd name="T8" fmla="*/ 0 w 17864"/>
                    <a:gd name="T9" fmla="*/ 11226 h 11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64" h="11227">
                      <a:moveTo>
                        <a:pt x="0" y="11226"/>
                      </a:moveTo>
                      <a:lnTo>
                        <a:pt x="0" y="0"/>
                      </a:lnTo>
                      <a:lnTo>
                        <a:pt x="17863" y="0"/>
                      </a:lnTo>
                      <a:lnTo>
                        <a:pt x="17863" y="11226"/>
                      </a:lnTo>
                      <a:lnTo>
                        <a:pt x="0" y="1122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9" name="Line 8"/>
                <p:cNvSpPr>
                  <a:spLocks noChangeShapeType="1"/>
                </p:cNvSpPr>
                <p:nvPr/>
              </p:nvSpPr>
              <p:spPr bwMode="auto">
                <a:xfrm>
                  <a:off x="5307013" y="5937250"/>
                  <a:ext cx="215900" cy="13747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0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819525" y="5935663"/>
                  <a:ext cx="204788" cy="137795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11" name="Freeform 10"/>
                <p:cNvSpPr>
                  <a:spLocks noChangeArrowheads="1"/>
                </p:cNvSpPr>
                <p:nvPr/>
              </p:nvSpPr>
              <p:spPr bwMode="auto">
                <a:xfrm>
                  <a:off x="3286125" y="7312025"/>
                  <a:ext cx="2851150" cy="277813"/>
                </a:xfrm>
                <a:custGeom>
                  <a:avLst/>
                  <a:gdLst>
                    <a:gd name="T0" fmla="*/ 7550 w 7921"/>
                    <a:gd name="T1" fmla="*/ 770 h 771"/>
                    <a:gd name="T2" fmla="*/ 7550 w 7921"/>
                    <a:gd name="T3" fmla="*/ 770 h 771"/>
                    <a:gd name="T4" fmla="*/ 371 w 7921"/>
                    <a:gd name="T5" fmla="*/ 770 h 771"/>
                    <a:gd name="T6" fmla="*/ 0 w 7921"/>
                    <a:gd name="T7" fmla="*/ 428 h 771"/>
                    <a:gd name="T8" fmla="*/ 0 w 7921"/>
                    <a:gd name="T9" fmla="*/ 371 h 771"/>
                    <a:gd name="T10" fmla="*/ 371 w 7921"/>
                    <a:gd name="T11" fmla="*/ 0 h 771"/>
                    <a:gd name="T12" fmla="*/ 7550 w 7921"/>
                    <a:gd name="T13" fmla="*/ 0 h 771"/>
                    <a:gd name="T14" fmla="*/ 7920 w 7921"/>
                    <a:gd name="T15" fmla="*/ 371 h 771"/>
                    <a:gd name="T16" fmla="*/ 7920 w 7921"/>
                    <a:gd name="T17" fmla="*/ 428 h 771"/>
                    <a:gd name="T18" fmla="*/ 7550 w 7921"/>
                    <a:gd name="T19" fmla="*/ 770 h 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21" h="771">
                      <a:moveTo>
                        <a:pt x="7550" y="770"/>
                      </a:moveTo>
                      <a:lnTo>
                        <a:pt x="7550" y="770"/>
                      </a:lnTo>
                      <a:cubicBezTo>
                        <a:pt x="371" y="770"/>
                        <a:pt x="371" y="770"/>
                        <a:pt x="371" y="770"/>
                      </a:cubicBezTo>
                      <a:cubicBezTo>
                        <a:pt x="171" y="770"/>
                        <a:pt x="0" y="628"/>
                        <a:pt x="0" y="428"/>
                      </a:cubicBezTo>
                      <a:cubicBezTo>
                        <a:pt x="0" y="371"/>
                        <a:pt x="0" y="371"/>
                        <a:pt x="0" y="371"/>
                      </a:cubicBezTo>
                      <a:cubicBezTo>
                        <a:pt x="0" y="172"/>
                        <a:pt x="171" y="0"/>
                        <a:pt x="371" y="0"/>
                      </a:cubicBezTo>
                      <a:cubicBezTo>
                        <a:pt x="7550" y="0"/>
                        <a:pt x="7550" y="0"/>
                        <a:pt x="7550" y="0"/>
                      </a:cubicBezTo>
                      <a:cubicBezTo>
                        <a:pt x="7749" y="0"/>
                        <a:pt x="7920" y="172"/>
                        <a:pt x="7920" y="371"/>
                      </a:cubicBezTo>
                      <a:cubicBezTo>
                        <a:pt x="7920" y="428"/>
                        <a:pt x="7920" y="428"/>
                        <a:pt x="7920" y="428"/>
                      </a:cubicBezTo>
                      <a:cubicBezTo>
                        <a:pt x="7920" y="628"/>
                        <a:pt x="7749" y="770"/>
                        <a:pt x="7550" y="7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98" name="Rectangle 697"/>
            <p:cNvSpPr/>
            <p:nvPr/>
          </p:nvSpPr>
          <p:spPr>
            <a:xfrm>
              <a:off x="4362165" y="0"/>
              <a:ext cx="810834" cy="6298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4970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5365"/>
            <a:ext cx="10515600" cy="1325563"/>
          </a:xfrm>
        </p:spPr>
        <p:txBody>
          <a:bodyPr/>
          <a:lstStyle/>
          <a:p>
            <a:r>
              <a:rPr lang="en-US" dirty="0"/>
              <a:t>Citrix Universal Endpoint Management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589009" y="1260388"/>
            <a:ext cx="843821" cy="870164"/>
            <a:chOff x="1000560" y="0"/>
            <a:chExt cx="843821" cy="870164"/>
          </a:xfrm>
        </p:grpSpPr>
        <p:grpSp>
          <p:nvGrpSpPr>
            <p:cNvPr id="372" name="Group 371"/>
            <p:cNvGrpSpPr/>
            <p:nvPr/>
          </p:nvGrpSpPr>
          <p:grpSpPr>
            <a:xfrm>
              <a:off x="1000560" y="0"/>
              <a:ext cx="843821" cy="870164"/>
              <a:chOff x="2001120" y="1806933"/>
              <a:chExt cx="843821" cy="870164"/>
            </a:xfrm>
          </p:grpSpPr>
          <p:sp>
            <p:nvSpPr>
              <p:cNvPr id="375" name="TextBox 374"/>
              <p:cNvSpPr txBox="1"/>
              <p:nvPr/>
            </p:nvSpPr>
            <p:spPr>
              <a:xfrm>
                <a:off x="2001120" y="2492431"/>
                <a:ext cx="8438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Forms</a:t>
                </a:r>
              </a:p>
            </p:txBody>
          </p:sp>
          <p:grpSp>
            <p:nvGrpSpPr>
              <p:cNvPr id="376" name="Group 375"/>
              <p:cNvGrpSpPr/>
              <p:nvPr/>
            </p:nvGrpSpPr>
            <p:grpSpPr>
              <a:xfrm>
                <a:off x="2178282" y="1806933"/>
                <a:ext cx="489496" cy="616164"/>
                <a:chOff x="836613" y="239713"/>
                <a:chExt cx="2171700" cy="2733675"/>
              </a:xfrm>
            </p:grpSpPr>
            <p:sp>
              <p:nvSpPr>
                <p:cNvPr id="377" name="Freeform 6"/>
                <p:cNvSpPr>
                  <a:spLocks noChangeArrowheads="1"/>
                </p:cNvSpPr>
                <p:nvPr/>
              </p:nvSpPr>
              <p:spPr bwMode="auto">
                <a:xfrm>
                  <a:off x="836613" y="239713"/>
                  <a:ext cx="1470025" cy="690562"/>
                </a:xfrm>
                <a:custGeom>
                  <a:avLst/>
                  <a:gdLst>
                    <a:gd name="T0" fmla="*/ 0 w 4085"/>
                    <a:gd name="T1" fmla="*/ 1919 h 1920"/>
                    <a:gd name="T2" fmla="*/ 0 w 4085"/>
                    <a:gd name="T3" fmla="*/ 1919 h 1920"/>
                    <a:gd name="T4" fmla="*/ 0 w 4085"/>
                    <a:gd name="T5" fmla="*/ 164 h 1920"/>
                    <a:gd name="T6" fmla="*/ 192 w 4085"/>
                    <a:gd name="T7" fmla="*/ 0 h 1920"/>
                    <a:gd name="T8" fmla="*/ 4084 w 4085"/>
                    <a:gd name="T9" fmla="*/ 0 h 1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85" h="1920">
                      <a:moveTo>
                        <a:pt x="0" y="1919"/>
                      </a:moveTo>
                      <a:lnTo>
                        <a:pt x="0" y="1919"/>
                      </a:lnTo>
                      <a:cubicBezTo>
                        <a:pt x="0" y="1919"/>
                        <a:pt x="0" y="301"/>
                        <a:pt x="0" y="164"/>
                      </a:cubicBezTo>
                      <a:cubicBezTo>
                        <a:pt x="0" y="0"/>
                        <a:pt x="192" y="0"/>
                        <a:pt x="192" y="0"/>
                      </a:cubicBezTo>
                      <a:cubicBezTo>
                        <a:pt x="4084" y="0"/>
                        <a:pt x="4084" y="0"/>
                        <a:pt x="408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8" name="Freeform 7"/>
                <p:cNvSpPr>
                  <a:spLocks noChangeArrowheads="1"/>
                </p:cNvSpPr>
                <p:nvPr/>
              </p:nvSpPr>
              <p:spPr bwMode="auto">
                <a:xfrm>
                  <a:off x="836613" y="239713"/>
                  <a:ext cx="2171700" cy="2733675"/>
                </a:xfrm>
                <a:custGeom>
                  <a:avLst/>
                  <a:gdLst>
                    <a:gd name="T0" fmla="*/ 6031 w 6032"/>
                    <a:gd name="T1" fmla="*/ 0 h 7595"/>
                    <a:gd name="T2" fmla="*/ 6031 w 6032"/>
                    <a:gd name="T3" fmla="*/ 0 h 7595"/>
                    <a:gd name="T4" fmla="*/ 6031 w 6032"/>
                    <a:gd name="T5" fmla="*/ 6771 h 7595"/>
                    <a:gd name="T6" fmla="*/ 5181 w 6032"/>
                    <a:gd name="T7" fmla="*/ 7594 h 7595"/>
                    <a:gd name="T8" fmla="*/ 850 w 6032"/>
                    <a:gd name="T9" fmla="*/ 7594 h 7595"/>
                    <a:gd name="T10" fmla="*/ 0 w 6032"/>
                    <a:gd name="T11" fmla="*/ 6771 h 7595"/>
                    <a:gd name="T12" fmla="*/ 0 w 6032"/>
                    <a:gd name="T13" fmla="*/ 2960 h 7595"/>
                    <a:gd name="T14" fmla="*/ 192 w 6032"/>
                    <a:gd name="T15" fmla="*/ 2796 h 7595"/>
                    <a:gd name="T16" fmla="*/ 4084 w 6032"/>
                    <a:gd name="T17" fmla="*/ 2796 h 7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32" h="7595">
                      <a:moveTo>
                        <a:pt x="6031" y="0"/>
                      </a:moveTo>
                      <a:lnTo>
                        <a:pt x="6031" y="0"/>
                      </a:lnTo>
                      <a:cubicBezTo>
                        <a:pt x="6031" y="6771"/>
                        <a:pt x="6031" y="6771"/>
                        <a:pt x="6031" y="6771"/>
                      </a:cubicBezTo>
                      <a:cubicBezTo>
                        <a:pt x="6031" y="7237"/>
                        <a:pt x="5648" y="7594"/>
                        <a:pt x="5181" y="7594"/>
                      </a:cubicBezTo>
                      <a:cubicBezTo>
                        <a:pt x="850" y="7594"/>
                        <a:pt x="850" y="7594"/>
                        <a:pt x="850" y="7594"/>
                      </a:cubicBezTo>
                      <a:cubicBezTo>
                        <a:pt x="384" y="7594"/>
                        <a:pt x="0" y="7237"/>
                        <a:pt x="0" y="6771"/>
                      </a:cubicBezTo>
                      <a:cubicBezTo>
                        <a:pt x="0" y="6771"/>
                        <a:pt x="0" y="3070"/>
                        <a:pt x="0" y="2960"/>
                      </a:cubicBezTo>
                      <a:cubicBezTo>
                        <a:pt x="0" y="2879"/>
                        <a:pt x="82" y="2796"/>
                        <a:pt x="192" y="2796"/>
                      </a:cubicBezTo>
                      <a:cubicBezTo>
                        <a:pt x="275" y="2796"/>
                        <a:pt x="4084" y="2796"/>
                        <a:pt x="4084" y="279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74" name="Rectangle 373"/>
            <p:cNvSpPr/>
            <p:nvPr/>
          </p:nvSpPr>
          <p:spPr>
            <a:xfrm>
              <a:off x="1114222" y="0"/>
              <a:ext cx="616496" cy="61616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2292137" y="1271628"/>
            <a:ext cx="729405" cy="858924"/>
            <a:chOff x="1774621" y="0"/>
            <a:chExt cx="729405" cy="858924"/>
          </a:xfrm>
        </p:grpSpPr>
        <p:grpSp>
          <p:nvGrpSpPr>
            <p:cNvPr id="380" name="Group 379"/>
            <p:cNvGrpSpPr/>
            <p:nvPr/>
          </p:nvGrpSpPr>
          <p:grpSpPr>
            <a:xfrm>
              <a:off x="1782880" y="0"/>
              <a:ext cx="712887" cy="858924"/>
              <a:chOff x="3565760" y="1818173"/>
              <a:chExt cx="712887" cy="858924"/>
            </a:xfrm>
          </p:grpSpPr>
          <p:sp>
            <p:nvSpPr>
              <p:cNvPr id="382" name="TextBox 381"/>
              <p:cNvSpPr txBox="1"/>
              <p:nvPr/>
            </p:nvSpPr>
            <p:spPr>
              <a:xfrm>
                <a:off x="3565760" y="2492431"/>
                <a:ext cx="7128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Hub</a:t>
                </a:r>
              </a:p>
            </p:txBody>
          </p:sp>
          <p:grpSp>
            <p:nvGrpSpPr>
              <p:cNvPr id="383" name="Group 382"/>
              <p:cNvGrpSpPr/>
              <p:nvPr/>
            </p:nvGrpSpPr>
            <p:grpSpPr>
              <a:xfrm>
                <a:off x="3621001" y="1818173"/>
                <a:ext cx="602405" cy="604924"/>
                <a:chOff x="6181725" y="233363"/>
                <a:chExt cx="2278063" cy="2287587"/>
              </a:xfrm>
            </p:grpSpPr>
            <p:sp>
              <p:nvSpPr>
                <p:cNvPr id="384" name="Freeform 5"/>
                <p:cNvSpPr>
                  <a:spLocks noChangeArrowheads="1"/>
                </p:cNvSpPr>
                <p:nvPr/>
              </p:nvSpPr>
              <p:spPr bwMode="auto">
                <a:xfrm>
                  <a:off x="6181725" y="233363"/>
                  <a:ext cx="2278063" cy="2259012"/>
                </a:xfrm>
                <a:custGeom>
                  <a:avLst/>
                  <a:gdLst>
                    <a:gd name="T0" fmla="*/ 5402 w 6330"/>
                    <a:gd name="T1" fmla="*/ 6275 h 6276"/>
                    <a:gd name="T2" fmla="*/ 5402 w 6330"/>
                    <a:gd name="T3" fmla="*/ 6275 h 6276"/>
                    <a:gd name="T4" fmla="*/ 4792 w 6330"/>
                    <a:gd name="T5" fmla="*/ 6010 h 6276"/>
                    <a:gd name="T6" fmla="*/ 317 w 6330"/>
                    <a:gd name="T7" fmla="*/ 1509 h 6276"/>
                    <a:gd name="T8" fmla="*/ 317 w 6330"/>
                    <a:gd name="T9" fmla="*/ 318 h 6276"/>
                    <a:gd name="T10" fmla="*/ 1509 w 6330"/>
                    <a:gd name="T11" fmla="*/ 344 h 6276"/>
                    <a:gd name="T12" fmla="*/ 5984 w 6330"/>
                    <a:gd name="T13" fmla="*/ 4845 h 6276"/>
                    <a:gd name="T14" fmla="*/ 5984 w 6330"/>
                    <a:gd name="T15" fmla="*/ 6037 h 6276"/>
                    <a:gd name="T16" fmla="*/ 5402 w 6330"/>
                    <a:gd name="T17" fmla="*/ 6275 h 6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30" h="6276">
                      <a:moveTo>
                        <a:pt x="5402" y="6275"/>
                      </a:moveTo>
                      <a:lnTo>
                        <a:pt x="5402" y="6275"/>
                      </a:lnTo>
                      <a:cubicBezTo>
                        <a:pt x="5190" y="6275"/>
                        <a:pt x="4952" y="6196"/>
                        <a:pt x="4792" y="6010"/>
                      </a:cubicBezTo>
                      <a:cubicBezTo>
                        <a:pt x="317" y="1509"/>
                        <a:pt x="317" y="1509"/>
                        <a:pt x="317" y="1509"/>
                      </a:cubicBezTo>
                      <a:cubicBezTo>
                        <a:pt x="0" y="1191"/>
                        <a:pt x="0" y="662"/>
                        <a:pt x="317" y="318"/>
                      </a:cubicBezTo>
                      <a:cubicBezTo>
                        <a:pt x="661" y="0"/>
                        <a:pt x="1191" y="0"/>
                        <a:pt x="1509" y="344"/>
                      </a:cubicBezTo>
                      <a:cubicBezTo>
                        <a:pt x="5984" y="4845"/>
                        <a:pt x="5984" y="4845"/>
                        <a:pt x="5984" y="4845"/>
                      </a:cubicBezTo>
                      <a:cubicBezTo>
                        <a:pt x="6329" y="5163"/>
                        <a:pt x="6329" y="5692"/>
                        <a:pt x="5984" y="6037"/>
                      </a:cubicBezTo>
                      <a:cubicBezTo>
                        <a:pt x="5825" y="6196"/>
                        <a:pt x="5613" y="6275"/>
                        <a:pt x="5402" y="6275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5" name="Freeform 6"/>
                <p:cNvSpPr>
                  <a:spLocks noChangeArrowheads="1"/>
                </p:cNvSpPr>
                <p:nvPr/>
              </p:nvSpPr>
              <p:spPr bwMode="auto">
                <a:xfrm>
                  <a:off x="6199188" y="233363"/>
                  <a:ext cx="2260600" cy="2287587"/>
                </a:xfrm>
                <a:custGeom>
                  <a:avLst/>
                  <a:gdLst>
                    <a:gd name="T0" fmla="*/ 0 w 6278"/>
                    <a:gd name="T1" fmla="*/ 5428 h 6356"/>
                    <a:gd name="T2" fmla="*/ 0 w 6278"/>
                    <a:gd name="T3" fmla="*/ 5428 h 6356"/>
                    <a:gd name="T4" fmla="*/ 265 w 6278"/>
                    <a:gd name="T5" fmla="*/ 4819 h 6356"/>
                    <a:gd name="T6" fmla="*/ 4767 w 6278"/>
                    <a:gd name="T7" fmla="*/ 344 h 6356"/>
                    <a:gd name="T8" fmla="*/ 5959 w 6278"/>
                    <a:gd name="T9" fmla="*/ 344 h 6356"/>
                    <a:gd name="T10" fmla="*/ 5959 w 6278"/>
                    <a:gd name="T11" fmla="*/ 1535 h 6356"/>
                    <a:gd name="T12" fmla="*/ 1431 w 6278"/>
                    <a:gd name="T13" fmla="*/ 6010 h 6356"/>
                    <a:gd name="T14" fmla="*/ 239 w 6278"/>
                    <a:gd name="T15" fmla="*/ 6010 h 6356"/>
                    <a:gd name="T16" fmla="*/ 0 w 6278"/>
                    <a:gd name="T17" fmla="*/ 5428 h 6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78" h="6356">
                      <a:moveTo>
                        <a:pt x="0" y="5428"/>
                      </a:moveTo>
                      <a:lnTo>
                        <a:pt x="0" y="5428"/>
                      </a:lnTo>
                      <a:cubicBezTo>
                        <a:pt x="0" y="5190"/>
                        <a:pt x="80" y="4978"/>
                        <a:pt x="265" y="4819"/>
                      </a:cubicBezTo>
                      <a:cubicBezTo>
                        <a:pt x="4767" y="344"/>
                        <a:pt x="4767" y="344"/>
                        <a:pt x="4767" y="344"/>
                      </a:cubicBezTo>
                      <a:cubicBezTo>
                        <a:pt x="5084" y="0"/>
                        <a:pt x="5614" y="26"/>
                        <a:pt x="5959" y="344"/>
                      </a:cubicBezTo>
                      <a:cubicBezTo>
                        <a:pt x="6277" y="662"/>
                        <a:pt x="6277" y="1217"/>
                        <a:pt x="5959" y="1535"/>
                      </a:cubicBezTo>
                      <a:cubicBezTo>
                        <a:pt x="1431" y="6010"/>
                        <a:pt x="1431" y="6010"/>
                        <a:pt x="1431" y="6010"/>
                      </a:cubicBezTo>
                      <a:cubicBezTo>
                        <a:pt x="1113" y="6355"/>
                        <a:pt x="583" y="6328"/>
                        <a:pt x="239" y="6010"/>
                      </a:cubicBezTo>
                      <a:cubicBezTo>
                        <a:pt x="80" y="5852"/>
                        <a:pt x="0" y="5640"/>
                        <a:pt x="0" y="5428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1" name="Rectangle 380"/>
            <p:cNvSpPr/>
            <p:nvPr/>
          </p:nvSpPr>
          <p:spPr>
            <a:xfrm>
              <a:off x="1774621" y="0"/>
              <a:ext cx="729405" cy="6049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3861955" y="1266952"/>
            <a:ext cx="881611" cy="863600"/>
            <a:chOff x="2468834" y="0"/>
            <a:chExt cx="881611" cy="863600"/>
          </a:xfrm>
        </p:grpSpPr>
        <p:grpSp>
          <p:nvGrpSpPr>
            <p:cNvPr id="387" name="Group 386"/>
            <p:cNvGrpSpPr/>
            <p:nvPr/>
          </p:nvGrpSpPr>
          <p:grpSpPr>
            <a:xfrm>
              <a:off x="2532334" y="0"/>
              <a:ext cx="754611" cy="863600"/>
              <a:chOff x="5064668" y="3071646"/>
              <a:chExt cx="754611" cy="863600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069917" y="3750580"/>
                <a:ext cx="74411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Web</a:t>
                </a:r>
              </a:p>
            </p:txBody>
          </p:sp>
          <p:grpSp>
            <p:nvGrpSpPr>
              <p:cNvPr id="390" name="Group 389"/>
              <p:cNvGrpSpPr/>
              <p:nvPr/>
            </p:nvGrpSpPr>
            <p:grpSpPr>
              <a:xfrm>
                <a:off x="5064668" y="3071646"/>
                <a:ext cx="754611" cy="609600"/>
                <a:chOff x="1201738" y="-95250"/>
                <a:chExt cx="3040062" cy="2455863"/>
              </a:xfrm>
            </p:grpSpPr>
            <p:sp>
              <p:nvSpPr>
                <p:cNvPr id="391" name="Freeform 1"/>
                <p:cNvSpPr>
                  <a:spLocks noChangeArrowheads="1"/>
                </p:cNvSpPr>
                <p:nvPr/>
              </p:nvSpPr>
              <p:spPr bwMode="auto">
                <a:xfrm>
                  <a:off x="2692400" y="-95250"/>
                  <a:ext cx="1549400" cy="1530350"/>
                </a:xfrm>
                <a:custGeom>
                  <a:avLst/>
                  <a:gdLst>
                    <a:gd name="T0" fmla="*/ 0 w 4303"/>
                    <a:gd name="T1" fmla="*/ 2598 h 4251"/>
                    <a:gd name="T2" fmla="*/ 0 w 4303"/>
                    <a:gd name="T3" fmla="*/ 2598 h 4251"/>
                    <a:gd name="T4" fmla="*/ 1759 w 4303"/>
                    <a:gd name="T5" fmla="*/ 839 h 4251"/>
                    <a:gd name="T6" fmla="*/ 3436 w 4303"/>
                    <a:gd name="T7" fmla="*/ 839 h 4251"/>
                    <a:gd name="T8" fmla="*/ 3436 w 4303"/>
                    <a:gd name="T9" fmla="*/ 2598 h 4251"/>
                    <a:gd name="T10" fmla="*/ 1786 w 4303"/>
                    <a:gd name="T11" fmla="*/ 4250 h 4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03" h="4251">
                      <a:moveTo>
                        <a:pt x="0" y="2598"/>
                      </a:moveTo>
                      <a:lnTo>
                        <a:pt x="0" y="2598"/>
                      </a:lnTo>
                      <a:cubicBezTo>
                        <a:pt x="1759" y="839"/>
                        <a:pt x="1759" y="839"/>
                        <a:pt x="1759" y="839"/>
                      </a:cubicBezTo>
                      <a:cubicBezTo>
                        <a:pt x="1759" y="839"/>
                        <a:pt x="2570" y="0"/>
                        <a:pt x="3436" y="839"/>
                      </a:cubicBezTo>
                      <a:cubicBezTo>
                        <a:pt x="4302" y="1705"/>
                        <a:pt x="3436" y="2598"/>
                        <a:pt x="3436" y="2598"/>
                      </a:cubicBezTo>
                      <a:cubicBezTo>
                        <a:pt x="1786" y="4250"/>
                        <a:pt x="1786" y="4250"/>
                        <a:pt x="1786" y="4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2" name="Freeform 2"/>
                <p:cNvSpPr>
                  <a:spLocks noChangeArrowheads="1"/>
                </p:cNvSpPr>
                <p:nvPr/>
              </p:nvSpPr>
              <p:spPr bwMode="auto">
                <a:xfrm>
                  <a:off x="2936875" y="1425575"/>
                  <a:ext cx="798513" cy="935038"/>
                </a:xfrm>
                <a:custGeom>
                  <a:avLst/>
                  <a:gdLst>
                    <a:gd name="T0" fmla="*/ 2218 w 2219"/>
                    <a:gd name="T1" fmla="*/ 1488 h 2599"/>
                    <a:gd name="T2" fmla="*/ 2218 w 2219"/>
                    <a:gd name="T3" fmla="*/ 1488 h 2599"/>
                    <a:gd name="T4" fmla="*/ 1109 w 2219"/>
                    <a:gd name="T5" fmla="*/ 2598 h 2599"/>
                    <a:gd name="T6" fmla="*/ 0 w 2219"/>
                    <a:gd name="T7" fmla="*/ 1488 h 2599"/>
                    <a:gd name="T8" fmla="*/ 1109 w 2219"/>
                    <a:gd name="T9" fmla="*/ 0 h 2599"/>
                    <a:gd name="T10" fmla="*/ 2218 w 2219"/>
                    <a:gd name="T11" fmla="*/ 1488 h 2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19" h="2599">
                      <a:moveTo>
                        <a:pt x="2218" y="1488"/>
                      </a:moveTo>
                      <a:lnTo>
                        <a:pt x="2218" y="1488"/>
                      </a:lnTo>
                      <a:cubicBezTo>
                        <a:pt x="2218" y="2111"/>
                        <a:pt x="1705" y="2598"/>
                        <a:pt x="1109" y="2598"/>
                      </a:cubicBezTo>
                      <a:cubicBezTo>
                        <a:pt x="514" y="2598"/>
                        <a:pt x="0" y="2111"/>
                        <a:pt x="0" y="1488"/>
                      </a:cubicBezTo>
                      <a:cubicBezTo>
                        <a:pt x="0" y="893"/>
                        <a:pt x="1109" y="0"/>
                        <a:pt x="1109" y="0"/>
                      </a:cubicBezTo>
                      <a:cubicBezTo>
                        <a:pt x="1109" y="0"/>
                        <a:pt x="2218" y="893"/>
                        <a:pt x="2218" y="148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Line 3"/>
                <p:cNvSpPr>
                  <a:spLocks noChangeShapeType="1"/>
                </p:cNvSpPr>
                <p:nvPr/>
              </p:nvSpPr>
              <p:spPr bwMode="auto">
                <a:xfrm flipH="1" flipV="1">
                  <a:off x="2719388" y="819150"/>
                  <a:ext cx="617537" cy="6175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4" name="Freeform 4"/>
                <p:cNvSpPr>
                  <a:spLocks noChangeArrowheads="1"/>
                </p:cNvSpPr>
                <p:nvPr/>
              </p:nvSpPr>
              <p:spPr bwMode="auto">
                <a:xfrm>
                  <a:off x="1201738" y="-95250"/>
                  <a:ext cx="1539875" cy="1530350"/>
                </a:xfrm>
                <a:custGeom>
                  <a:avLst/>
                  <a:gdLst>
                    <a:gd name="T0" fmla="*/ 4276 w 4277"/>
                    <a:gd name="T1" fmla="*/ 2598 h 4251"/>
                    <a:gd name="T2" fmla="*/ 4276 w 4277"/>
                    <a:gd name="T3" fmla="*/ 2598 h 4251"/>
                    <a:gd name="T4" fmla="*/ 2518 w 4277"/>
                    <a:gd name="T5" fmla="*/ 839 h 4251"/>
                    <a:gd name="T6" fmla="*/ 866 w 4277"/>
                    <a:gd name="T7" fmla="*/ 839 h 4251"/>
                    <a:gd name="T8" fmla="*/ 866 w 4277"/>
                    <a:gd name="T9" fmla="*/ 2598 h 4251"/>
                    <a:gd name="T10" fmla="*/ 2490 w 4277"/>
                    <a:gd name="T11" fmla="*/ 4250 h 4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77" h="4251">
                      <a:moveTo>
                        <a:pt x="4276" y="2598"/>
                      </a:moveTo>
                      <a:lnTo>
                        <a:pt x="4276" y="2598"/>
                      </a:lnTo>
                      <a:cubicBezTo>
                        <a:pt x="2518" y="839"/>
                        <a:pt x="2518" y="839"/>
                        <a:pt x="2518" y="839"/>
                      </a:cubicBezTo>
                      <a:cubicBezTo>
                        <a:pt x="2518" y="839"/>
                        <a:pt x="1732" y="0"/>
                        <a:pt x="866" y="839"/>
                      </a:cubicBezTo>
                      <a:cubicBezTo>
                        <a:pt x="0" y="1705"/>
                        <a:pt x="866" y="2598"/>
                        <a:pt x="866" y="2598"/>
                      </a:cubicBezTo>
                      <a:cubicBezTo>
                        <a:pt x="2490" y="4250"/>
                        <a:pt x="2490" y="4250"/>
                        <a:pt x="2490" y="4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5" name="Freeform 5"/>
                <p:cNvSpPr>
                  <a:spLocks noChangeArrowheads="1"/>
                </p:cNvSpPr>
                <p:nvPr/>
              </p:nvSpPr>
              <p:spPr bwMode="auto">
                <a:xfrm>
                  <a:off x="1708150" y="1425575"/>
                  <a:ext cx="790575" cy="935038"/>
                </a:xfrm>
                <a:custGeom>
                  <a:avLst/>
                  <a:gdLst>
                    <a:gd name="T0" fmla="*/ 0 w 2194"/>
                    <a:gd name="T1" fmla="*/ 1488 h 2599"/>
                    <a:gd name="T2" fmla="*/ 0 w 2194"/>
                    <a:gd name="T3" fmla="*/ 1488 h 2599"/>
                    <a:gd name="T4" fmla="*/ 1111 w 2194"/>
                    <a:gd name="T5" fmla="*/ 2598 h 2599"/>
                    <a:gd name="T6" fmla="*/ 2193 w 2194"/>
                    <a:gd name="T7" fmla="*/ 1488 h 2599"/>
                    <a:gd name="T8" fmla="*/ 1111 w 2194"/>
                    <a:gd name="T9" fmla="*/ 0 h 2599"/>
                    <a:gd name="T10" fmla="*/ 0 w 2194"/>
                    <a:gd name="T11" fmla="*/ 1488 h 2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94" h="2599">
                      <a:moveTo>
                        <a:pt x="0" y="1488"/>
                      </a:moveTo>
                      <a:lnTo>
                        <a:pt x="0" y="1488"/>
                      </a:lnTo>
                      <a:cubicBezTo>
                        <a:pt x="0" y="2111"/>
                        <a:pt x="488" y="2598"/>
                        <a:pt x="1111" y="2598"/>
                      </a:cubicBezTo>
                      <a:cubicBezTo>
                        <a:pt x="1706" y="2598"/>
                        <a:pt x="2193" y="2111"/>
                        <a:pt x="2193" y="1488"/>
                      </a:cubicBezTo>
                      <a:cubicBezTo>
                        <a:pt x="2193" y="893"/>
                        <a:pt x="1111" y="0"/>
                        <a:pt x="1111" y="0"/>
                      </a:cubicBezTo>
                      <a:cubicBezTo>
                        <a:pt x="1111" y="0"/>
                        <a:pt x="0" y="893"/>
                        <a:pt x="0" y="148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2098675" y="819150"/>
                  <a:ext cx="623888" cy="6175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8" name="Rectangle 387"/>
            <p:cNvSpPr/>
            <p:nvPr/>
          </p:nvSpPr>
          <p:spPr>
            <a:xfrm>
              <a:off x="2468834" y="0"/>
              <a:ext cx="881611" cy="6096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5583977" y="1274147"/>
            <a:ext cx="729405" cy="856405"/>
            <a:chOff x="266220" y="0"/>
            <a:chExt cx="729405" cy="856405"/>
          </a:xfrm>
        </p:grpSpPr>
        <p:grpSp>
          <p:nvGrpSpPr>
            <p:cNvPr id="398" name="Group 397"/>
            <p:cNvGrpSpPr/>
            <p:nvPr/>
          </p:nvGrpSpPr>
          <p:grpSpPr>
            <a:xfrm>
              <a:off x="293362" y="0"/>
              <a:ext cx="675120" cy="856405"/>
              <a:chOff x="586725" y="3078841"/>
              <a:chExt cx="675120" cy="856405"/>
            </a:xfrm>
          </p:grpSpPr>
          <p:sp>
            <p:nvSpPr>
              <p:cNvPr id="400" name="TextBox 399"/>
              <p:cNvSpPr txBox="1"/>
              <p:nvPr/>
            </p:nvSpPr>
            <p:spPr>
              <a:xfrm>
                <a:off x="586725" y="3750580"/>
                <a:ext cx="6751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XenMobile</a:t>
                </a:r>
              </a:p>
            </p:txBody>
          </p:sp>
          <p:grpSp>
            <p:nvGrpSpPr>
              <p:cNvPr id="401" name="Group 400"/>
              <p:cNvGrpSpPr/>
              <p:nvPr/>
            </p:nvGrpSpPr>
            <p:grpSpPr>
              <a:xfrm>
                <a:off x="623083" y="3078841"/>
                <a:ext cx="602405" cy="602405"/>
                <a:chOff x="1585913" y="5313363"/>
                <a:chExt cx="2049462" cy="2049462"/>
              </a:xfrm>
            </p:grpSpPr>
            <p:sp>
              <p:nvSpPr>
                <p:cNvPr id="402" name="Freeform 7"/>
                <p:cNvSpPr>
                  <a:spLocks noChangeArrowheads="1"/>
                </p:cNvSpPr>
                <p:nvPr/>
              </p:nvSpPr>
              <p:spPr bwMode="auto">
                <a:xfrm>
                  <a:off x="1585913" y="5313363"/>
                  <a:ext cx="2049462" cy="2049462"/>
                </a:xfrm>
                <a:custGeom>
                  <a:avLst/>
                  <a:gdLst>
                    <a:gd name="T0" fmla="*/ 1139 w 5694"/>
                    <a:gd name="T1" fmla="*/ 5694 h 5695"/>
                    <a:gd name="T2" fmla="*/ 1139 w 5694"/>
                    <a:gd name="T3" fmla="*/ 5694 h 5695"/>
                    <a:gd name="T4" fmla="*/ 2092 w 5694"/>
                    <a:gd name="T5" fmla="*/ 5190 h 5695"/>
                    <a:gd name="T6" fmla="*/ 2860 w 5694"/>
                    <a:gd name="T7" fmla="*/ 4767 h 5695"/>
                    <a:gd name="T8" fmla="*/ 3601 w 5694"/>
                    <a:gd name="T9" fmla="*/ 5190 h 5695"/>
                    <a:gd name="T10" fmla="*/ 4555 w 5694"/>
                    <a:gd name="T11" fmla="*/ 5694 h 5695"/>
                    <a:gd name="T12" fmla="*/ 5693 w 5694"/>
                    <a:gd name="T13" fmla="*/ 4555 h 5695"/>
                    <a:gd name="T14" fmla="*/ 5190 w 5694"/>
                    <a:gd name="T15" fmla="*/ 3602 h 5695"/>
                    <a:gd name="T16" fmla="*/ 4793 w 5694"/>
                    <a:gd name="T17" fmla="*/ 2860 h 5695"/>
                    <a:gd name="T18" fmla="*/ 5190 w 5694"/>
                    <a:gd name="T19" fmla="*/ 2092 h 5695"/>
                    <a:gd name="T20" fmla="*/ 5693 w 5694"/>
                    <a:gd name="T21" fmla="*/ 1139 h 5695"/>
                    <a:gd name="T22" fmla="*/ 4555 w 5694"/>
                    <a:gd name="T23" fmla="*/ 0 h 5695"/>
                    <a:gd name="T24" fmla="*/ 3601 w 5694"/>
                    <a:gd name="T25" fmla="*/ 504 h 5695"/>
                    <a:gd name="T26" fmla="*/ 2860 w 5694"/>
                    <a:gd name="T27" fmla="*/ 927 h 5695"/>
                    <a:gd name="T28" fmla="*/ 2092 w 5694"/>
                    <a:gd name="T29" fmla="*/ 504 h 5695"/>
                    <a:gd name="T30" fmla="*/ 1139 w 5694"/>
                    <a:gd name="T31" fmla="*/ 0 h 5695"/>
                    <a:gd name="T32" fmla="*/ 0 w 5694"/>
                    <a:gd name="T33" fmla="*/ 1139 h 5695"/>
                    <a:gd name="T34" fmla="*/ 530 w 5694"/>
                    <a:gd name="T35" fmla="*/ 2092 h 5695"/>
                    <a:gd name="T36" fmla="*/ 927 w 5694"/>
                    <a:gd name="T37" fmla="*/ 2860 h 5695"/>
                    <a:gd name="T38" fmla="*/ 530 w 5694"/>
                    <a:gd name="T39" fmla="*/ 3602 h 5695"/>
                    <a:gd name="T40" fmla="*/ 0 w 5694"/>
                    <a:gd name="T41" fmla="*/ 4555 h 5695"/>
                    <a:gd name="T42" fmla="*/ 1139 w 5694"/>
                    <a:gd name="T43" fmla="*/ 5694 h 56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694" h="5695">
                      <a:moveTo>
                        <a:pt x="1139" y="5694"/>
                      </a:moveTo>
                      <a:lnTo>
                        <a:pt x="1139" y="5694"/>
                      </a:lnTo>
                      <a:cubicBezTo>
                        <a:pt x="1536" y="5694"/>
                        <a:pt x="1880" y="5482"/>
                        <a:pt x="2092" y="5190"/>
                      </a:cubicBezTo>
                      <a:cubicBezTo>
                        <a:pt x="2251" y="4952"/>
                        <a:pt x="2542" y="4767"/>
                        <a:pt x="2860" y="4767"/>
                      </a:cubicBezTo>
                      <a:cubicBezTo>
                        <a:pt x="3178" y="4767"/>
                        <a:pt x="3443" y="4952"/>
                        <a:pt x="3601" y="5190"/>
                      </a:cubicBezTo>
                      <a:cubicBezTo>
                        <a:pt x="3813" y="5482"/>
                        <a:pt x="4158" y="5694"/>
                        <a:pt x="4555" y="5694"/>
                      </a:cubicBezTo>
                      <a:cubicBezTo>
                        <a:pt x="5190" y="5694"/>
                        <a:pt x="5693" y="5190"/>
                        <a:pt x="5693" y="4555"/>
                      </a:cubicBezTo>
                      <a:cubicBezTo>
                        <a:pt x="5693" y="4157"/>
                        <a:pt x="5482" y="3813"/>
                        <a:pt x="5190" y="3602"/>
                      </a:cubicBezTo>
                      <a:cubicBezTo>
                        <a:pt x="4952" y="3442"/>
                        <a:pt x="4793" y="3178"/>
                        <a:pt x="4793" y="2860"/>
                      </a:cubicBezTo>
                      <a:cubicBezTo>
                        <a:pt x="4793" y="2542"/>
                        <a:pt x="4952" y="2251"/>
                        <a:pt x="5190" y="2092"/>
                      </a:cubicBezTo>
                      <a:cubicBezTo>
                        <a:pt x="5482" y="1881"/>
                        <a:pt x="5693" y="1536"/>
                        <a:pt x="5693" y="1139"/>
                      </a:cubicBezTo>
                      <a:cubicBezTo>
                        <a:pt x="5693" y="530"/>
                        <a:pt x="5190" y="0"/>
                        <a:pt x="4555" y="0"/>
                      </a:cubicBezTo>
                      <a:cubicBezTo>
                        <a:pt x="4158" y="0"/>
                        <a:pt x="3813" y="212"/>
                        <a:pt x="3601" y="504"/>
                      </a:cubicBezTo>
                      <a:cubicBezTo>
                        <a:pt x="3443" y="742"/>
                        <a:pt x="3178" y="927"/>
                        <a:pt x="2860" y="927"/>
                      </a:cubicBezTo>
                      <a:cubicBezTo>
                        <a:pt x="2542" y="927"/>
                        <a:pt x="2251" y="742"/>
                        <a:pt x="2092" y="504"/>
                      </a:cubicBezTo>
                      <a:cubicBezTo>
                        <a:pt x="1880" y="212"/>
                        <a:pt x="1536" y="0"/>
                        <a:pt x="1139" y="0"/>
                      </a:cubicBezTo>
                      <a:cubicBezTo>
                        <a:pt x="530" y="0"/>
                        <a:pt x="0" y="530"/>
                        <a:pt x="0" y="1139"/>
                      </a:cubicBezTo>
                      <a:cubicBezTo>
                        <a:pt x="0" y="1536"/>
                        <a:pt x="212" y="1881"/>
                        <a:pt x="530" y="2092"/>
                      </a:cubicBezTo>
                      <a:cubicBezTo>
                        <a:pt x="768" y="2251"/>
                        <a:pt x="927" y="2516"/>
                        <a:pt x="927" y="2860"/>
                      </a:cubicBezTo>
                      <a:cubicBezTo>
                        <a:pt x="927" y="3152"/>
                        <a:pt x="768" y="3442"/>
                        <a:pt x="530" y="3602"/>
                      </a:cubicBezTo>
                      <a:cubicBezTo>
                        <a:pt x="212" y="3813"/>
                        <a:pt x="0" y="4157"/>
                        <a:pt x="0" y="4555"/>
                      </a:cubicBezTo>
                      <a:cubicBezTo>
                        <a:pt x="0" y="5190"/>
                        <a:pt x="530" y="5694"/>
                        <a:pt x="1139" y="569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3" name="Freeform 8"/>
                <p:cNvSpPr>
                  <a:spLocks noChangeArrowheads="1"/>
                </p:cNvSpPr>
                <p:nvPr/>
              </p:nvSpPr>
              <p:spPr bwMode="auto">
                <a:xfrm>
                  <a:off x="2101850" y="5829300"/>
                  <a:ext cx="1020763" cy="1020763"/>
                </a:xfrm>
                <a:custGeom>
                  <a:avLst/>
                  <a:gdLst>
                    <a:gd name="T0" fmla="*/ 2489 w 2834"/>
                    <a:gd name="T1" fmla="*/ 2039 h 2834"/>
                    <a:gd name="T2" fmla="*/ 2489 w 2834"/>
                    <a:gd name="T3" fmla="*/ 2039 h 2834"/>
                    <a:gd name="T4" fmla="*/ 2039 w 2834"/>
                    <a:gd name="T5" fmla="*/ 2489 h 2834"/>
                    <a:gd name="T6" fmla="*/ 821 w 2834"/>
                    <a:gd name="T7" fmla="*/ 2489 h 2834"/>
                    <a:gd name="T8" fmla="*/ 344 w 2834"/>
                    <a:gd name="T9" fmla="*/ 2039 h 2834"/>
                    <a:gd name="T10" fmla="*/ 344 w 2834"/>
                    <a:gd name="T11" fmla="*/ 795 h 2834"/>
                    <a:gd name="T12" fmla="*/ 794 w 2834"/>
                    <a:gd name="T13" fmla="*/ 345 h 2834"/>
                    <a:gd name="T14" fmla="*/ 2039 w 2834"/>
                    <a:gd name="T15" fmla="*/ 345 h 2834"/>
                    <a:gd name="T16" fmla="*/ 2489 w 2834"/>
                    <a:gd name="T17" fmla="*/ 795 h 2834"/>
                    <a:gd name="T18" fmla="*/ 2489 w 2834"/>
                    <a:gd name="T19" fmla="*/ 2039 h 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34" h="2834">
                      <a:moveTo>
                        <a:pt x="2489" y="2039"/>
                      </a:moveTo>
                      <a:lnTo>
                        <a:pt x="2489" y="2039"/>
                      </a:lnTo>
                      <a:cubicBezTo>
                        <a:pt x="2039" y="2489"/>
                        <a:pt x="2039" y="2489"/>
                        <a:pt x="2039" y="2489"/>
                      </a:cubicBezTo>
                      <a:cubicBezTo>
                        <a:pt x="1721" y="2833"/>
                        <a:pt x="1165" y="2833"/>
                        <a:pt x="821" y="2489"/>
                      </a:cubicBezTo>
                      <a:cubicBezTo>
                        <a:pt x="344" y="2039"/>
                        <a:pt x="344" y="2039"/>
                        <a:pt x="344" y="2039"/>
                      </a:cubicBezTo>
                      <a:cubicBezTo>
                        <a:pt x="0" y="1695"/>
                        <a:pt x="0" y="1139"/>
                        <a:pt x="344" y="795"/>
                      </a:cubicBezTo>
                      <a:cubicBezTo>
                        <a:pt x="794" y="345"/>
                        <a:pt x="794" y="345"/>
                        <a:pt x="794" y="345"/>
                      </a:cubicBezTo>
                      <a:cubicBezTo>
                        <a:pt x="1139" y="0"/>
                        <a:pt x="1695" y="0"/>
                        <a:pt x="2039" y="345"/>
                      </a:cubicBezTo>
                      <a:cubicBezTo>
                        <a:pt x="2489" y="795"/>
                        <a:pt x="2489" y="795"/>
                        <a:pt x="2489" y="795"/>
                      </a:cubicBezTo>
                      <a:cubicBezTo>
                        <a:pt x="2833" y="1139"/>
                        <a:pt x="2833" y="1695"/>
                        <a:pt x="2489" y="203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99" name="Rectangle 398"/>
            <p:cNvSpPr/>
            <p:nvPr/>
          </p:nvSpPr>
          <p:spPr>
            <a:xfrm>
              <a:off x="266220" y="0"/>
              <a:ext cx="729405" cy="602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7223633" y="1266160"/>
            <a:ext cx="741934" cy="864392"/>
            <a:chOff x="319976" y="0"/>
            <a:chExt cx="741934" cy="864392"/>
          </a:xfrm>
        </p:grpSpPr>
        <p:grpSp>
          <p:nvGrpSpPr>
            <p:cNvPr id="405" name="Group 404"/>
            <p:cNvGrpSpPr/>
            <p:nvPr/>
          </p:nvGrpSpPr>
          <p:grpSpPr>
            <a:xfrm>
              <a:off x="319976" y="0"/>
              <a:ext cx="741934" cy="864392"/>
              <a:chOff x="639953" y="1774160"/>
              <a:chExt cx="741934" cy="864392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639953" y="2453886"/>
                <a:ext cx="74193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Chat</a:t>
                </a:r>
              </a:p>
            </p:txBody>
          </p:sp>
          <p:sp>
            <p:nvSpPr>
              <p:cNvPr id="408" name="Freeform 9"/>
              <p:cNvSpPr>
                <a:spLocks noChangeArrowheads="1"/>
              </p:cNvSpPr>
              <p:nvPr/>
            </p:nvSpPr>
            <p:spPr bwMode="auto">
              <a:xfrm>
                <a:off x="682651" y="1774160"/>
                <a:ext cx="656539" cy="610392"/>
              </a:xfrm>
              <a:custGeom>
                <a:avLst/>
                <a:gdLst>
                  <a:gd name="T0" fmla="*/ 0 w 6901"/>
                  <a:gd name="T1" fmla="*/ 4546 h 6414"/>
                  <a:gd name="T2" fmla="*/ 0 w 6901"/>
                  <a:gd name="T3" fmla="*/ 4546 h 6414"/>
                  <a:gd name="T4" fmla="*/ 0 w 6901"/>
                  <a:gd name="T5" fmla="*/ 731 h 6414"/>
                  <a:gd name="T6" fmla="*/ 757 w 6901"/>
                  <a:gd name="T7" fmla="*/ 0 h 6414"/>
                  <a:gd name="T8" fmla="*/ 6170 w 6901"/>
                  <a:gd name="T9" fmla="*/ 0 h 6414"/>
                  <a:gd name="T10" fmla="*/ 6900 w 6901"/>
                  <a:gd name="T11" fmla="*/ 731 h 6414"/>
                  <a:gd name="T12" fmla="*/ 6900 w 6901"/>
                  <a:gd name="T13" fmla="*/ 4493 h 6414"/>
                  <a:gd name="T14" fmla="*/ 6170 w 6901"/>
                  <a:gd name="T15" fmla="*/ 5250 h 6414"/>
                  <a:gd name="T16" fmla="*/ 3111 w 6901"/>
                  <a:gd name="T17" fmla="*/ 5250 h 6414"/>
                  <a:gd name="T18" fmla="*/ 1407 w 6901"/>
                  <a:gd name="T19" fmla="*/ 6413 h 6414"/>
                  <a:gd name="T20" fmla="*/ 1407 w 6901"/>
                  <a:gd name="T21" fmla="*/ 5250 h 6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01" h="6414">
                    <a:moveTo>
                      <a:pt x="0" y="4546"/>
                    </a:moveTo>
                    <a:lnTo>
                      <a:pt x="0" y="4546"/>
                    </a:lnTo>
                    <a:cubicBezTo>
                      <a:pt x="0" y="731"/>
                      <a:pt x="0" y="731"/>
                      <a:pt x="0" y="731"/>
                    </a:cubicBezTo>
                    <a:cubicBezTo>
                      <a:pt x="0" y="325"/>
                      <a:pt x="351" y="0"/>
                      <a:pt x="757" y="0"/>
                    </a:cubicBezTo>
                    <a:cubicBezTo>
                      <a:pt x="6170" y="0"/>
                      <a:pt x="6170" y="0"/>
                      <a:pt x="6170" y="0"/>
                    </a:cubicBezTo>
                    <a:cubicBezTo>
                      <a:pt x="6575" y="0"/>
                      <a:pt x="6900" y="325"/>
                      <a:pt x="6900" y="731"/>
                    </a:cubicBezTo>
                    <a:cubicBezTo>
                      <a:pt x="6900" y="4493"/>
                      <a:pt x="6900" y="4493"/>
                      <a:pt x="6900" y="4493"/>
                    </a:cubicBezTo>
                    <a:cubicBezTo>
                      <a:pt x="6900" y="4926"/>
                      <a:pt x="6575" y="5250"/>
                      <a:pt x="6170" y="5250"/>
                    </a:cubicBezTo>
                    <a:cubicBezTo>
                      <a:pt x="3111" y="5250"/>
                      <a:pt x="3111" y="5250"/>
                      <a:pt x="3111" y="5250"/>
                    </a:cubicBezTo>
                    <a:cubicBezTo>
                      <a:pt x="1407" y="6413"/>
                      <a:pt x="1407" y="6413"/>
                      <a:pt x="1407" y="6413"/>
                    </a:cubicBezTo>
                    <a:cubicBezTo>
                      <a:pt x="1407" y="5250"/>
                      <a:pt x="1407" y="5250"/>
                      <a:pt x="1407" y="525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200" dirty="0"/>
              </a:p>
            </p:txBody>
          </p:sp>
        </p:grpSp>
        <p:sp>
          <p:nvSpPr>
            <p:cNvPr id="406" name="Rectangle 405"/>
            <p:cNvSpPr/>
            <p:nvPr/>
          </p:nvSpPr>
          <p:spPr>
            <a:xfrm>
              <a:off x="690943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8874458" y="1382052"/>
            <a:ext cx="732123" cy="748500"/>
            <a:chOff x="3001442" y="0"/>
            <a:chExt cx="732123" cy="748500"/>
          </a:xfrm>
        </p:grpSpPr>
        <p:grpSp>
          <p:nvGrpSpPr>
            <p:cNvPr id="410" name="Group 409"/>
            <p:cNvGrpSpPr/>
            <p:nvPr/>
          </p:nvGrpSpPr>
          <p:grpSpPr>
            <a:xfrm>
              <a:off x="3001442" y="0"/>
              <a:ext cx="732123" cy="748500"/>
              <a:chOff x="6002883" y="1636052"/>
              <a:chExt cx="732123" cy="748500"/>
            </a:xfrm>
          </p:grpSpPr>
          <p:sp>
            <p:nvSpPr>
              <p:cNvPr id="412" name="TextBox 411"/>
              <p:cNvSpPr txBox="1"/>
              <p:nvPr/>
            </p:nvSpPr>
            <p:spPr>
              <a:xfrm>
                <a:off x="6002883" y="2199886"/>
                <a:ext cx="73212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Mail</a:t>
                </a:r>
              </a:p>
            </p:txBody>
          </p:sp>
          <p:sp>
            <p:nvSpPr>
              <p:cNvPr id="413" name="Freeform 8"/>
              <p:cNvSpPr>
                <a:spLocks noChangeArrowheads="1"/>
              </p:cNvSpPr>
              <p:nvPr/>
            </p:nvSpPr>
            <p:spPr bwMode="auto">
              <a:xfrm>
                <a:off x="6044053" y="1636052"/>
                <a:ext cx="649783" cy="494500"/>
              </a:xfrm>
              <a:custGeom>
                <a:avLst/>
                <a:gdLst>
                  <a:gd name="T0" fmla="*/ 6901 w 6902"/>
                  <a:gd name="T1" fmla="*/ 3031 h 5251"/>
                  <a:gd name="T2" fmla="*/ 6901 w 6902"/>
                  <a:gd name="T3" fmla="*/ 3031 h 5251"/>
                  <a:gd name="T4" fmla="*/ 6901 w 6902"/>
                  <a:gd name="T5" fmla="*/ 4493 h 5251"/>
                  <a:gd name="T6" fmla="*/ 6143 w 6902"/>
                  <a:gd name="T7" fmla="*/ 5250 h 5251"/>
                  <a:gd name="T8" fmla="*/ 731 w 6902"/>
                  <a:gd name="T9" fmla="*/ 5250 h 5251"/>
                  <a:gd name="T10" fmla="*/ 0 w 6902"/>
                  <a:gd name="T11" fmla="*/ 4493 h 5251"/>
                  <a:gd name="T12" fmla="*/ 0 w 6902"/>
                  <a:gd name="T13" fmla="*/ 731 h 5251"/>
                  <a:gd name="T14" fmla="*/ 731 w 6902"/>
                  <a:gd name="T15" fmla="*/ 0 h 5251"/>
                  <a:gd name="T16" fmla="*/ 6143 w 6902"/>
                  <a:gd name="T17" fmla="*/ 0 h 5251"/>
                  <a:gd name="T18" fmla="*/ 6901 w 6902"/>
                  <a:gd name="T19" fmla="*/ 731 h 5251"/>
                  <a:gd name="T20" fmla="*/ 6901 w 6902"/>
                  <a:gd name="T21" fmla="*/ 1029 h 5251"/>
                  <a:gd name="T22" fmla="*/ 3599 w 6902"/>
                  <a:gd name="T23" fmla="*/ 3681 h 5251"/>
                  <a:gd name="T24" fmla="*/ 1624 w 6902"/>
                  <a:gd name="T25" fmla="*/ 2138 h 5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02" h="5251">
                    <a:moveTo>
                      <a:pt x="6901" y="3031"/>
                    </a:moveTo>
                    <a:lnTo>
                      <a:pt x="6901" y="3031"/>
                    </a:lnTo>
                    <a:cubicBezTo>
                      <a:pt x="6901" y="4493"/>
                      <a:pt x="6901" y="4493"/>
                      <a:pt x="6901" y="4493"/>
                    </a:cubicBezTo>
                    <a:cubicBezTo>
                      <a:pt x="6901" y="4926"/>
                      <a:pt x="6550" y="5250"/>
                      <a:pt x="6143" y="5250"/>
                    </a:cubicBezTo>
                    <a:cubicBezTo>
                      <a:pt x="731" y="5250"/>
                      <a:pt x="731" y="5250"/>
                      <a:pt x="731" y="5250"/>
                    </a:cubicBezTo>
                    <a:cubicBezTo>
                      <a:pt x="325" y="5250"/>
                      <a:pt x="0" y="4926"/>
                      <a:pt x="0" y="4493"/>
                    </a:cubicBezTo>
                    <a:cubicBezTo>
                      <a:pt x="0" y="731"/>
                      <a:pt x="0" y="731"/>
                      <a:pt x="0" y="731"/>
                    </a:cubicBezTo>
                    <a:cubicBezTo>
                      <a:pt x="0" y="325"/>
                      <a:pt x="325" y="0"/>
                      <a:pt x="731" y="0"/>
                    </a:cubicBezTo>
                    <a:cubicBezTo>
                      <a:pt x="6143" y="0"/>
                      <a:pt x="6143" y="0"/>
                      <a:pt x="6143" y="0"/>
                    </a:cubicBezTo>
                    <a:cubicBezTo>
                      <a:pt x="6550" y="0"/>
                      <a:pt x="6901" y="325"/>
                      <a:pt x="6901" y="731"/>
                    </a:cubicBezTo>
                    <a:cubicBezTo>
                      <a:pt x="6901" y="1029"/>
                      <a:pt x="6901" y="1029"/>
                      <a:pt x="6901" y="1029"/>
                    </a:cubicBezTo>
                    <a:cubicBezTo>
                      <a:pt x="3599" y="3681"/>
                      <a:pt x="3599" y="3681"/>
                      <a:pt x="3599" y="3681"/>
                    </a:cubicBezTo>
                    <a:cubicBezTo>
                      <a:pt x="1624" y="2138"/>
                      <a:pt x="1624" y="2138"/>
                      <a:pt x="1624" y="2138"/>
                    </a:cubicBezTo>
                  </a:path>
                </a:pathLst>
              </a:custGeom>
              <a:noFill/>
              <a:ln w="12700" cap="flat" cmpd="sng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200" dirty="0"/>
              </a:p>
            </p:txBody>
          </p:sp>
        </p:grpSp>
        <p:sp>
          <p:nvSpPr>
            <p:cNvPr id="411" name="Rectangle 410"/>
            <p:cNvSpPr/>
            <p:nvPr/>
          </p:nvSpPr>
          <p:spPr>
            <a:xfrm>
              <a:off x="3367503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10473923" y="1312489"/>
            <a:ext cx="825034" cy="818063"/>
            <a:chOff x="4245615" y="0"/>
            <a:chExt cx="825034" cy="818063"/>
          </a:xfrm>
        </p:grpSpPr>
        <p:grpSp>
          <p:nvGrpSpPr>
            <p:cNvPr id="415" name="Group 414"/>
            <p:cNvGrpSpPr/>
            <p:nvPr/>
          </p:nvGrpSpPr>
          <p:grpSpPr>
            <a:xfrm>
              <a:off x="4245615" y="0"/>
              <a:ext cx="825034" cy="818063"/>
              <a:chOff x="8491231" y="1212816"/>
              <a:chExt cx="825034" cy="818063"/>
            </a:xfrm>
          </p:grpSpPr>
          <p:sp>
            <p:nvSpPr>
              <p:cNvPr id="417" name="TextBox 416"/>
              <p:cNvSpPr txBox="1"/>
              <p:nvPr/>
            </p:nvSpPr>
            <p:spPr>
              <a:xfrm>
                <a:off x="8491231" y="1846213"/>
                <a:ext cx="82503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Notes</a:t>
                </a:r>
              </a:p>
            </p:txBody>
          </p:sp>
          <p:sp>
            <p:nvSpPr>
              <p:cNvPr id="418" name="Freeform 2"/>
              <p:cNvSpPr>
                <a:spLocks noChangeArrowheads="1"/>
              </p:cNvSpPr>
              <p:nvPr/>
            </p:nvSpPr>
            <p:spPr bwMode="auto">
              <a:xfrm>
                <a:off x="8676879" y="1212816"/>
                <a:ext cx="453738" cy="564063"/>
              </a:xfrm>
              <a:custGeom>
                <a:avLst/>
                <a:gdLst>
                  <a:gd name="T0" fmla="*/ 1947 w 6114"/>
                  <a:gd name="T1" fmla="*/ 3838 h 7596"/>
                  <a:gd name="T2" fmla="*/ 1947 w 6114"/>
                  <a:gd name="T3" fmla="*/ 3838 h 7596"/>
                  <a:gd name="T4" fmla="*/ 1947 w 6114"/>
                  <a:gd name="T5" fmla="*/ 960 h 7596"/>
                  <a:gd name="T6" fmla="*/ 987 w 6114"/>
                  <a:gd name="T7" fmla="*/ 0 h 7596"/>
                  <a:gd name="T8" fmla="*/ 0 w 6114"/>
                  <a:gd name="T9" fmla="*/ 960 h 7596"/>
                  <a:gd name="T10" fmla="*/ 0 w 6114"/>
                  <a:gd name="T11" fmla="*/ 987 h 7596"/>
                  <a:gd name="T12" fmla="*/ 0 w 6114"/>
                  <a:gd name="T13" fmla="*/ 6745 h 7596"/>
                  <a:gd name="T14" fmla="*/ 850 w 6114"/>
                  <a:gd name="T15" fmla="*/ 7595 h 7596"/>
                  <a:gd name="T16" fmla="*/ 5291 w 6114"/>
                  <a:gd name="T17" fmla="*/ 7595 h 7596"/>
                  <a:gd name="T18" fmla="*/ 6113 w 6114"/>
                  <a:gd name="T19" fmla="*/ 6745 h 7596"/>
                  <a:gd name="T20" fmla="*/ 6113 w 6114"/>
                  <a:gd name="T21" fmla="*/ 987 h 7596"/>
                  <a:gd name="T22" fmla="*/ 5291 w 6114"/>
                  <a:gd name="T23" fmla="*/ 165 h 7596"/>
                  <a:gd name="T24" fmla="*/ 3098 w 6114"/>
                  <a:gd name="T25" fmla="*/ 165 h 7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14" h="7596">
                    <a:moveTo>
                      <a:pt x="1947" y="3838"/>
                    </a:moveTo>
                    <a:lnTo>
                      <a:pt x="1947" y="3838"/>
                    </a:lnTo>
                    <a:cubicBezTo>
                      <a:pt x="1947" y="960"/>
                      <a:pt x="1947" y="960"/>
                      <a:pt x="1947" y="960"/>
                    </a:cubicBezTo>
                    <a:cubicBezTo>
                      <a:pt x="1947" y="439"/>
                      <a:pt x="1535" y="0"/>
                      <a:pt x="987" y="0"/>
                    </a:cubicBezTo>
                    <a:cubicBezTo>
                      <a:pt x="439" y="0"/>
                      <a:pt x="27" y="412"/>
                      <a:pt x="0" y="960"/>
                    </a:cubicBezTo>
                    <a:cubicBezTo>
                      <a:pt x="0" y="987"/>
                      <a:pt x="0" y="987"/>
                      <a:pt x="0" y="987"/>
                    </a:cubicBezTo>
                    <a:cubicBezTo>
                      <a:pt x="0" y="6745"/>
                      <a:pt x="0" y="6745"/>
                      <a:pt x="0" y="6745"/>
                    </a:cubicBezTo>
                    <a:cubicBezTo>
                      <a:pt x="0" y="7211"/>
                      <a:pt x="384" y="7595"/>
                      <a:pt x="850" y="7595"/>
                    </a:cubicBezTo>
                    <a:cubicBezTo>
                      <a:pt x="5291" y="7595"/>
                      <a:pt x="5291" y="7595"/>
                      <a:pt x="5291" y="7595"/>
                    </a:cubicBezTo>
                    <a:cubicBezTo>
                      <a:pt x="5729" y="7595"/>
                      <a:pt x="6113" y="7211"/>
                      <a:pt x="6113" y="6745"/>
                    </a:cubicBezTo>
                    <a:cubicBezTo>
                      <a:pt x="6113" y="987"/>
                      <a:pt x="6113" y="987"/>
                      <a:pt x="6113" y="987"/>
                    </a:cubicBezTo>
                    <a:cubicBezTo>
                      <a:pt x="6113" y="521"/>
                      <a:pt x="5729" y="165"/>
                      <a:pt x="5291" y="165"/>
                    </a:cubicBezTo>
                    <a:cubicBezTo>
                      <a:pt x="3098" y="165"/>
                      <a:pt x="3098" y="165"/>
                      <a:pt x="3098" y="165"/>
                    </a:cubicBezTo>
                  </a:path>
                </a:pathLst>
              </a:custGeom>
              <a:noFill/>
              <a:ln w="12700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200" dirty="0"/>
              </a:p>
            </p:txBody>
          </p:sp>
        </p:grpSp>
        <p:sp>
          <p:nvSpPr>
            <p:cNvPr id="416" name="Rectangle 415"/>
            <p:cNvSpPr/>
            <p:nvPr/>
          </p:nvSpPr>
          <p:spPr>
            <a:xfrm>
              <a:off x="4658132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8729" y="2437435"/>
            <a:ext cx="784381" cy="909269"/>
            <a:chOff x="4424165" y="0"/>
            <a:chExt cx="784381" cy="909269"/>
          </a:xfrm>
        </p:grpSpPr>
        <p:grpSp>
          <p:nvGrpSpPr>
            <p:cNvPr id="51" name="Group 50"/>
            <p:cNvGrpSpPr/>
            <p:nvPr/>
          </p:nvGrpSpPr>
          <p:grpSpPr>
            <a:xfrm>
              <a:off x="4424165" y="0"/>
              <a:ext cx="784381" cy="909269"/>
              <a:chOff x="8848330" y="1475283"/>
              <a:chExt cx="784381" cy="909269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8848330" y="2199886"/>
                <a:ext cx="78438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Secure Tasks</a:t>
                </a:r>
              </a:p>
            </p:txBody>
          </p:sp>
          <p:sp>
            <p:nvSpPr>
              <p:cNvPr id="54" name="Freeform 1"/>
              <p:cNvSpPr>
                <a:spLocks noChangeArrowheads="1"/>
              </p:cNvSpPr>
              <p:nvPr/>
            </p:nvSpPr>
            <p:spPr bwMode="auto">
              <a:xfrm>
                <a:off x="8912886" y="1475283"/>
                <a:ext cx="655269" cy="655269"/>
              </a:xfrm>
              <a:custGeom>
                <a:avLst/>
                <a:gdLst>
                  <a:gd name="T0" fmla="*/ 8334 w 8335"/>
                  <a:gd name="T1" fmla="*/ 4167 h 8335"/>
                  <a:gd name="T2" fmla="*/ 8334 w 8335"/>
                  <a:gd name="T3" fmla="*/ 4167 h 8335"/>
                  <a:gd name="T4" fmla="*/ 4167 w 8335"/>
                  <a:gd name="T5" fmla="*/ 8334 h 8335"/>
                  <a:gd name="T6" fmla="*/ 0 w 8335"/>
                  <a:gd name="T7" fmla="*/ 4167 h 8335"/>
                  <a:gd name="T8" fmla="*/ 4167 w 8335"/>
                  <a:gd name="T9" fmla="*/ 0 h 8335"/>
                  <a:gd name="T10" fmla="*/ 7923 w 8335"/>
                  <a:gd name="T11" fmla="*/ 2412 h 8335"/>
                  <a:gd name="T12" fmla="*/ 7923 w 8335"/>
                  <a:gd name="T13" fmla="*/ 2412 h 8335"/>
                  <a:gd name="T14" fmla="*/ 4249 w 8335"/>
                  <a:gd name="T15" fmla="*/ 5346 h 8335"/>
                  <a:gd name="T16" fmla="*/ 2056 w 8335"/>
                  <a:gd name="T17" fmla="*/ 3619 h 8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5" h="8335">
                    <a:moveTo>
                      <a:pt x="8334" y="4167"/>
                    </a:moveTo>
                    <a:lnTo>
                      <a:pt x="8334" y="4167"/>
                    </a:lnTo>
                    <a:cubicBezTo>
                      <a:pt x="8334" y="6470"/>
                      <a:pt x="6469" y="8334"/>
                      <a:pt x="4167" y="8334"/>
                    </a:cubicBezTo>
                    <a:cubicBezTo>
                      <a:pt x="1865" y="8334"/>
                      <a:pt x="0" y="6470"/>
                      <a:pt x="0" y="4167"/>
                    </a:cubicBezTo>
                    <a:cubicBezTo>
                      <a:pt x="0" y="1864"/>
                      <a:pt x="1865" y="0"/>
                      <a:pt x="4167" y="0"/>
                    </a:cubicBezTo>
                    <a:cubicBezTo>
                      <a:pt x="5839" y="0"/>
                      <a:pt x="7265" y="987"/>
                      <a:pt x="7923" y="2412"/>
                    </a:cubicBezTo>
                    <a:lnTo>
                      <a:pt x="7923" y="2412"/>
                    </a:lnTo>
                    <a:cubicBezTo>
                      <a:pt x="4249" y="5346"/>
                      <a:pt x="4249" y="5346"/>
                      <a:pt x="4249" y="5346"/>
                    </a:cubicBezTo>
                    <a:cubicBezTo>
                      <a:pt x="2056" y="3619"/>
                      <a:pt x="2056" y="3619"/>
                      <a:pt x="2056" y="3619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200" dirty="0"/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4816355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63687" y="2456325"/>
            <a:ext cx="786306" cy="890379"/>
            <a:chOff x="4103701" y="0"/>
            <a:chExt cx="786306" cy="890379"/>
          </a:xfrm>
        </p:grpSpPr>
        <p:grpSp>
          <p:nvGrpSpPr>
            <p:cNvPr id="5" name="Group 4"/>
            <p:cNvGrpSpPr/>
            <p:nvPr/>
          </p:nvGrpSpPr>
          <p:grpSpPr>
            <a:xfrm>
              <a:off x="4103701" y="0"/>
              <a:ext cx="786306" cy="890379"/>
              <a:chOff x="8207402" y="4351491"/>
              <a:chExt cx="786306" cy="890379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8350647" y="4351491"/>
                <a:ext cx="499816" cy="636379"/>
                <a:chOff x="-478390" y="1841891"/>
                <a:chExt cx="451063" cy="574304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-478390" y="1841891"/>
                  <a:ext cx="451063" cy="574304"/>
                  <a:chOff x="7866063" y="1789113"/>
                  <a:chExt cx="871537" cy="1109662"/>
                </a:xfrm>
              </p:grpSpPr>
              <p:sp>
                <p:nvSpPr>
                  <p:cNvPr id="120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7866063" y="1789113"/>
                    <a:ext cx="871537" cy="1109662"/>
                  </a:xfrm>
                  <a:custGeom>
                    <a:avLst/>
                    <a:gdLst>
                      <a:gd name="T0" fmla="*/ 2255 w 2421"/>
                      <a:gd name="T1" fmla="*/ 3080 h 3081"/>
                      <a:gd name="T2" fmla="*/ 2255 w 2421"/>
                      <a:gd name="T3" fmla="*/ 3080 h 3081"/>
                      <a:gd name="T4" fmla="*/ 165 w 2421"/>
                      <a:gd name="T5" fmla="*/ 3080 h 3081"/>
                      <a:gd name="T6" fmla="*/ 0 w 2421"/>
                      <a:gd name="T7" fmla="*/ 2943 h 3081"/>
                      <a:gd name="T8" fmla="*/ 0 w 2421"/>
                      <a:gd name="T9" fmla="*/ 137 h 3081"/>
                      <a:gd name="T10" fmla="*/ 165 w 2421"/>
                      <a:gd name="T11" fmla="*/ 0 h 3081"/>
                      <a:gd name="T12" fmla="*/ 2255 w 2421"/>
                      <a:gd name="T13" fmla="*/ 0 h 3081"/>
                      <a:gd name="T14" fmla="*/ 2420 w 2421"/>
                      <a:gd name="T15" fmla="*/ 137 h 3081"/>
                      <a:gd name="T16" fmla="*/ 2420 w 2421"/>
                      <a:gd name="T17" fmla="*/ 2943 h 3081"/>
                      <a:gd name="T18" fmla="*/ 2255 w 2421"/>
                      <a:gd name="T19" fmla="*/ 3080 h 30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21" h="3081">
                        <a:moveTo>
                          <a:pt x="2255" y="3080"/>
                        </a:moveTo>
                        <a:lnTo>
                          <a:pt x="2255" y="3080"/>
                        </a:lnTo>
                        <a:cubicBezTo>
                          <a:pt x="165" y="3080"/>
                          <a:pt x="165" y="3080"/>
                          <a:pt x="165" y="3080"/>
                        </a:cubicBezTo>
                        <a:cubicBezTo>
                          <a:pt x="55" y="3080"/>
                          <a:pt x="0" y="3024"/>
                          <a:pt x="0" y="2943"/>
                        </a:cubicBezTo>
                        <a:cubicBezTo>
                          <a:pt x="0" y="137"/>
                          <a:pt x="0" y="137"/>
                          <a:pt x="0" y="137"/>
                        </a:cubicBezTo>
                        <a:cubicBezTo>
                          <a:pt x="0" y="54"/>
                          <a:pt x="55" y="0"/>
                          <a:pt x="165" y="0"/>
                        </a:cubicBezTo>
                        <a:cubicBezTo>
                          <a:pt x="2255" y="0"/>
                          <a:pt x="2255" y="0"/>
                          <a:pt x="2255" y="0"/>
                        </a:cubicBezTo>
                        <a:cubicBezTo>
                          <a:pt x="2366" y="0"/>
                          <a:pt x="2420" y="54"/>
                          <a:pt x="2420" y="137"/>
                        </a:cubicBezTo>
                        <a:cubicBezTo>
                          <a:pt x="2420" y="2943"/>
                          <a:pt x="2420" y="2943"/>
                          <a:pt x="2420" y="2943"/>
                        </a:cubicBezTo>
                        <a:cubicBezTo>
                          <a:pt x="2420" y="3024"/>
                          <a:pt x="2366" y="3080"/>
                          <a:pt x="2255" y="3080"/>
                        </a:cubicBezTo>
                      </a:path>
                    </a:pathLst>
                  </a:custGeom>
                  <a:noFill/>
                  <a:ln w="1143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121" name="Freeform 10"/>
                  <p:cNvSpPr>
                    <a:spLocks noChangeArrowheads="1"/>
                  </p:cNvSpPr>
                  <p:nvPr/>
                </p:nvSpPr>
                <p:spPr bwMode="auto">
                  <a:xfrm>
                    <a:off x="7954963" y="1878013"/>
                    <a:ext cx="693737" cy="852487"/>
                  </a:xfrm>
                  <a:custGeom>
                    <a:avLst/>
                    <a:gdLst>
                      <a:gd name="T0" fmla="*/ 0 w 1927"/>
                      <a:gd name="T1" fmla="*/ 0 h 2367"/>
                      <a:gd name="T2" fmla="*/ 1926 w 1927"/>
                      <a:gd name="T3" fmla="*/ 0 h 2367"/>
                      <a:gd name="T4" fmla="*/ 1926 w 1927"/>
                      <a:gd name="T5" fmla="*/ 2366 h 2367"/>
                      <a:gd name="T6" fmla="*/ 0 w 1927"/>
                      <a:gd name="T7" fmla="*/ 2366 h 2367"/>
                      <a:gd name="T8" fmla="*/ 0 w 1927"/>
                      <a:gd name="T9" fmla="*/ 0 h 23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27" h="2367">
                        <a:moveTo>
                          <a:pt x="0" y="0"/>
                        </a:moveTo>
                        <a:lnTo>
                          <a:pt x="1926" y="0"/>
                        </a:lnTo>
                        <a:lnTo>
                          <a:pt x="1926" y="2366"/>
                        </a:lnTo>
                        <a:lnTo>
                          <a:pt x="0" y="236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1430" cap="flat">
                    <a:solidFill>
                      <a:srgbClr val="010101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 bwMode="auto">
                  <a:xfrm>
                    <a:off x="8281986" y="2786061"/>
                    <a:ext cx="45718" cy="47834"/>
                  </a:xfrm>
                  <a:prstGeom prst="ellipse">
                    <a:avLst/>
                  </a:prstGeom>
                  <a:noFill/>
                  <a:ln w="1143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charset="0"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effectLst/>
                      <a:latin typeface="Arial" charset="0"/>
                      <a:ea typeface="SimSun" charset="0"/>
                      <a:cs typeface="SimSun" charset="0"/>
                    </a:endParaRPr>
                  </a:p>
                </p:txBody>
              </p:sp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-381363" y="1989809"/>
                  <a:ext cx="267222" cy="229271"/>
                  <a:chOff x="449263" y="4554538"/>
                  <a:chExt cx="3509962" cy="3011487"/>
                </a:xfrm>
              </p:grpSpPr>
              <p:sp>
                <p:nvSpPr>
                  <p:cNvPr id="115" name="Freeform 25"/>
                  <p:cNvSpPr>
                    <a:spLocks noChangeArrowheads="1"/>
                  </p:cNvSpPr>
                  <p:nvPr/>
                </p:nvSpPr>
                <p:spPr bwMode="auto">
                  <a:xfrm>
                    <a:off x="692150" y="5243513"/>
                    <a:ext cx="3022600" cy="2078037"/>
                  </a:xfrm>
                  <a:custGeom>
                    <a:avLst/>
                    <a:gdLst>
                      <a:gd name="T0" fmla="*/ 0 w 8395"/>
                      <a:gd name="T1" fmla="*/ 5773 h 5774"/>
                      <a:gd name="T2" fmla="*/ 0 w 8395"/>
                      <a:gd name="T3" fmla="*/ 0 h 5774"/>
                      <a:gd name="T4" fmla="*/ 8394 w 8395"/>
                      <a:gd name="T5" fmla="*/ 0 h 5774"/>
                      <a:gd name="T6" fmla="*/ 8394 w 8395"/>
                      <a:gd name="T7" fmla="*/ 5773 h 5774"/>
                      <a:gd name="T8" fmla="*/ 0 w 8395"/>
                      <a:gd name="T9" fmla="*/ 5773 h 5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395" h="5774">
                        <a:moveTo>
                          <a:pt x="0" y="5773"/>
                        </a:moveTo>
                        <a:lnTo>
                          <a:pt x="0" y="0"/>
                        </a:lnTo>
                        <a:lnTo>
                          <a:pt x="8394" y="0"/>
                        </a:lnTo>
                        <a:lnTo>
                          <a:pt x="8394" y="5773"/>
                        </a:lnTo>
                        <a:lnTo>
                          <a:pt x="0" y="5773"/>
                        </a:ln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116" name="Freeform 26"/>
                  <p:cNvSpPr>
                    <a:spLocks noChangeArrowheads="1"/>
                  </p:cNvSpPr>
                  <p:nvPr/>
                </p:nvSpPr>
                <p:spPr bwMode="auto">
                  <a:xfrm>
                    <a:off x="639763" y="4797425"/>
                    <a:ext cx="201612" cy="190500"/>
                  </a:xfrm>
                  <a:custGeom>
                    <a:avLst/>
                    <a:gdLst>
                      <a:gd name="T0" fmla="*/ 560 w 561"/>
                      <a:gd name="T1" fmla="*/ 265 h 531"/>
                      <a:gd name="T2" fmla="*/ 560 w 561"/>
                      <a:gd name="T3" fmla="*/ 265 h 531"/>
                      <a:gd name="T4" fmla="*/ 294 w 561"/>
                      <a:gd name="T5" fmla="*/ 530 h 531"/>
                      <a:gd name="T6" fmla="*/ 0 w 561"/>
                      <a:gd name="T7" fmla="*/ 265 h 531"/>
                      <a:gd name="T8" fmla="*/ 294 w 561"/>
                      <a:gd name="T9" fmla="*/ 0 h 531"/>
                      <a:gd name="T10" fmla="*/ 560 w 561"/>
                      <a:gd name="T11" fmla="*/ 26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61" h="531">
                        <a:moveTo>
                          <a:pt x="560" y="265"/>
                        </a:moveTo>
                        <a:lnTo>
                          <a:pt x="560" y="265"/>
                        </a:lnTo>
                        <a:cubicBezTo>
                          <a:pt x="560" y="412"/>
                          <a:pt x="442" y="530"/>
                          <a:pt x="294" y="530"/>
                        </a:cubicBezTo>
                        <a:cubicBezTo>
                          <a:pt x="147" y="530"/>
                          <a:pt x="0" y="412"/>
                          <a:pt x="0" y="265"/>
                        </a:cubicBezTo>
                        <a:cubicBezTo>
                          <a:pt x="0" y="118"/>
                          <a:pt x="147" y="0"/>
                          <a:pt x="294" y="0"/>
                        </a:cubicBezTo>
                        <a:cubicBezTo>
                          <a:pt x="442" y="0"/>
                          <a:pt x="560" y="118"/>
                          <a:pt x="560" y="2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117" name="Freeform 27"/>
                  <p:cNvSpPr>
                    <a:spLocks noChangeArrowheads="1"/>
                  </p:cNvSpPr>
                  <p:nvPr/>
                </p:nvSpPr>
                <p:spPr bwMode="auto">
                  <a:xfrm>
                    <a:off x="989013" y="4797425"/>
                    <a:ext cx="201612" cy="190500"/>
                  </a:xfrm>
                  <a:custGeom>
                    <a:avLst/>
                    <a:gdLst>
                      <a:gd name="T0" fmla="*/ 560 w 561"/>
                      <a:gd name="T1" fmla="*/ 265 h 531"/>
                      <a:gd name="T2" fmla="*/ 560 w 561"/>
                      <a:gd name="T3" fmla="*/ 265 h 531"/>
                      <a:gd name="T4" fmla="*/ 265 w 561"/>
                      <a:gd name="T5" fmla="*/ 530 h 531"/>
                      <a:gd name="T6" fmla="*/ 0 w 561"/>
                      <a:gd name="T7" fmla="*/ 265 h 531"/>
                      <a:gd name="T8" fmla="*/ 265 w 561"/>
                      <a:gd name="T9" fmla="*/ 0 h 531"/>
                      <a:gd name="T10" fmla="*/ 560 w 561"/>
                      <a:gd name="T11" fmla="*/ 26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61" h="531">
                        <a:moveTo>
                          <a:pt x="560" y="265"/>
                        </a:moveTo>
                        <a:lnTo>
                          <a:pt x="560" y="265"/>
                        </a:lnTo>
                        <a:cubicBezTo>
                          <a:pt x="560" y="412"/>
                          <a:pt x="442" y="530"/>
                          <a:pt x="265" y="530"/>
                        </a:cubicBezTo>
                        <a:cubicBezTo>
                          <a:pt x="118" y="530"/>
                          <a:pt x="0" y="412"/>
                          <a:pt x="0" y="265"/>
                        </a:cubicBezTo>
                        <a:cubicBezTo>
                          <a:pt x="0" y="118"/>
                          <a:pt x="118" y="0"/>
                          <a:pt x="265" y="0"/>
                        </a:cubicBezTo>
                        <a:cubicBezTo>
                          <a:pt x="442" y="0"/>
                          <a:pt x="560" y="118"/>
                          <a:pt x="560" y="2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118" name="Freeform 28"/>
                  <p:cNvSpPr>
                    <a:spLocks noChangeArrowheads="1"/>
                  </p:cNvSpPr>
                  <p:nvPr/>
                </p:nvSpPr>
                <p:spPr bwMode="auto">
                  <a:xfrm>
                    <a:off x="1339850" y="4797425"/>
                    <a:ext cx="190500" cy="190500"/>
                  </a:xfrm>
                  <a:custGeom>
                    <a:avLst/>
                    <a:gdLst>
                      <a:gd name="T0" fmla="*/ 530 w 531"/>
                      <a:gd name="T1" fmla="*/ 265 h 531"/>
                      <a:gd name="T2" fmla="*/ 530 w 531"/>
                      <a:gd name="T3" fmla="*/ 265 h 531"/>
                      <a:gd name="T4" fmla="*/ 265 w 531"/>
                      <a:gd name="T5" fmla="*/ 530 h 531"/>
                      <a:gd name="T6" fmla="*/ 0 w 531"/>
                      <a:gd name="T7" fmla="*/ 265 h 531"/>
                      <a:gd name="T8" fmla="*/ 265 w 531"/>
                      <a:gd name="T9" fmla="*/ 0 h 531"/>
                      <a:gd name="T10" fmla="*/ 530 w 531"/>
                      <a:gd name="T11" fmla="*/ 26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31">
                        <a:moveTo>
                          <a:pt x="530" y="265"/>
                        </a:moveTo>
                        <a:lnTo>
                          <a:pt x="530" y="265"/>
                        </a:lnTo>
                        <a:cubicBezTo>
                          <a:pt x="530" y="412"/>
                          <a:pt x="412" y="530"/>
                          <a:pt x="265" y="530"/>
                        </a:cubicBezTo>
                        <a:cubicBezTo>
                          <a:pt x="117" y="530"/>
                          <a:pt x="0" y="412"/>
                          <a:pt x="0" y="265"/>
                        </a:cubicBezTo>
                        <a:cubicBezTo>
                          <a:pt x="0" y="118"/>
                          <a:pt x="117" y="0"/>
                          <a:pt x="265" y="0"/>
                        </a:cubicBezTo>
                        <a:cubicBezTo>
                          <a:pt x="412" y="0"/>
                          <a:pt x="530" y="118"/>
                          <a:pt x="530" y="2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119" name="Freeform 29"/>
                  <p:cNvSpPr>
                    <a:spLocks noChangeArrowheads="1"/>
                  </p:cNvSpPr>
                  <p:nvPr/>
                </p:nvSpPr>
                <p:spPr bwMode="auto">
                  <a:xfrm>
                    <a:off x="449263" y="4554538"/>
                    <a:ext cx="3509962" cy="3011487"/>
                  </a:xfrm>
                  <a:custGeom>
                    <a:avLst/>
                    <a:gdLst>
                      <a:gd name="T0" fmla="*/ 9277 w 9749"/>
                      <a:gd name="T1" fmla="*/ 8365 h 8366"/>
                      <a:gd name="T2" fmla="*/ 9277 w 9749"/>
                      <a:gd name="T3" fmla="*/ 8365 h 8366"/>
                      <a:gd name="T4" fmla="*/ 471 w 9749"/>
                      <a:gd name="T5" fmla="*/ 8365 h 8366"/>
                      <a:gd name="T6" fmla="*/ 0 w 9749"/>
                      <a:gd name="T7" fmla="*/ 7893 h 8366"/>
                      <a:gd name="T8" fmla="*/ 0 w 9749"/>
                      <a:gd name="T9" fmla="*/ 471 h 8366"/>
                      <a:gd name="T10" fmla="*/ 471 w 9749"/>
                      <a:gd name="T11" fmla="*/ 0 h 8366"/>
                      <a:gd name="T12" fmla="*/ 9277 w 9749"/>
                      <a:gd name="T13" fmla="*/ 0 h 8366"/>
                      <a:gd name="T14" fmla="*/ 9748 w 9749"/>
                      <a:gd name="T15" fmla="*/ 471 h 8366"/>
                      <a:gd name="T16" fmla="*/ 9748 w 9749"/>
                      <a:gd name="T17" fmla="*/ 7893 h 8366"/>
                      <a:gd name="T18" fmla="*/ 9277 w 9749"/>
                      <a:gd name="T19" fmla="*/ 8365 h 8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749" h="8366">
                        <a:moveTo>
                          <a:pt x="9277" y="8365"/>
                        </a:moveTo>
                        <a:lnTo>
                          <a:pt x="9277" y="8365"/>
                        </a:lnTo>
                        <a:cubicBezTo>
                          <a:pt x="471" y="8365"/>
                          <a:pt x="471" y="8365"/>
                          <a:pt x="471" y="8365"/>
                        </a:cubicBezTo>
                        <a:cubicBezTo>
                          <a:pt x="206" y="8365"/>
                          <a:pt x="0" y="8158"/>
                          <a:pt x="0" y="7893"/>
                        </a:cubicBezTo>
                        <a:cubicBezTo>
                          <a:pt x="0" y="471"/>
                          <a:pt x="0" y="471"/>
                          <a:pt x="0" y="471"/>
                        </a:cubicBezTo>
                        <a:cubicBezTo>
                          <a:pt x="0" y="207"/>
                          <a:pt x="206" y="0"/>
                          <a:pt x="471" y="0"/>
                        </a:cubicBezTo>
                        <a:cubicBezTo>
                          <a:pt x="9277" y="0"/>
                          <a:pt x="9277" y="0"/>
                          <a:pt x="9277" y="0"/>
                        </a:cubicBezTo>
                        <a:cubicBezTo>
                          <a:pt x="9542" y="0"/>
                          <a:pt x="9748" y="207"/>
                          <a:pt x="9748" y="471"/>
                        </a:cubicBezTo>
                        <a:cubicBezTo>
                          <a:pt x="9748" y="7893"/>
                          <a:pt x="9748" y="7893"/>
                          <a:pt x="9748" y="7893"/>
                        </a:cubicBezTo>
                        <a:cubicBezTo>
                          <a:pt x="9748" y="8158"/>
                          <a:pt x="9542" y="8365"/>
                          <a:pt x="9277" y="83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</p:grpSp>
          </p:grpSp>
          <p:sp>
            <p:nvSpPr>
              <p:cNvPr id="112" name="TextBox 111"/>
              <p:cNvSpPr txBox="1"/>
              <p:nvPr/>
            </p:nvSpPr>
            <p:spPr>
              <a:xfrm>
                <a:off x="8207402" y="5057204"/>
                <a:ext cx="786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Mobile Apps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4183446" y="0"/>
              <a:ext cx="626816" cy="63637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57679" y="2504311"/>
            <a:ext cx="1290161" cy="842393"/>
            <a:chOff x="888975" y="0"/>
            <a:chExt cx="1290161" cy="842393"/>
          </a:xfrm>
        </p:grpSpPr>
        <p:grpSp>
          <p:nvGrpSpPr>
            <p:cNvPr id="8" name="Group 7"/>
            <p:cNvGrpSpPr/>
            <p:nvPr/>
          </p:nvGrpSpPr>
          <p:grpSpPr>
            <a:xfrm>
              <a:off x="888975" y="0"/>
              <a:ext cx="1290161" cy="842393"/>
              <a:chOff x="1777950" y="1834704"/>
              <a:chExt cx="1290161" cy="842393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02360" y="1834704"/>
                <a:ext cx="641341" cy="588393"/>
                <a:chOff x="1382712" y="427037"/>
                <a:chExt cx="5853111" cy="5369886"/>
              </a:xfrm>
            </p:grpSpPr>
            <p:sp>
              <p:nvSpPr>
                <p:cNvPr id="127" name="Freeform 11"/>
                <p:cNvSpPr>
                  <a:spLocks noChangeArrowheads="1"/>
                </p:cNvSpPr>
                <p:nvPr/>
              </p:nvSpPr>
              <p:spPr bwMode="auto">
                <a:xfrm>
                  <a:off x="1382712" y="5617294"/>
                  <a:ext cx="1982240" cy="179629"/>
                </a:xfrm>
                <a:custGeom>
                  <a:avLst/>
                  <a:gdLst>
                    <a:gd name="T0" fmla="*/ 6657 w 6908"/>
                    <a:gd name="T1" fmla="*/ 0 h 626"/>
                    <a:gd name="T2" fmla="*/ 6657 w 6908"/>
                    <a:gd name="T3" fmla="*/ 0 h 626"/>
                    <a:gd name="T4" fmla="*/ 219 w 6908"/>
                    <a:gd name="T5" fmla="*/ 0 h 626"/>
                    <a:gd name="T6" fmla="*/ 0 w 6908"/>
                    <a:gd name="T7" fmla="*/ 250 h 626"/>
                    <a:gd name="T8" fmla="*/ 0 w 6908"/>
                    <a:gd name="T9" fmla="*/ 406 h 626"/>
                    <a:gd name="T10" fmla="*/ 219 w 6908"/>
                    <a:gd name="T11" fmla="*/ 625 h 626"/>
                    <a:gd name="T12" fmla="*/ 6657 w 6908"/>
                    <a:gd name="T13" fmla="*/ 625 h 626"/>
                    <a:gd name="T14" fmla="*/ 6907 w 6908"/>
                    <a:gd name="T15" fmla="*/ 406 h 626"/>
                    <a:gd name="T16" fmla="*/ 6907 w 6908"/>
                    <a:gd name="T17" fmla="*/ 250 h 626"/>
                    <a:gd name="T18" fmla="*/ 6657 w 6908"/>
                    <a:gd name="T1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08" h="626">
                      <a:moveTo>
                        <a:pt x="6657" y="0"/>
                      </a:moveTo>
                      <a:lnTo>
                        <a:pt x="6657" y="0"/>
                      </a:lnTo>
                      <a:cubicBezTo>
                        <a:pt x="219" y="0"/>
                        <a:pt x="219" y="0"/>
                        <a:pt x="219" y="0"/>
                      </a:cubicBezTo>
                      <a:cubicBezTo>
                        <a:pt x="94" y="0"/>
                        <a:pt x="0" y="125"/>
                        <a:pt x="0" y="250"/>
                      </a:cubicBezTo>
                      <a:cubicBezTo>
                        <a:pt x="0" y="406"/>
                        <a:pt x="0" y="406"/>
                        <a:pt x="0" y="406"/>
                      </a:cubicBezTo>
                      <a:cubicBezTo>
                        <a:pt x="0" y="531"/>
                        <a:pt x="94" y="625"/>
                        <a:pt x="219" y="625"/>
                      </a:cubicBezTo>
                      <a:cubicBezTo>
                        <a:pt x="6657" y="625"/>
                        <a:pt x="6657" y="625"/>
                        <a:pt x="6657" y="625"/>
                      </a:cubicBezTo>
                      <a:cubicBezTo>
                        <a:pt x="6782" y="625"/>
                        <a:pt x="6907" y="531"/>
                        <a:pt x="6907" y="406"/>
                      </a:cubicBezTo>
                      <a:cubicBezTo>
                        <a:pt x="6907" y="250"/>
                        <a:pt x="6907" y="250"/>
                        <a:pt x="6907" y="250"/>
                      </a:cubicBezTo>
                      <a:cubicBezTo>
                        <a:pt x="6907" y="125"/>
                        <a:pt x="6782" y="0"/>
                        <a:pt x="6657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Freeform 1"/>
                <p:cNvSpPr>
                  <a:spLocks noChangeArrowheads="1"/>
                </p:cNvSpPr>
                <p:nvPr/>
              </p:nvSpPr>
              <p:spPr bwMode="auto">
                <a:xfrm>
                  <a:off x="2359285" y="427037"/>
                  <a:ext cx="4356627" cy="2886709"/>
                </a:xfrm>
                <a:custGeom>
                  <a:avLst/>
                  <a:gdLst>
                    <a:gd name="T0" fmla="*/ 14561 w 15187"/>
                    <a:gd name="T1" fmla="*/ 10062 h 10063"/>
                    <a:gd name="T2" fmla="*/ 14561 w 15187"/>
                    <a:gd name="T3" fmla="*/ 10062 h 10063"/>
                    <a:gd name="T4" fmla="*/ 656 w 15187"/>
                    <a:gd name="T5" fmla="*/ 10062 h 10063"/>
                    <a:gd name="T6" fmla="*/ 0 w 15187"/>
                    <a:gd name="T7" fmla="*/ 9405 h 10063"/>
                    <a:gd name="T8" fmla="*/ 0 w 15187"/>
                    <a:gd name="T9" fmla="*/ 656 h 10063"/>
                    <a:gd name="T10" fmla="*/ 656 w 15187"/>
                    <a:gd name="T11" fmla="*/ 0 h 10063"/>
                    <a:gd name="T12" fmla="*/ 14561 w 15187"/>
                    <a:gd name="T13" fmla="*/ 0 h 10063"/>
                    <a:gd name="T14" fmla="*/ 15186 w 15187"/>
                    <a:gd name="T15" fmla="*/ 656 h 10063"/>
                    <a:gd name="T16" fmla="*/ 15186 w 15187"/>
                    <a:gd name="T17" fmla="*/ 9405 h 10063"/>
                    <a:gd name="T18" fmla="*/ 14561 w 15187"/>
                    <a:gd name="T19" fmla="*/ 10062 h 10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187" h="10063">
                      <a:moveTo>
                        <a:pt x="14561" y="10062"/>
                      </a:moveTo>
                      <a:lnTo>
                        <a:pt x="14561" y="10062"/>
                      </a:lnTo>
                      <a:cubicBezTo>
                        <a:pt x="656" y="10062"/>
                        <a:pt x="656" y="10062"/>
                        <a:pt x="656" y="10062"/>
                      </a:cubicBezTo>
                      <a:cubicBezTo>
                        <a:pt x="281" y="10062"/>
                        <a:pt x="0" y="9780"/>
                        <a:pt x="0" y="9405"/>
                      </a:cubicBezTo>
                      <a:cubicBezTo>
                        <a:pt x="0" y="656"/>
                        <a:pt x="0" y="656"/>
                        <a:pt x="0" y="656"/>
                      </a:cubicBezTo>
                      <a:cubicBezTo>
                        <a:pt x="0" y="281"/>
                        <a:pt x="281" y="0"/>
                        <a:pt x="656" y="0"/>
                      </a:cubicBezTo>
                      <a:cubicBezTo>
                        <a:pt x="14561" y="0"/>
                        <a:pt x="14561" y="0"/>
                        <a:pt x="14561" y="0"/>
                      </a:cubicBezTo>
                      <a:cubicBezTo>
                        <a:pt x="14905" y="0"/>
                        <a:pt x="15186" y="281"/>
                        <a:pt x="15186" y="656"/>
                      </a:cubicBezTo>
                      <a:cubicBezTo>
                        <a:pt x="15186" y="9405"/>
                        <a:pt x="15186" y="9405"/>
                        <a:pt x="15186" y="9405"/>
                      </a:cubicBezTo>
                      <a:cubicBezTo>
                        <a:pt x="15186" y="9780"/>
                        <a:pt x="14905" y="10062"/>
                        <a:pt x="14561" y="1006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Freeform 2"/>
                <p:cNvSpPr>
                  <a:spLocks noChangeArrowheads="1"/>
                </p:cNvSpPr>
                <p:nvPr/>
              </p:nvSpPr>
              <p:spPr bwMode="auto">
                <a:xfrm>
                  <a:off x="2691977" y="1824852"/>
                  <a:ext cx="493346" cy="1147347"/>
                </a:xfrm>
                <a:custGeom>
                  <a:avLst/>
                  <a:gdLst>
                    <a:gd name="T0" fmla="*/ 1719 w 1720"/>
                    <a:gd name="T1" fmla="*/ 4000 h 4001"/>
                    <a:gd name="T2" fmla="*/ 0 w 1720"/>
                    <a:gd name="T3" fmla="*/ 4000 h 4001"/>
                    <a:gd name="T4" fmla="*/ 0 w 1720"/>
                    <a:gd name="T5" fmla="*/ 0 h 4001"/>
                    <a:gd name="T6" fmla="*/ 1719 w 1720"/>
                    <a:gd name="T7" fmla="*/ 0 h 4001"/>
                    <a:gd name="T8" fmla="*/ 1719 w 1720"/>
                    <a:gd name="T9" fmla="*/ 4000 h 4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0" h="4001">
                      <a:moveTo>
                        <a:pt x="1719" y="4000"/>
                      </a:moveTo>
                      <a:lnTo>
                        <a:pt x="0" y="4000"/>
                      </a:lnTo>
                      <a:lnTo>
                        <a:pt x="0" y="0"/>
                      </a:lnTo>
                      <a:lnTo>
                        <a:pt x="1719" y="0"/>
                      </a:lnTo>
                      <a:lnTo>
                        <a:pt x="1719" y="400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Freeform 3"/>
                <p:cNvSpPr>
                  <a:spLocks noChangeArrowheads="1"/>
                </p:cNvSpPr>
                <p:nvPr/>
              </p:nvSpPr>
              <p:spPr bwMode="auto">
                <a:xfrm>
                  <a:off x="3184058" y="1242956"/>
                  <a:ext cx="493346" cy="1730508"/>
                </a:xfrm>
                <a:custGeom>
                  <a:avLst/>
                  <a:gdLst>
                    <a:gd name="T0" fmla="*/ 0 w 1719"/>
                    <a:gd name="T1" fmla="*/ 6031 h 6032"/>
                    <a:gd name="T2" fmla="*/ 1718 w 1719"/>
                    <a:gd name="T3" fmla="*/ 6031 h 6032"/>
                    <a:gd name="T4" fmla="*/ 1718 w 1719"/>
                    <a:gd name="T5" fmla="*/ 0 h 6032"/>
                    <a:gd name="T6" fmla="*/ 0 w 1719"/>
                    <a:gd name="T7" fmla="*/ 0 h 6032"/>
                    <a:gd name="T8" fmla="*/ 0 w 1719"/>
                    <a:gd name="T9" fmla="*/ 6031 h 6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19" h="6032">
                      <a:moveTo>
                        <a:pt x="0" y="6031"/>
                      </a:moveTo>
                      <a:lnTo>
                        <a:pt x="1718" y="6031"/>
                      </a:lnTo>
                      <a:lnTo>
                        <a:pt x="1718" y="0"/>
                      </a:lnTo>
                      <a:lnTo>
                        <a:pt x="0" y="0"/>
                      </a:lnTo>
                      <a:lnTo>
                        <a:pt x="0" y="6031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Freeform 4"/>
                <p:cNvSpPr>
                  <a:spLocks noChangeArrowheads="1"/>
                </p:cNvSpPr>
                <p:nvPr/>
              </p:nvSpPr>
              <p:spPr bwMode="auto">
                <a:xfrm>
                  <a:off x="3677405" y="2237239"/>
                  <a:ext cx="493346" cy="734960"/>
                </a:xfrm>
                <a:custGeom>
                  <a:avLst/>
                  <a:gdLst>
                    <a:gd name="T0" fmla="*/ 1719 w 1720"/>
                    <a:gd name="T1" fmla="*/ 2562 h 2563"/>
                    <a:gd name="T2" fmla="*/ 0 w 1720"/>
                    <a:gd name="T3" fmla="*/ 2562 h 2563"/>
                    <a:gd name="T4" fmla="*/ 0 w 1720"/>
                    <a:gd name="T5" fmla="*/ 0 h 2563"/>
                    <a:gd name="T6" fmla="*/ 1719 w 1720"/>
                    <a:gd name="T7" fmla="*/ 0 h 2563"/>
                    <a:gd name="T8" fmla="*/ 1719 w 1720"/>
                    <a:gd name="T9" fmla="*/ 2562 h 2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0" h="2563">
                      <a:moveTo>
                        <a:pt x="1719" y="2562"/>
                      </a:moveTo>
                      <a:lnTo>
                        <a:pt x="0" y="2562"/>
                      </a:lnTo>
                      <a:lnTo>
                        <a:pt x="0" y="0"/>
                      </a:lnTo>
                      <a:lnTo>
                        <a:pt x="1719" y="0"/>
                      </a:lnTo>
                      <a:lnTo>
                        <a:pt x="1719" y="256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Freeform 5"/>
                <p:cNvSpPr>
                  <a:spLocks noChangeArrowheads="1"/>
                </p:cNvSpPr>
                <p:nvPr/>
              </p:nvSpPr>
              <p:spPr bwMode="auto">
                <a:xfrm>
                  <a:off x="4287130" y="829304"/>
                  <a:ext cx="995548" cy="1004403"/>
                </a:xfrm>
                <a:custGeom>
                  <a:avLst/>
                  <a:gdLst>
                    <a:gd name="T0" fmla="*/ 2968 w 3469"/>
                    <a:gd name="T1" fmla="*/ 500 h 3501"/>
                    <a:gd name="T2" fmla="*/ 2968 w 3469"/>
                    <a:gd name="T3" fmla="*/ 500 h 3501"/>
                    <a:gd name="T4" fmla="*/ 3468 w 3469"/>
                    <a:gd name="T5" fmla="*/ 1750 h 3501"/>
                    <a:gd name="T6" fmla="*/ 2968 w 3469"/>
                    <a:gd name="T7" fmla="*/ 2969 h 3501"/>
                    <a:gd name="T8" fmla="*/ 1749 w 3469"/>
                    <a:gd name="T9" fmla="*/ 3500 h 3501"/>
                    <a:gd name="T10" fmla="*/ 499 w 3469"/>
                    <a:gd name="T11" fmla="*/ 2969 h 3501"/>
                    <a:gd name="T12" fmla="*/ 0 w 3469"/>
                    <a:gd name="T13" fmla="*/ 1750 h 3501"/>
                    <a:gd name="T14" fmla="*/ 499 w 3469"/>
                    <a:gd name="T15" fmla="*/ 500 h 3501"/>
                    <a:gd name="T16" fmla="*/ 1749 w 3469"/>
                    <a:gd name="T17" fmla="*/ 0 h 3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69" h="3501">
                      <a:moveTo>
                        <a:pt x="2968" y="500"/>
                      </a:moveTo>
                      <a:lnTo>
                        <a:pt x="2968" y="500"/>
                      </a:lnTo>
                      <a:cubicBezTo>
                        <a:pt x="3281" y="813"/>
                        <a:pt x="3468" y="1250"/>
                        <a:pt x="3468" y="1750"/>
                      </a:cubicBezTo>
                      <a:cubicBezTo>
                        <a:pt x="3468" y="2219"/>
                        <a:pt x="3281" y="2657"/>
                        <a:pt x="2968" y="2969"/>
                      </a:cubicBezTo>
                      <a:cubicBezTo>
                        <a:pt x="2656" y="3282"/>
                        <a:pt x="2218" y="3500"/>
                        <a:pt x="1749" y="3500"/>
                      </a:cubicBezTo>
                      <a:cubicBezTo>
                        <a:pt x="1249" y="3500"/>
                        <a:pt x="812" y="3282"/>
                        <a:pt x="499" y="2969"/>
                      </a:cubicBezTo>
                      <a:cubicBezTo>
                        <a:pt x="187" y="2657"/>
                        <a:pt x="0" y="2219"/>
                        <a:pt x="0" y="1750"/>
                      </a:cubicBezTo>
                      <a:cubicBezTo>
                        <a:pt x="0" y="1250"/>
                        <a:pt x="187" y="813"/>
                        <a:pt x="499" y="500"/>
                      </a:cubicBezTo>
                      <a:cubicBezTo>
                        <a:pt x="812" y="188"/>
                        <a:pt x="1249" y="0"/>
                        <a:pt x="1749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" name="Freeform 6"/>
                <p:cNvSpPr>
                  <a:spLocks noChangeArrowheads="1"/>
                </p:cNvSpPr>
                <p:nvPr/>
              </p:nvSpPr>
              <p:spPr bwMode="auto">
                <a:xfrm>
                  <a:off x="5568566" y="829304"/>
                  <a:ext cx="852604" cy="1004403"/>
                </a:xfrm>
                <a:custGeom>
                  <a:avLst/>
                  <a:gdLst>
                    <a:gd name="T0" fmla="*/ 2969 w 2970"/>
                    <a:gd name="T1" fmla="*/ 2969 h 3501"/>
                    <a:gd name="T2" fmla="*/ 2969 w 2970"/>
                    <a:gd name="T3" fmla="*/ 2969 h 3501"/>
                    <a:gd name="T4" fmla="*/ 1750 w 2970"/>
                    <a:gd name="T5" fmla="*/ 3500 h 3501"/>
                    <a:gd name="T6" fmla="*/ 500 w 2970"/>
                    <a:gd name="T7" fmla="*/ 2969 h 3501"/>
                    <a:gd name="T8" fmla="*/ 0 w 2970"/>
                    <a:gd name="T9" fmla="*/ 1750 h 3501"/>
                    <a:gd name="T10" fmla="*/ 500 w 2970"/>
                    <a:gd name="T11" fmla="*/ 500 h 3501"/>
                    <a:gd name="T12" fmla="*/ 1750 w 2970"/>
                    <a:gd name="T13" fmla="*/ 0 h 3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70" h="3501">
                      <a:moveTo>
                        <a:pt x="2969" y="2969"/>
                      </a:moveTo>
                      <a:lnTo>
                        <a:pt x="2969" y="2969"/>
                      </a:lnTo>
                      <a:cubicBezTo>
                        <a:pt x="2656" y="3282"/>
                        <a:pt x="2219" y="3500"/>
                        <a:pt x="1750" y="3500"/>
                      </a:cubicBezTo>
                      <a:cubicBezTo>
                        <a:pt x="1250" y="3500"/>
                        <a:pt x="813" y="3282"/>
                        <a:pt x="500" y="2969"/>
                      </a:cubicBezTo>
                      <a:cubicBezTo>
                        <a:pt x="188" y="2657"/>
                        <a:pt x="0" y="2219"/>
                        <a:pt x="0" y="1750"/>
                      </a:cubicBezTo>
                      <a:cubicBezTo>
                        <a:pt x="0" y="1250"/>
                        <a:pt x="188" y="813"/>
                        <a:pt x="500" y="500"/>
                      </a:cubicBezTo>
                      <a:cubicBezTo>
                        <a:pt x="813" y="188"/>
                        <a:pt x="1250" y="0"/>
                        <a:pt x="175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Line 7"/>
                <p:cNvSpPr>
                  <a:spLocks noChangeShapeType="1"/>
                </p:cNvSpPr>
                <p:nvPr/>
              </p:nvSpPr>
              <p:spPr bwMode="auto">
                <a:xfrm>
                  <a:off x="4493324" y="2254948"/>
                  <a:ext cx="1478773" cy="126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8"/>
                <p:cNvSpPr>
                  <a:spLocks noChangeShapeType="1"/>
                </p:cNvSpPr>
                <p:nvPr/>
              </p:nvSpPr>
              <p:spPr bwMode="auto">
                <a:xfrm>
                  <a:off x="4493324" y="2586376"/>
                  <a:ext cx="1891160" cy="126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9"/>
                <p:cNvSpPr>
                  <a:spLocks noChangeShapeType="1"/>
                </p:cNvSpPr>
                <p:nvPr/>
              </p:nvSpPr>
              <p:spPr bwMode="auto">
                <a:xfrm>
                  <a:off x="4493324" y="2919069"/>
                  <a:ext cx="1219451" cy="126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10"/>
                <p:cNvSpPr>
                  <a:spLocks noChangeArrowheads="1"/>
                </p:cNvSpPr>
                <p:nvPr/>
              </p:nvSpPr>
              <p:spPr bwMode="auto">
                <a:xfrm>
                  <a:off x="1535776" y="4487658"/>
                  <a:ext cx="1649547" cy="1129636"/>
                </a:xfrm>
                <a:custGeom>
                  <a:avLst/>
                  <a:gdLst>
                    <a:gd name="T0" fmla="*/ 0 w 5751"/>
                    <a:gd name="T1" fmla="*/ 3938 h 3939"/>
                    <a:gd name="T2" fmla="*/ 0 w 5751"/>
                    <a:gd name="T3" fmla="*/ 3938 h 3939"/>
                    <a:gd name="T4" fmla="*/ 0 w 5751"/>
                    <a:gd name="T5" fmla="*/ 282 h 3939"/>
                    <a:gd name="T6" fmla="*/ 312 w 5751"/>
                    <a:gd name="T7" fmla="*/ 0 h 3939"/>
                    <a:gd name="T8" fmla="*/ 5437 w 5751"/>
                    <a:gd name="T9" fmla="*/ 0 h 3939"/>
                    <a:gd name="T10" fmla="*/ 5750 w 5751"/>
                    <a:gd name="T11" fmla="*/ 282 h 3939"/>
                    <a:gd name="T12" fmla="*/ 5750 w 5751"/>
                    <a:gd name="T13" fmla="*/ 3938 h 39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51" h="3939">
                      <a:moveTo>
                        <a:pt x="0" y="3938"/>
                      </a:moveTo>
                      <a:lnTo>
                        <a:pt x="0" y="3938"/>
                      </a:lnTo>
                      <a:cubicBezTo>
                        <a:pt x="0" y="282"/>
                        <a:pt x="0" y="282"/>
                        <a:pt x="0" y="282"/>
                      </a:cubicBezTo>
                      <a:cubicBezTo>
                        <a:pt x="0" y="125"/>
                        <a:pt x="156" y="0"/>
                        <a:pt x="312" y="0"/>
                      </a:cubicBezTo>
                      <a:cubicBezTo>
                        <a:pt x="5437" y="0"/>
                        <a:pt x="5437" y="0"/>
                        <a:pt x="5437" y="0"/>
                      </a:cubicBezTo>
                      <a:cubicBezTo>
                        <a:pt x="5625" y="0"/>
                        <a:pt x="5750" y="125"/>
                        <a:pt x="5750" y="282"/>
                      </a:cubicBezTo>
                      <a:cubicBezTo>
                        <a:pt x="5750" y="3938"/>
                        <a:pt x="5750" y="3938"/>
                        <a:pt x="5750" y="3938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137"/>
                <p:cNvSpPr>
                  <a:spLocks noChangeArrowheads="1"/>
                </p:cNvSpPr>
                <p:nvPr/>
              </p:nvSpPr>
              <p:spPr bwMode="auto">
                <a:xfrm>
                  <a:off x="4269420" y="4308029"/>
                  <a:ext cx="1147347" cy="1469919"/>
                </a:xfrm>
                <a:custGeom>
                  <a:avLst/>
                  <a:gdLst>
                    <a:gd name="T0" fmla="*/ 3749 w 4000"/>
                    <a:gd name="T1" fmla="*/ 5125 h 5126"/>
                    <a:gd name="T2" fmla="*/ 3749 w 4000"/>
                    <a:gd name="T3" fmla="*/ 5125 h 5126"/>
                    <a:gd name="T4" fmla="*/ 249 w 4000"/>
                    <a:gd name="T5" fmla="*/ 5125 h 5126"/>
                    <a:gd name="T6" fmla="*/ 0 w 4000"/>
                    <a:gd name="T7" fmla="*/ 4844 h 5126"/>
                    <a:gd name="T8" fmla="*/ 0 w 4000"/>
                    <a:gd name="T9" fmla="*/ 250 h 5126"/>
                    <a:gd name="T10" fmla="*/ 249 w 4000"/>
                    <a:gd name="T11" fmla="*/ 0 h 5126"/>
                    <a:gd name="T12" fmla="*/ 3749 w 4000"/>
                    <a:gd name="T13" fmla="*/ 0 h 5126"/>
                    <a:gd name="T14" fmla="*/ 3999 w 4000"/>
                    <a:gd name="T15" fmla="*/ 250 h 5126"/>
                    <a:gd name="T16" fmla="*/ 3999 w 4000"/>
                    <a:gd name="T17" fmla="*/ 4844 h 5126"/>
                    <a:gd name="T18" fmla="*/ 3749 w 4000"/>
                    <a:gd name="T19" fmla="*/ 5125 h 5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00" h="5126">
                      <a:moveTo>
                        <a:pt x="3749" y="5125"/>
                      </a:moveTo>
                      <a:lnTo>
                        <a:pt x="3749" y="5125"/>
                      </a:lnTo>
                      <a:cubicBezTo>
                        <a:pt x="249" y="5125"/>
                        <a:pt x="249" y="5125"/>
                        <a:pt x="249" y="5125"/>
                      </a:cubicBezTo>
                      <a:cubicBezTo>
                        <a:pt x="125" y="5125"/>
                        <a:pt x="0" y="5000"/>
                        <a:pt x="0" y="4844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125"/>
                        <a:pt x="125" y="0"/>
                        <a:pt x="249" y="0"/>
                      </a:cubicBezTo>
                      <a:cubicBezTo>
                        <a:pt x="3749" y="0"/>
                        <a:pt x="3749" y="0"/>
                        <a:pt x="3749" y="0"/>
                      </a:cubicBezTo>
                      <a:cubicBezTo>
                        <a:pt x="3874" y="0"/>
                        <a:pt x="3999" y="125"/>
                        <a:pt x="3999" y="250"/>
                      </a:cubicBezTo>
                      <a:cubicBezTo>
                        <a:pt x="3999" y="4844"/>
                        <a:pt x="3999" y="4844"/>
                        <a:pt x="3999" y="4844"/>
                      </a:cubicBezTo>
                      <a:cubicBezTo>
                        <a:pt x="3999" y="5000"/>
                        <a:pt x="3874" y="5125"/>
                        <a:pt x="3749" y="5125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9" name="Freeform 15"/>
                <p:cNvSpPr>
                  <a:spLocks noChangeArrowheads="1"/>
                </p:cNvSpPr>
                <p:nvPr/>
              </p:nvSpPr>
              <p:spPr bwMode="auto">
                <a:xfrm>
                  <a:off x="6411049" y="4388989"/>
                  <a:ext cx="824774" cy="1388960"/>
                </a:xfrm>
                <a:custGeom>
                  <a:avLst/>
                  <a:gdLst>
                    <a:gd name="T0" fmla="*/ 2593 w 2876"/>
                    <a:gd name="T1" fmla="*/ 4843 h 4844"/>
                    <a:gd name="T2" fmla="*/ 2593 w 2876"/>
                    <a:gd name="T3" fmla="*/ 4843 h 4844"/>
                    <a:gd name="T4" fmla="*/ 250 w 2876"/>
                    <a:gd name="T5" fmla="*/ 4843 h 4844"/>
                    <a:gd name="T6" fmla="*/ 0 w 2876"/>
                    <a:gd name="T7" fmla="*/ 4562 h 4844"/>
                    <a:gd name="T8" fmla="*/ 0 w 2876"/>
                    <a:gd name="T9" fmla="*/ 250 h 4844"/>
                    <a:gd name="T10" fmla="*/ 250 w 2876"/>
                    <a:gd name="T11" fmla="*/ 0 h 4844"/>
                    <a:gd name="T12" fmla="*/ 2593 w 2876"/>
                    <a:gd name="T13" fmla="*/ 0 h 4844"/>
                    <a:gd name="T14" fmla="*/ 2875 w 2876"/>
                    <a:gd name="T15" fmla="*/ 250 h 4844"/>
                    <a:gd name="T16" fmla="*/ 2875 w 2876"/>
                    <a:gd name="T17" fmla="*/ 4562 h 4844"/>
                    <a:gd name="T18" fmla="*/ 2593 w 2876"/>
                    <a:gd name="T19" fmla="*/ 4843 h 4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76" h="4844">
                      <a:moveTo>
                        <a:pt x="2593" y="4843"/>
                      </a:moveTo>
                      <a:lnTo>
                        <a:pt x="2593" y="4843"/>
                      </a:lnTo>
                      <a:cubicBezTo>
                        <a:pt x="250" y="4843"/>
                        <a:pt x="250" y="4843"/>
                        <a:pt x="250" y="4843"/>
                      </a:cubicBezTo>
                      <a:cubicBezTo>
                        <a:pt x="125" y="4843"/>
                        <a:pt x="0" y="4718"/>
                        <a:pt x="0" y="4562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125"/>
                        <a:pt x="125" y="0"/>
                        <a:pt x="250" y="0"/>
                      </a:cubicBezTo>
                      <a:cubicBezTo>
                        <a:pt x="2593" y="0"/>
                        <a:pt x="2593" y="0"/>
                        <a:pt x="2593" y="0"/>
                      </a:cubicBezTo>
                      <a:cubicBezTo>
                        <a:pt x="2750" y="0"/>
                        <a:pt x="2875" y="125"/>
                        <a:pt x="2875" y="250"/>
                      </a:cubicBezTo>
                      <a:cubicBezTo>
                        <a:pt x="2875" y="4562"/>
                        <a:pt x="2875" y="4562"/>
                        <a:pt x="2875" y="4562"/>
                      </a:cubicBezTo>
                      <a:cubicBezTo>
                        <a:pt x="2875" y="4718"/>
                        <a:pt x="2750" y="4843"/>
                        <a:pt x="2593" y="4843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0" name="Freeform 16"/>
                <p:cNvSpPr>
                  <a:spLocks noChangeArrowheads="1"/>
                </p:cNvSpPr>
                <p:nvPr/>
              </p:nvSpPr>
              <p:spPr bwMode="auto">
                <a:xfrm>
                  <a:off x="2359285" y="3312481"/>
                  <a:ext cx="743814" cy="1173912"/>
                </a:xfrm>
                <a:custGeom>
                  <a:avLst/>
                  <a:gdLst>
                    <a:gd name="T0" fmla="*/ 2593 w 2594"/>
                    <a:gd name="T1" fmla="*/ 0 h 4094"/>
                    <a:gd name="T2" fmla="*/ 2593 w 2594"/>
                    <a:gd name="T3" fmla="*/ 2343 h 4094"/>
                    <a:gd name="T4" fmla="*/ 0 w 2594"/>
                    <a:gd name="T5" fmla="*/ 2343 h 4094"/>
                    <a:gd name="T6" fmla="*/ 0 w 2594"/>
                    <a:gd name="T7" fmla="*/ 4093 h 40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4" h="4094">
                      <a:moveTo>
                        <a:pt x="2593" y="0"/>
                      </a:moveTo>
                      <a:lnTo>
                        <a:pt x="2593" y="2343"/>
                      </a:lnTo>
                      <a:lnTo>
                        <a:pt x="0" y="2343"/>
                      </a:lnTo>
                      <a:lnTo>
                        <a:pt x="0" y="4093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17"/>
                <p:cNvSpPr>
                  <a:spLocks noChangeArrowheads="1"/>
                </p:cNvSpPr>
                <p:nvPr/>
              </p:nvSpPr>
              <p:spPr bwMode="auto">
                <a:xfrm>
                  <a:off x="5820298" y="3312481"/>
                  <a:ext cx="1004402" cy="1076508"/>
                </a:xfrm>
                <a:custGeom>
                  <a:avLst/>
                  <a:gdLst>
                    <a:gd name="T0" fmla="*/ 0 w 3501"/>
                    <a:gd name="T1" fmla="*/ 0 h 3751"/>
                    <a:gd name="T2" fmla="*/ 0 w 3501"/>
                    <a:gd name="T3" fmla="*/ 2343 h 3751"/>
                    <a:gd name="T4" fmla="*/ 3500 w 3501"/>
                    <a:gd name="T5" fmla="*/ 2343 h 3751"/>
                    <a:gd name="T6" fmla="*/ 3500 w 3501"/>
                    <a:gd name="T7" fmla="*/ 3750 h 3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01" h="3751">
                      <a:moveTo>
                        <a:pt x="0" y="0"/>
                      </a:moveTo>
                      <a:lnTo>
                        <a:pt x="0" y="2343"/>
                      </a:lnTo>
                      <a:lnTo>
                        <a:pt x="3500" y="2343"/>
                      </a:lnTo>
                      <a:lnTo>
                        <a:pt x="3500" y="375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Line 18"/>
                <p:cNvSpPr>
                  <a:spLocks noChangeShapeType="1"/>
                </p:cNvSpPr>
                <p:nvPr/>
              </p:nvSpPr>
              <p:spPr bwMode="auto">
                <a:xfrm>
                  <a:off x="4833606" y="3312481"/>
                  <a:ext cx="1265" cy="994283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Line 19"/>
                <p:cNvSpPr>
                  <a:spLocks noChangeShapeType="1"/>
                </p:cNvSpPr>
                <p:nvPr/>
              </p:nvSpPr>
              <p:spPr bwMode="auto">
                <a:xfrm>
                  <a:off x="1544631" y="4684996"/>
                  <a:ext cx="1640693" cy="126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Line 20"/>
                <p:cNvSpPr>
                  <a:spLocks noChangeShapeType="1"/>
                </p:cNvSpPr>
                <p:nvPr/>
              </p:nvSpPr>
              <p:spPr bwMode="auto">
                <a:xfrm>
                  <a:off x="4269420" y="5338996"/>
                  <a:ext cx="1147347" cy="126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Line 21"/>
                <p:cNvSpPr>
                  <a:spLocks noChangeShapeType="1"/>
                </p:cNvSpPr>
                <p:nvPr/>
              </p:nvSpPr>
              <p:spPr bwMode="auto">
                <a:xfrm>
                  <a:off x="6411049" y="5338996"/>
                  <a:ext cx="824774" cy="126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Oval 145"/>
                <p:cNvSpPr/>
                <p:nvPr/>
              </p:nvSpPr>
              <p:spPr bwMode="auto">
                <a:xfrm>
                  <a:off x="4819390" y="5509105"/>
                  <a:ext cx="76196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  <p:sp>
              <p:nvSpPr>
                <p:cNvPr id="147" name="Oval 146"/>
                <p:cNvSpPr/>
                <p:nvPr/>
              </p:nvSpPr>
              <p:spPr bwMode="auto">
                <a:xfrm>
                  <a:off x="6801362" y="5509105"/>
                  <a:ext cx="76196" cy="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8" name="TextBox 147"/>
              <p:cNvSpPr txBox="1"/>
              <p:nvPr/>
            </p:nvSpPr>
            <p:spPr>
              <a:xfrm>
                <a:off x="1777950" y="2492431"/>
                <a:ext cx="12901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 Management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1149885" y="0"/>
              <a:ext cx="768341" cy="58839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6781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5365"/>
            <a:ext cx="10515600" cy="1325563"/>
          </a:xfrm>
        </p:spPr>
        <p:txBody>
          <a:bodyPr/>
          <a:lstStyle/>
          <a:p>
            <a:r>
              <a:rPr lang="en-US" dirty="0"/>
              <a:t>Citrix Files/ShareFile Resources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25810" y="1255582"/>
            <a:ext cx="570220" cy="874970"/>
            <a:chOff x="5590959" y="0"/>
            <a:chExt cx="570220" cy="874970"/>
          </a:xfrm>
        </p:grpSpPr>
        <p:grpSp>
          <p:nvGrpSpPr>
            <p:cNvPr id="56" name="Group 55"/>
            <p:cNvGrpSpPr/>
            <p:nvPr/>
          </p:nvGrpSpPr>
          <p:grpSpPr>
            <a:xfrm>
              <a:off x="5590959" y="0"/>
              <a:ext cx="570220" cy="874970"/>
              <a:chOff x="11181919" y="1802127"/>
              <a:chExt cx="570220" cy="87497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249501" y="1802127"/>
                <a:ext cx="435056" cy="620970"/>
                <a:chOff x="1797050" y="80963"/>
                <a:chExt cx="1649413" cy="2354262"/>
              </a:xfrm>
            </p:grpSpPr>
            <p:sp>
              <p:nvSpPr>
                <p:cNvPr id="60" name="Freeform 1"/>
                <p:cNvSpPr>
                  <a:spLocks noChangeArrowheads="1"/>
                </p:cNvSpPr>
                <p:nvPr/>
              </p:nvSpPr>
              <p:spPr bwMode="auto">
                <a:xfrm>
                  <a:off x="1825625" y="823913"/>
                  <a:ext cx="1620838" cy="1611312"/>
                </a:xfrm>
                <a:custGeom>
                  <a:avLst/>
                  <a:gdLst>
                    <a:gd name="T0" fmla="*/ 0 w 4502"/>
                    <a:gd name="T1" fmla="*/ 2648 h 4476"/>
                    <a:gd name="T2" fmla="*/ 0 w 4502"/>
                    <a:gd name="T3" fmla="*/ 2648 h 4476"/>
                    <a:gd name="T4" fmla="*/ 2276 w 4502"/>
                    <a:gd name="T5" fmla="*/ 4475 h 4476"/>
                    <a:gd name="T6" fmla="*/ 4421 w 4502"/>
                    <a:gd name="T7" fmla="*/ 2596 h 4476"/>
                    <a:gd name="T8" fmla="*/ 4077 w 4502"/>
                    <a:gd name="T9" fmla="*/ 1430 h 4476"/>
                    <a:gd name="T10" fmla="*/ 2144 w 4502"/>
                    <a:gd name="T11" fmla="*/ 0 h 4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02" h="4476">
                      <a:moveTo>
                        <a:pt x="0" y="2648"/>
                      </a:moveTo>
                      <a:lnTo>
                        <a:pt x="0" y="2648"/>
                      </a:lnTo>
                      <a:cubicBezTo>
                        <a:pt x="0" y="2648"/>
                        <a:pt x="290" y="4475"/>
                        <a:pt x="2276" y="4475"/>
                      </a:cubicBezTo>
                      <a:cubicBezTo>
                        <a:pt x="4289" y="4475"/>
                        <a:pt x="4421" y="2596"/>
                        <a:pt x="4421" y="2596"/>
                      </a:cubicBezTo>
                      <a:cubicBezTo>
                        <a:pt x="4421" y="2596"/>
                        <a:pt x="4501" y="1880"/>
                        <a:pt x="4077" y="1430"/>
                      </a:cubicBezTo>
                      <a:cubicBezTo>
                        <a:pt x="3733" y="1086"/>
                        <a:pt x="2144" y="0"/>
                        <a:pt x="2144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" name="Freeform 2"/>
                <p:cNvSpPr>
                  <a:spLocks noChangeArrowheads="1"/>
                </p:cNvSpPr>
                <p:nvPr/>
              </p:nvSpPr>
              <p:spPr bwMode="auto">
                <a:xfrm>
                  <a:off x="2587625" y="785813"/>
                  <a:ext cx="47625" cy="47625"/>
                </a:xfrm>
                <a:custGeom>
                  <a:avLst/>
                  <a:gdLst>
                    <a:gd name="T0" fmla="*/ 133 w 134"/>
                    <a:gd name="T1" fmla="*/ 54 h 133"/>
                    <a:gd name="T2" fmla="*/ 133 w 134"/>
                    <a:gd name="T3" fmla="*/ 54 h 133"/>
                    <a:gd name="T4" fmla="*/ 80 w 134"/>
                    <a:gd name="T5" fmla="*/ 132 h 133"/>
                    <a:gd name="T6" fmla="*/ 0 w 134"/>
                    <a:gd name="T7" fmla="*/ 54 h 133"/>
                    <a:gd name="T8" fmla="*/ 80 w 134"/>
                    <a:gd name="T9" fmla="*/ 0 h 133"/>
                    <a:gd name="T10" fmla="*/ 133 w 134"/>
                    <a:gd name="T11" fmla="*/ 54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3">
                      <a:moveTo>
                        <a:pt x="133" y="54"/>
                      </a:moveTo>
                      <a:lnTo>
                        <a:pt x="133" y="54"/>
                      </a:lnTo>
                      <a:cubicBezTo>
                        <a:pt x="133" y="106"/>
                        <a:pt x="107" y="132"/>
                        <a:pt x="80" y="132"/>
                      </a:cubicBezTo>
                      <a:cubicBezTo>
                        <a:pt x="27" y="132"/>
                        <a:pt x="0" y="106"/>
                        <a:pt x="0" y="54"/>
                      </a:cubicBezTo>
                      <a:cubicBezTo>
                        <a:pt x="0" y="26"/>
                        <a:pt x="27" y="0"/>
                        <a:pt x="80" y="0"/>
                      </a:cubicBezTo>
                      <a:cubicBezTo>
                        <a:pt x="107" y="0"/>
                        <a:pt x="133" y="26"/>
                        <a:pt x="133" y="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2" name="Freeform 3"/>
                <p:cNvSpPr>
                  <a:spLocks noChangeArrowheads="1"/>
                </p:cNvSpPr>
                <p:nvPr/>
              </p:nvSpPr>
              <p:spPr bwMode="auto">
                <a:xfrm>
                  <a:off x="2587625" y="1673225"/>
                  <a:ext cx="47625" cy="47625"/>
                </a:xfrm>
                <a:custGeom>
                  <a:avLst/>
                  <a:gdLst>
                    <a:gd name="T0" fmla="*/ 133 w 134"/>
                    <a:gd name="T1" fmla="*/ 79 h 134"/>
                    <a:gd name="T2" fmla="*/ 133 w 134"/>
                    <a:gd name="T3" fmla="*/ 79 h 134"/>
                    <a:gd name="T4" fmla="*/ 80 w 134"/>
                    <a:gd name="T5" fmla="*/ 133 h 134"/>
                    <a:gd name="T6" fmla="*/ 0 w 134"/>
                    <a:gd name="T7" fmla="*/ 79 h 134"/>
                    <a:gd name="T8" fmla="*/ 80 w 134"/>
                    <a:gd name="T9" fmla="*/ 0 h 134"/>
                    <a:gd name="T10" fmla="*/ 133 w 134"/>
                    <a:gd name="T11" fmla="*/ 79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4" h="134">
                      <a:moveTo>
                        <a:pt x="133" y="79"/>
                      </a:moveTo>
                      <a:lnTo>
                        <a:pt x="133" y="79"/>
                      </a:lnTo>
                      <a:cubicBezTo>
                        <a:pt x="133" y="106"/>
                        <a:pt x="107" y="133"/>
                        <a:pt x="80" y="133"/>
                      </a:cubicBezTo>
                      <a:cubicBezTo>
                        <a:pt x="27" y="133"/>
                        <a:pt x="0" y="106"/>
                        <a:pt x="0" y="79"/>
                      </a:cubicBezTo>
                      <a:cubicBezTo>
                        <a:pt x="0" y="27"/>
                        <a:pt x="27" y="0"/>
                        <a:pt x="80" y="0"/>
                      </a:cubicBezTo>
                      <a:cubicBezTo>
                        <a:pt x="107" y="0"/>
                        <a:pt x="133" y="27"/>
                        <a:pt x="133" y="7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" name="Freeform 4"/>
                <p:cNvSpPr>
                  <a:spLocks noChangeArrowheads="1"/>
                </p:cNvSpPr>
                <p:nvPr/>
              </p:nvSpPr>
              <p:spPr bwMode="auto">
                <a:xfrm>
                  <a:off x="1797050" y="80963"/>
                  <a:ext cx="1620838" cy="1601787"/>
                </a:xfrm>
                <a:custGeom>
                  <a:avLst/>
                  <a:gdLst>
                    <a:gd name="T0" fmla="*/ 4501 w 4502"/>
                    <a:gd name="T1" fmla="*/ 1827 h 4450"/>
                    <a:gd name="T2" fmla="*/ 4501 w 4502"/>
                    <a:gd name="T3" fmla="*/ 1827 h 4450"/>
                    <a:gd name="T4" fmla="*/ 2224 w 4502"/>
                    <a:gd name="T5" fmla="*/ 0 h 4450"/>
                    <a:gd name="T6" fmla="*/ 80 w 4502"/>
                    <a:gd name="T7" fmla="*/ 1880 h 4450"/>
                    <a:gd name="T8" fmla="*/ 424 w 4502"/>
                    <a:gd name="T9" fmla="*/ 3045 h 4450"/>
                    <a:gd name="T10" fmla="*/ 2330 w 4502"/>
                    <a:gd name="T11" fmla="*/ 4449 h 4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02" h="4450">
                      <a:moveTo>
                        <a:pt x="4501" y="1827"/>
                      </a:moveTo>
                      <a:lnTo>
                        <a:pt x="4501" y="1827"/>
                      </a:lnTo>
                      <a:cubicBezTo>
                        <a:pt x="4501" y="1827"/>
                        <a:pt x="4210" y="0"/>
                        <a:pt x="2224" y="0"/>
                      </a:cubicBezTo>
                      <a:cubicBezTo>
                        <a:pt x="212" y="0"/>
                        <a:pt x="80" y="1880"/>
                        <a:pt x="80" y="1880"/>
                      </a:cubicBezTo>
                      <a:cubicBezTo>
                        <a:pt x="80" y="1880"/>
                        <a:pt x="0" y="2595"/>
                        <a:pt x="424" y="3045"/>
                      </a:cubicBezTo>
                      <a:cubicBezTo>
                        <a:pt x="768" y="3390"/>
                        <a:pt x="2330" y="4449"/>
                        <a:pt x="2330" y="444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11181919" y="2492431"/>
                <a:ext cx="570220" cy="184666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ShareFile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5595041" y="0"/>
              <a:ext cx="562056" cy="6209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93870" y="1455897"/>
            <a:ext cx="725939" cy="674655"/>
            <a:chOff x="3273877" y="0"/>
            <a:chExt cx="725939" cy="674655"/>
          </a:xfrm>
        </p:grpSpPr>
        <p:grpSp>
          <p:nvGrpSpPr>
            <p:cNvPr id="65" name="Group 64"/>
            <p:cNvGrpSpPr/>
            <p:nvPr/>
          </p:nvGrpSpPr>
          <p:grpSpPr>
            <a:xfrm>
              <a:off x="3312495" y="0"/>
              <a:ext cx="648703" cy="674655"/>
              <a:chOff x="6624990" y="3260591"/>
              <a:chExt cx="648703" cy="674655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649872" y="3260591"/>
                <a:ext cx="598939" cy="420655"/>
                <a:chOff x="6096000" y="5318125"/>
                <a:chExt cx="2789238" cy="1958975"/>
              </a:xfrm>
            </p:grpSpPr>
            <p:sp>
              <p:nvSpPr>
                <p:cNvPr id="69" name="Freeform 10"/>
                <p:cNvSpPr>
                  <a:spLocks noChangeArrowheads="1"/>
                </p:cNvSpPr>
                <p:nvPr/>
              </p:nvSpPr>
              <p:spPr bwMode="auto">
                <a:xfrm>
                  <a:off x="6118225" y="5915025"/>
                  <a:ext cx="2767013" cy="1362075"/>
                </a:xfrm>
                <a:custGeom>
                  <a:avLst/>
                  <a:gdLst>
                    <a:gd name="T0" fmla="*/ 6000 w 7688"/>
                    <a:gd name="T1" fmla="*/ 3781 h 3782"/>
                    <a:gd name="T2" fmla="*/ 6000 w 7688"/>
                    <a:gd name="T3" fmla="*/ 3781 h 3782"/>
                    <a:gd name="T4" fmla="*/ 312 w 7688"/>
                    <a:gd name="T5" fmla="*/ 3781 h 3782"/>
                    <a:gd name="T6" fmla="*/ 62 w 7688"/>
                    <a:gd name="T7" fmla="*/ 3468 h 3782"/>
                    <a:gd name="T8" fmla="*/ 1219 w 7688"/>
                    <a:gd name="T9" fmla="*/ 250 h 3782"/>
                    <a:gd name="T10" fmla="*/ 1562 w 7688"/>
                    <a:gd name="T11" fmla="*/ 0 h 3782"/>
                    <a:gd name="T12" fmla="*/ 7375 w 7688"/>
                    <a:gd name="T13" fmla="*/ 0 h 3782"/>
                    <a:gd name="T14" fmla="*/ 7625 w 7688"/>
                    <a:gd name="T15" fmla="*/ 343 h 3782"/>
                    <a:gd name="T16" fmla="*/ 6500 w 7688"/>
                    <a:gd name="T17" fmla="*/ 3468 h 3782"/>
                    <a:gd name="T18" fmla="*/ 6000 w 7688"/>
                    <a:gd name="T19" fmla="*/ 3781 h 3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88" h="3782">
                      <a:moveTo>
                        <a:pt x="6000" y="3781"/>
                      </a:moveTo>
                      <a:lnTo>
                        <a:pt x="6000" y="3781"/>
                      </a:lnTo>
                      <a:cubicBezTo>
                        <a:pt x="312" y="3781"/>
                        <a:pt x="312" y="3781"/>
                        <a:pt x="312" y="3781"/>
                      </a:cubicBezTo>
                      <a:cubicBezTo>
                        <a:pt x="94" y="3781"/>
                        <a:pt x="0" y="3625"/>
                        <a:pt x="62" y="3468"/>
                      </a:cubicBezTo>
                      <a:cubicBezTo>
                        <a:pt x="1219" y="250"/>
                        <a:pt x="1219" y="250"/>
                        <a:pt x="1219" y="250"/>
                      </a:cubicBezTo>
                      <a:cubicBezTo>
                        <a:pt x="1281" y="93"/>
                        <a:pt x="1406" y="0"/>
                        <a:pt x="1562" y="0"/>
                      </a:cubicBezTo>
                      <a:cubicBezTo>
                        <a:pt x="7375" y="0"/>
                        <a:pt x="7375" y="0"/>
                        <a:pt x="7375" y="0"/>
                      </a:cubicBezTo>
                      <a:cubicBezTo>
                        <a:pt x="7594" y="0"/>
                        <a:pt x="7687" y="156"/>
                        <a:pt x="7625" y="343"/>
                      </a:cubicBezTo>
                      <a:cubicBezTo>
                        <a:pt x="6500" y="3468"/>
                        <a:pt x="6500" y="3468"/>
                        <a:pt x="6500" y="3468"/>
                      </a:cubicBezTo>
                      <a:cubicBezTo>
                        <a:pt x="6406" y="3625"/>
                        <a:pt x="6187" y="3781"/>
                        <a:pt x="6000" y="3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0" name="Freeform 11"/>
                <p:cNvSpPr>
                  <a:spLocks noChangeArrowheads="1"/>
                </p:cNvSpPr>
                <p:nvPr/>
              </p:nvSpPr>
              <p:spPr bwMode="auto">
                <a:xfrm>
                  <a:off x="6096000" y="5318125"/>
                  <a:ext cx="2339507" cy="1956997"/>
                </a:xfrm>
                <a:custGeom>
                  <a:avLst/>
                  <a:gdLst>
                    <a:gd name="T0" fmla="*/ 6500 w 6501"/>
                    <a:gd name="T1" fmla="*/ 1719 h 5439"/>
                    <a:gd name="T2" fmla="*/ 6500 w 6501"/>
                    <a:gd name="T3" fmla="*/ 1719 h 5439"/>
                    <a:gd name="T4" fmla="*/ 6500 w 6501"/>
                    <a:gd name="T5" fmla="*/ 1188 h 5439"/>
                    <a:gd name="T6" fmla="*/ 6157 w 6501"/>
                    <a:gd name="T7" fmla="*/ 844 h 5439"/>
                    <a:gd name="T8" fmla="*/ 2438 w 6501"/>
                    <a:gd name="T9" fmla="*/ 844 h 5439"/>
                    <a:gd name="T10" fmla="*/ 2188 w 6501"/>
                    <a:gd name="T11" fmla="*/ 219 h 5439"/>
                    <a:gd name="T12" fmla="*/ 1844 w 6501"/>
                    <a:gd name="T13" fmla="*/ 0 h 5439"/>
                    <a:gd name="T14" fmla="*/ 344 w 6501"/>
                    <a:gd name="T15" fmla="*/ 0 h 5439"/>
                    <a:gd name="T16" fmla="*/ 0 w 6501"/>
                    <a:gd name="T17" fmla="*/ 344 h 5439"/>
                    <a:gd name="T18" fmla="*/ 0 w 6501"/>
                    <a:gd name="T19" fmla="*/ 782 h 5439"/>
                    <a:gd name="T20" fmla="*/ 0 w 6501"/>
                    <a:gd name="T21" fmla="*/ 5125 h 5439"/>
                    <a:gd name="T22" fmla="*/ 313 w 6501"/>
                    <a:gd name="T23" fmla="*/ 5438 h 5439"/>
                    <a:gd name="connsiteX0" fmla="*/ 9998 w 9998"/>
                    <a:gd name="connsiteY0" fmla="*/ 3161 h 9998"/>
                    <a:gd name="connsiteX1" fmla="*/ 9998 w 9998"/>
                    <a:gd name="connsiteY1" fmla="*/ 3161 h 9998"/>
                    <a:gd name="connsiteX2" fmla="*/ 9994 w 9998"/>
                    <a:gd name="connsiteY2" fmla="*/ 2907 h 9998"/>
                    <a:gd name="connsiteX3" fmla="*/ 9998 w 9998"/>
                    <a:gd name="connsiteY3" fmla="*/ 2184 h 9998"/>
                    <a:gd name="connsiteX4" fmla="*/ 9471 w 9998"/>
                    <a:gd name="connsiteY4" fmla="*/ 1552 h 9998"/>
                    <a:gd name="connsiteX5" fmla="*/ 3750 w 9998"/>
                    <a:gd name="connsiteY5" fmla="*/ 1552 h 9998"/>
                    <a:gd name="connsiteX6" fmla="*/ 3366 w 9998"/>
                    <a:gd name="connsiteY6" fmla="*/ 403 h 9998"/>
                    <a:gd name="connsiteX7" fmla="*/ 2836 w 9998"/>
                    <a:gd name="connsiteY7" fmla="*/ 0 h 9998"/>
                    <a:gd name="connsiteX8" fmla="*/ 529 w 9998"/>
                    <a:gd name="connsiteY8" fmla="*/ 0 h 9998"/>
                    <a:gd name="connsiteX9" fmla="*/ 0 w 9998"/>
                    <a:gd name="connsiteY9" fmla="*/ 632 h 9998"/>
                    <a:gd name="connsiteX10" fmla="*/ 0 w 9998"/>
                    <a:gd name="connsiteY10" fmla="*/ 1438 h 9998"/>
                    <a:gd name="connsiteX11" fmla="*/ 0 w 9998"/>
                    <a:gd name="connsiteY11" fmla="*/ 9423 h 9998"/>
                    <a:gd name="connsiteX12" fmla="*/ 481 w 9998"/>
                    <a:gd name="connsiteY12" fmla="*/ 9998 h 9998"/>
                    <a:gd name="connsiteX0" fmla="*/ 10000 w 10000"/>
                    <a:gd name="connsiteY0" fmla="*/ 3162 h 10000"/>
                    <a:gd name="connsiteX1" fmla="*/ 9996 w 10000"/>
                    <a:gd name="connsiteY1" fmla="*/ 2908 h 10000"/>
                    <a:gd name="connsiteX2" fmla="*/ 10000 w 10000"/>
                    <a:gd name="connsiteY2" fmla="*/ 2184 h 10000"/>
                    <a:gd name="connsiteX3" fmla="*/ 9473 w 10000"/>
                    <a:gd name="connsiteY3" fmla="*/ 1552 h 10000"/>
                    <a:gd name="connsiteX4" fmla="*/ 3751 w 10000"/>
                    <a:gd name="connsiteY4" fmla="*/ 1552 h 10000"/>
                    <a:gd name="connsiteX5" fmla="*/ 3367 w 10000"/>
                    <a:gd name="connsiteY5" fmla="*/ 403 h 10000"/>
                    <a:gd name="connsiteX6" fmla="*/ 2837 w 10000"/>
                    <a:gd name="connsiteY6" fmla="*/ 0 h 10000"/>
                    <a:gd name="connsiteX7" fmla="*/ 529 w 10000"/>
                    <a:gd name="connsiteY7" fmla="*/ 0 h 10000"/>
                    <a:gd name="connsiteX8" fmla="*/ 0 w 10000"/>
                    <a:gd name="connsiteY8" fmla="*/ 632 h 10000"/>
                    <a:gd name="connsiteX9" fmla="*/ 0 w 10000"/>
                    <a:gd name="connsiteY9" fmla="*/ 1438 h 10000"/>
                    <a:gd name="connsiteX10" fmla="*/ 0 w 10000"/>
                    <a:gd name="connsiteY10" fmla="*/ 9425 h 10000"/>
                    <a:gd name="connsiteX11" fmla="*/ 481 w 10000"/>
                    <a:gd name="connsiteY11" fmla="*/ 10000 h 10000"/>
                    <a:gd name="connsiteX0" fmla="*/ 9996 w 10000"/>
                    <a:gd name="connsiteY0" fmla="*/ 2908 h 10000"/>
                    <a:gd name="connsiteX1" fmla="*/ 10000 w 10000"/>
                    <a:gd name="connsiteY1" fmla="*/ 2184 h 10000"/>
                    <a:gd name="connsiteX2" fmla="*/ 9473 w 10000"/>
                    <a:gd name="connsiteY2" fmla="*/ 1552 h 10000"/>
                    <a:gd name="connsiteX3" fmla="*/ 3751 w 10000"/>
                    <a:gd name="connsiteY3" fmla="*/ 1552 h 10000"/>
                    <a:gd name="connsiteX4" fmla="*/ 3367 w 10000"/>
                    <a:gd name="connsiteY4" fmla="*/ 403 h 10000"/>
                    <a:gd name="connsiteX5" fmla="*/ 2837 w 10000"/>
                    <a:gd name="connsiteY5" fmla="*/ 0 h 10000"/>
                    <a:gd name="connsiteX6" fmla="*/ 529 w 10000"/>
                    <a:gd name="connsiteY6" fmla="*/ 0 h 10000"/>
                    <a:gd name="connsiteX7" fmla="*/ 0 w 10000"/>
                    <a:gd name="connsiteY7" fmla="*/ 632 h 10000"/>
                    <a:gd name="connsiteX8" fmla="*/ 0 w 10000"/>
                    <a:gd name="connsiteY8" fmla="*/ 1438 h 10000"/>
                    <a:gd name="connsiteX9" fmla="*/ 0 w 10000"/>
                    <a:gd name="connsiteY9" fmla="*/ 9425 h 10000"/>
                    <a:gd name="connsiteX10" fmla="*/ 481 w 10000"/>
                    <a:gd name="connsiteY10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00" h="10000">
                      <a:moveTo>
                        <a:pt x="9996" y="2908"/>
                      </a:moveTo>
                      <a:cubicBezTo>
                        <a:pt x="9997" y="2667"/>
                        <a:pt x="9999" y="2425"/>
                        <a:pt x="10000" y="2184"/>
                      </a:cubicBezTo>
                      <a:cubicBezTo>
                        <a:pt x="10000" y="1839"/>
                        <a:pt x="9760" y="1552"/>
                        <a:pt x="9473" y="1552"/>
                      </a:cubicBezTo>
                      <a:lnTo>
                        <a:pt x="3751" y="1552"/>
                      </a:lnTo>
                      <a:lnTo>
                        <a:pt x="3367" y="403"/>
                      </a:lnTo>
                      <a:cubicBezTo>
                        <a:pt x="3270" y="173"/>
                        <a:pt x="3077" y="0"/>
                        <a:pt x="2837" y="0"/>
                      </a:cubicBezTo>
                      <a:lnTo>
                        <a:pt x="529" y="0"/>
                      </a:lnTo>
                      <a:cubicBezTo>
                        <a:pt x="242" y="0"/>
                        <a:pt x="0" y="289"/>
                        <a:pt x="0" y="632"/>
                      </a:cubicBezTo>
                      <a:lnTo>
                        <a:pt x="0" y="1438"/>
                      </a:lnTo>
                      <a:lnTo>
                        <a:pt x="0" y="9425"/>
                      </a:lnTo>
                      <a:cubicBezTo>
                        <a:pt x="0" y="9713"/>
                        <a:pt x="242" y="10000"/>
                        <a:pt x="481" y="100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6624990" y="3750580"/>
                <a:ext cx="6487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File Folder</a:t>
                </a: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3273877" y="0"/>
              <a:ext cx="725939" cy="4206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945996" y="1260990"/>
            <a:ext cx="713529" cy="869562"/>
            <a:chOff x="3882682" y="0"/>
            <a:chExt cx="713529" cy="869562"/>
          </a:xfrm>
        </p:grpSpPr>
        <p:grpSp>
          <p:nvGrpSpPr>
            <p:cNvPr id="72" name="Group 71"/>
            <p:cNvGrpSpPr/>
            <p:nvPr/>
          </p:nvGrpSpPr>
          <p:grpSpPr>
            <a:xfrm>
              <a:off x="3882682" y="0"/>
              <a:ext cx="713529" cy="869562"/>
              <a:chOff x="7765363" y="1828499"/>
              <a:chExt cx="713529" cy="86956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7765363" y="2513395"/>
                <a:ext cx="713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Documents</a:t>
                </a:r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7870695" y="1828499"/>
                <a:ext cx="502864" cy="615562"/>
                <a:chOff x="1992312" y="47625"/>
                <a:chExt cx="6162677" cy="7543800"/>
              </a:xfrm>
            </p:grpSpPr>
            <p:sp>
              <p:nvSpPr>
                <p:cNvPr id="76" name="Freeform 1"/>
                <p:cNvSpPr>
                  <a:spLocks noChangeArrowheads="1"/>
                </p:cNvSpPr>
                <p:nvPr/>
              </p:nvSpPr>
              <p:spPr bwMode="auto">
                <a:xfrm>
                  <a:off x="1992312" y="814388"/>
                  <a:ext cx="5370513" cy="6777037"/>
                </a:xfrm>
                <a:custGeom>
                  <a:avLst/>
                  <a:gdLst>
                    <a:gd name="T0" fmla="*/ 14006 w 14919"/>
                    <a:gd name="T1" fmla="*/ 18824 h 18825"/>
                    <a:gd name="T2" fmla="*/ 14006 w 14919"/>
                    <a:gd name="T3" fmla="*/ 18824 h 18825"/>
                    <a:gd name="T4" fmla="*/ 912 w 14919"/>
                    <a:gd name="T5" fmla="*/ 18824 h 18825"/>
                    <a:gd name="T6" fmla="*/ 0 w 14919"/>
                    <a:gd name="T7" fmla="*/ 17912 h 18825"/>
                    <a:gd name="T8" fmla="*/ 0 w 14919"/>
                    <a:gd name="T9" fmla="*/ 913 h 18825"/>
                    <a:gd name="T10" fmla="*/ 912 w 14919"/>
                    <a:gd name="T11" fmla="*/ 0 h 18825"/>
                    <a:gd name="T12" fmla="*/ 9914 w 14919"/>
                    <a:gd name="T13" fmla="*/ 0 h 18825"/>
                    <a:gd name="T14" fmla="*/ 14918 w 14919"/>
                    <a:gd name="T15" fmla="*/ 4607 h 18825"/>
                    <a:gd name="T16" fmla="*/ 14918 w 14919"/>
                    <a:gd name="T17" fmla="*/ 17912 h 18825"/>
                    <a:gd name="T18" fmla="*/ 14006 w 14919"/>
                    <a:gd name="T19" fmla="*/ 18824 h 18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919" h="18825">
                      <a:moveTo>
                        <a:pt x="14006" y="18824"/>
                      </a:moveTo>
                      <a:lnTo>
                        <a:pt x="14006" y="18824"/>
                      </a:lnTo>
                      <a:cubicBezTo>
                        <a:pt x="912" y="18824"/>
                        <a:pt x="912" y="18824"/>
                        <a:pt x="912" y="18824"/>
                      </a:cubicBezTo>
                      <a:cubicBezTo>
                        <a:pt x="421" y="18824"/>
                        <a:pt x="0" y="18427"/>
                        <a:pt x="0" y="17912"/>
                      </a:cubicBezTo>
                      <a:cubicBezTo>
                        <a:pt x="0" y="913"/>
                        <a:pt x="0" y="913"/>
                        <a:pt x="0" y="913"/>
                      </a:cubicBezTo>
                      <a:cubicBezTo>
                        <a:pt x="0" y="398"/>
                        <a:pt x="421" y="0"/>
                        <a:pt x="912" y="0"/>
                      </a:cubicBezTo>
                      <a:cubicBezTo>
                        <a:pt x="9914" y="0"/>
                        <a:pt x="9914" y="0"/>
                        <a:pt x="9914" y="0"/>
                      </a:cubicBezTo>
                      <a:cubicBezTo>
                        <a:pt x="14918" y="4607"/>
                        <a:pt x="14918" y="4607"/>
                        <a:pt x="14918" y="4607"/>
                      </a:cubicBezTo>
                      <a:cubicBezTo>
                        <a:pt x="14918" y="17912"/>
                        <a:pt x="14918" y="17912"/>
                        <a:pt x="14918" y="17912"/>
                      </a:cubicBezTo>
                      <a:cubicBezTo>
                        <a:pt x="14918" y="18427"/>
                        <a:pt x="14521" y="18824"/>
                        <a:pt x="14006" y="188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7" name="Freeform 2"/>
                <p:cNvSpPr>
                  <a:spLocks noChangeArrowheads="1"/>
                </p:cNvSpPr>
                <p:nvPr/>
              </p:nvSpPr>
              <p:spPr bwMode="auto">
                <a:xfrm>
                  <a:off x="5556249" y="814388"/>
                  <a:ext cx="1806576" cy="1658937"/>
                </a:xfrm>
                <a:custGeom>
                  <a:avLst/>
                  <a:gdLst>
                    <a:gd name="T0" fmla="*/ 0 w 4959"/>
                    <a:gd name="T1" fmla="*/ 0 h 4608"/>
                    <a:gd name="T2" fmla="*/ 0 w 4959"/>
                    <a:gd name="T3" fmla="*/ 0 h 4608"/>
                    <a:gd name="T4" fmla="*/ 0 w 4959"/>
                    <a:gd name="T5" fmla="*/ 3765 h 4608"/>
                    <a:gd name="T6" fmla="*/ 842 w 4959"/>
                    <a:gd name="T7" fmla="*/ 4607 h 4608"/>
                    <a:gd name="T8" fmla="*/ 4958 w 4959"/>
                    <a:gd name="T9" fmla="*/ 4607 h 4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59" h="460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3765"/>
                        <a:pt x="0" y="3765"/>
                        <a:pt x="0" y="3765"/>
                      </a:cubicBezTo>
                      <a:cubicBezTo>
                        <a:pt x="0" y="4233"/>
                        <a:pt x="375" y="4607"/>
                        <a:pt x="842" y="4607"/>
                      </a:cubicBezTo>
                      <a:cubicBezTo>
                        <a:pt x="4958" y="4607"/>
                        <a:pt x="4958" y="4607"/>
                        <a:pt x="4958" y="46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Line 3"/>
                <p:cNvSpPr>
                  <a:spLocks noChangeShapeType="1"/>
                </p:cNvSpPr>
                <p:nvPr/>
              </p:nvSpPr>
              <p:spPr bwMode="auto">
                <a:xfrm>
                  <a:off x="3144837" y="3625850"/>
                  <a:ext cx="3071813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" name="Line 4"/>
                <p:cNvSpPr>
                  <a:spLocks noChangeShapeType="1"/>
                </p:cNvSpPr>
                <p:nvPr/>
              </p:nvSpPr>
              <p:spPr bwMode="auto">
                <a:xfrm>
                  <a:off x="3144837" y="4525963"/>
                  <a:ext cx="30718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" name="Line 5"/>
                <p:cNvSpPr>
                  <a:spLocks noChangeShapeType="1"/>
                </p:cNvSpPr>
                <p:nvPr/>
              </p:nvSpPr>
              <p:spPr bwMode="auto">
                <a:xfrm>
                  <a:off x="3144837" y="5545138"/>
                  <a:ext cx="30718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1" name="Freeform 6"/>
                <p:cNvSpPr>
                  <a:spLocks noChangeArrowheads="1"/>
                </p:cNvSpPr>
                <p:nvPr/>
              </p:nvSpPr>
              <p:spPr bwMode="auto">
                <a:xfrm>
                  <a:off x="2782888" y="47625"/>
                  <a:ext cx="5370512" cy="6777038"/>
                </a:xfrm>
                <a:custGeom>
                  <a:avLst/>
                  <a:gdLst>
                    <a:gd name="T0" fmla="*/ 0 w 14919"/>
                    <a:gd name="T1" fmla="*/ 2128 h 18825"/>
                    <a:gd name="T2" fmla="*/ 0 w 14919"/>
                    <a:gd name="T3" fmla="*/ 2128 h 18825"/>
                    <a:gd name="T4" fmla="*/ 0 w 14919"/>
                    <a:gd name="T5" fmla="*/ 912 h 18825"/>
                    <a:gd name="T6" fmla="*/ 913 w 14919"/>
                    <a:gd name="T7" fmla="*/ 0 h 18825"/>
                    <a:gd name="T8" fmla="*/ 9891 w 14919"/>
                    <a:gd name="T9" fmla="*/ 0 h 18825"/>
                    <a:gd name="T10" fmla="*/ 14918 w 14919"/>
                    <a:gd name="T11" fmla="*/ 4607 h 18825"/>
                    <a:gd name="T12" fmla="*/ 14918 w 14919"/>
                    <a:gd name="T13" fmla="*/ 17912 h 18825"/>
                    <a:gd name="T14" fmla="*/ 14007 w 14919"/>
                    <a:gd name="T15" fmla="*/ 18824 h 18825"/>
                    <a:gd name="T16" fmla="*/ 12767 w 14919"/>
                    <a:gd name="T17" fmla="*/ 18824 h 18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919" h="18825">
                      <a:moveTo>
                        <a:pt x="0" y="2128"/>
                      </a:moveTo>
                      <a:lnTo>
                        <a:pt x="0" y="2128"/>
                      </a:lnTo>
                      <a:cubicBezTo>
                        <a:pt x="0" y="912"/>
                        <a:pt x="0" y="912"/>
                        <a:pt x="0" y="912"/>
                      </a:cubicBezTo>
                      <a:cubicBezTo>
                        <a:pt x="0" y="398"/>
                        <a:pt x="398" y="0"/>
                        <a:pt x="913" y="0"/>
                      </a:cubicBezTo>
                      <a:cubicBezTo>
                        <a:pt x="9891" y="0"/>
                        <a:pt x="9891" y="0"/>
                        <a:pt x="9891" y="0"/>
                      </a:cubicBezTo>
                      <a:cubicBezTo>
                        <a:pt x="14918" y="4607"/>
                        <a:pt x="14918" y="4607"/>
                        <a:pt x="14918" y="4607"/>
                      </a:cubicBezTo>
                      <a:cubicBezTo>
                        <a:pt x="14918" y="17912"/>
                        <a:pt x="14918" y="17912"/>
                        <a:pt x="14918" y="17912"/>
                      </a:cubicBezTo>
                      <a:cubicBezTo>
                        <a:pt x="14918" y="18426"/>
                        <a:pt x="14498" y="18824"/>
                        <a:pt x="14007" y="18824"/>
                      </a:cubicBezTo>
                      <a:cubicBezTo>
                        <a:pt x="12767" y="18824"/>
                        <a:pt x="12767" y="18824"/>
                        <a:pt x="12767" y="188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" name="Freeform 7"/>
                <p:cNvSpPr>
                  <a:spLocks noChangeArrowheads="1"/>
                </p:cNvSpPr>
                <p:nvPr/>
              </p:nvSpPr>
              <p:spPr bwMode="auto">
                <a:xfrm>
                  <a:off x="6335713" y="47625"/>
                  <a:ext cx="1819276" cy="1658938"/>
                </a:xfrm>
                <a:custGeom>
                  <a:avLst/>
                  <a:gdLst>
                    <a:gd name="T0" fmla="*/ 0 w 4981"/>
                    <a:gd name="T1" fmla="*/ 0 h 4608"/>
                    <a:gd name="T2" fmla="*/ 0 w 4981"/>
                    <a:gd name="T3" fmla="*/ 0 h 4608"/>
                    <a:gd name="T4" fmla="*/ 0 w 4981"/>
                    <a:gd name="T5" fmla="*/ 3765 h 4608"/>
                    <a:gd name="T6" fmla="*/ 841 w 4981"/>
                    <a:gd name="T7" fmla="*/ 4607 h 4608"/>
                    <a:gd name="T8" fmla="*/ 4980 w 4981"/>
                    <a:gd name="T9" fmla="*/ 4607 h 4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81" h="460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3765"/>
                        <a:pt x="0" y="3765"/>
                        <a:pt x="0" y="3765"/>
                      </a:cubicBezTo>
                      <a:cubicBezTo>
                        <a:pt x="0" y="4233"/>
                        <a:pt x="374" y="4607"/>
                        <a:pt x="841" y="4607"/>
                      </a:cubicBezTo>
                      <a:cubicBezTo>
                        <a:pt x="4980" y="4607"/>
                        <a:pt x="4980" y="4607"/>
                        <a:pt x="4980" y="46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3" name="Rectangle 72"/>
            <p:cNvSpPr/>
            <p:nvPr/>
          </p:nvSpPr>
          <p:spPr>
            <a:xfrm>
              <a:off x="3924514" y="0"/>
              <a:ext cx="629864" cy="6155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09763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grpSp>
        <p:nvGrpSpPr>
          <p:cNvPr id="426" name="Group 425"/>
          <p:cNvGrpSpPr/>
          <p:nvPr/>
        </p:nvGrpSpPr>
        <p:grpSpPr>
          <a:xfrm>
            <a:off x="641623" y="1523553"/>
            <a:ext cx="738595" cy="606999"/>
            <a:chOff x="4783869" y="0"/>
            <a:chExt cx="738595" cy="606999"/>
          </a:xfrm>
        </p:grpSpPr>
        <p:grpSp>
          <p:nvGrpSpPr>
            <p:cNvPr id="427" name="Group 426"/>
            <p:cNvGrpSpPr/>
            <p:nvPr/>
          </p:nvGrpSpPr>
          <p:grpSpPr>
            <a:xfrm>
              <a:off x="4794094" y="0"/>
              <a:ext cx="718145" cy="606999"/>
              <a:chOff x="9588187" y="5812206"/>
              <a:chExt cx="718145" cy="606999"/>
            </a:xfrm>
          </p:grpSpPr>
          <p:grpSp>
            <p:nvGrpSpPr>
              <p:cNvPr id="429" name="Group 428"/>
              <p:cNvGrpSpPr/>
              <p:nvPr/>
            </p:nvGrpSpPr>
            <p:grpSpPr>
              <a:xfrm>
                <a:off x="9641462" y="5812206"/>
                <a:ext cx="611595" cy="352999"/>
                <a:chOff x="3403600" y="3221038"/>
                <a:chExt cx="3352800" cy="1935162"/>
              </a:xfrm>
            </p:grpSpPr>
            <p:sp>
              <p:nvSpPr>
                <p:cNvPr id="431" name="Freeform 1"/>
                <p:cNvSpPr>
                  <a:spLocks noChangeArrowheads="1"/>
                </p:cNvSpPr>
                <p:nvPr/>
              </p:nvSpPr>
              <p:spPr bwMode="auto">
                <a:xfrm>
                  <a:off x="3403600" y="3221038"/>
                  <a:ext cx="3352800" cy="1935162"/>
                </a:xfrm>
                <a:custGeom>
                  <a:avLst/>
                  <a:gdLst>
                    <a:gd name="T0" fmla="*/ 9311 w 9312"/>
                    <a:gd name="T1" fmla="*/ 3655 h 5375"/>
                    <a:gd name="T2" fmla="*/ 9311 w 9312"/>
                    <a:gd name="T3" fmla="*/ 3655 h 5375"/>
                    <a:gd name="T4" fmla="*/ 7624 w 9312"/>
                    <a:gd name="T5" fmla="*/ 5374 h 5375"/>
                    <a:gd name="T6" fmla="*/ 7561 w 9312"/>
                    <a:gd name="T7" fmla="*/ 5374 h 5375"/>
                    <a:gd name="T8" fmla="*/ 7561 w 9312"/>
                    <a:gd name="T9" fmla="*/ 5374 h 5375"/>
                    <a:gd name="T10" fmla="*/ 1219 w 9312"/>
                    <a:gd name="T11" fmla="*/ 5374 h 5375"/>
                    <a:gd name="T12" fmla="*/ 1156 w 9312"/>
                    <a:gd name="T13" fmla="*/ 5374 h 5375"/>
                    <a:gd name="T14" fmla="*/ 0 w 9312"/>
                    <a:gd name="T15" fmla="*/ 4124 h 5375"/>
                    <a:gd name="T16" fmla="*/ 969 w 9312"/>
                    <a:gd name="T17" fmla="*/ 2936 h 5375"/>
                    <a:gd name="T18" fmla="*/ 937 w 9312"/>
                    <a:gd name="T19" fmla="*/ 2656 h 5375"/>
                    <a:gd name="T20" fmla="*/ 2531 w 9312"/>
                    <a:gd name="T21" fmla="*/ 1062 h 5375"/>
                    <a:gd name="T22" fmla="*/ 3344 w 9312"/>
                    <a:gd name="T23" fmla="*/ 1281 h 5375"/>
                    <a:gd name="T24" fmla="*/ 5249 w 9312"/>
                    <a:gd name="T25" fmla="*/ 0 h 5375"/>
                    <a:gd name="T26" fmla="*/ 7311 w 9312"/>
                    <a:gd name="T27" fmla="*/ 1969 h 5375"/>
                    <a:gd name="T28" fmla="*/ 7624 w 9312"/>
                    <a:gd name="T29" fmla="*/ 1937 h 5375"/>
                    <a:gd name="T30" fmla="*/ 9311 w 9312"/>
                    <a:gd name="T31" fmla="*/ 3655 h 5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312" h="5375">
                      <a:moveTo>
                        <a:pt x="9311" y="3655"/>
                      </a:moveTo>
                      <a:lnTo>
                        <a:pt x="9311" y="3655"/>
                      </a:lnTo>
                      <a:cubicBezTo>
                        <a:pt x="9311" y="4624"/>
                        <a:pt x="8561" y="5374"/>
                        <a:pt x="7624" y="5374"/>
                      </a:cubicBezTo>
                      <a:cubicBezTo>
                        <a:pt x="7593" y="5374"/>
                        <a:pt x="7561" y="5374"/>
                        <a:pt x="7561" y="5374"/>
                      </a:cubicBezTo>
                      <a:lnTo>
                        <a:pt x="7561" y="5374"/>
                      </a:lnTo>
                      <a:cubicBezTo>
                        <a:pt x="1219" y="5374"/>
                        <a:pt x="1219" y="5374"/>
                        <a:pt x="1219" y="5374"/>
                      </a:cubicBezTo>
                      <a:cubicBezTo>
                        <a:pt x="1219" y="5374"/>
                        <a:pt x="1187" y="5374"/>
                        <a:pt x="1156" y="5374"/>
                      </a:cubicBezTo>
                      <a:cubicBezTo>
                        <a:pt x="500" y="5343"/>
                        <a:pt x="0" y="4811"/>
                        <a:pt x="0" y="4124"/>
                      </a:cubicBezTo>
                      <a:cubicBezTo>
                        <a:pt x="0" y="3530"/>
                        <a:pt x="406" y="3061"/>
                        <a:pt x="969" y="2936"/>
                      </a:cubicBezTo>
                      <a:cubicBezTo>
                        <a:pt x="937" y="2842"/>
                        <a:pt x="937" y="2749"/>
                        <a:pt x="937" y="2656"/>
                      </a:cubicBezTo>
                      <a:cubicBezTo>
                        <a:pt x="937" y="1781"/>
                        <a:pt x="1656" y="1062"/>
                        <a:pt x="2531" y="1062"/>
                      </a:cubicBezTo>
                      <a:cubicBezTo>
                        <a:pt x="2812" y="1062"/>
                        <a:pt x="3094" y="1156"/>
                        <a:pt x="3344" y="1281"/>
                      </a:cubicBezTo>
                      <a:cubicBezTo>
                        <a:pt x="3656" y="531"/>
                        <a:pt x="4375" y="0"/>
                        <a:pt x="5249" y="0"/>
                      </a:cubicBezTo>
                      <a:cubicBezTo>
                        <a:pt x="6343" y="0"/>
                        <a:pt x="7249" y="875"/>
                        <a:pt x="7311" y="1969"/>
                      </a:cubicBezTo>
                      <a:cubicBezTo>
                        <a:pt x="7405" y="1969"/>
                        <a:pt x="7499" y="1937"/>
                        <a:pt x="7624" y="1937"/>
                      </a:cubicBezTo>
                      <a:cubicBezTo>
                        <a:pt x="8561" y="1937"/>
                        <a:pt x="9311" y="2718"/>
                        <a:pt x="9311" y="365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2" name="Freeform 2"/>
                <p:cNvSpPr>
                  <a:spLocks noChangeArrowheads="1"/>
                </p:cNvSpPr>
                <p:nvPr/>
              </p:nvSpPr>
              <p:spPr bwMode="auto">
                <a:xfrm>
                  <a:off x="4438650" y="4156075"/>
                  <a:ext cx="236538" cy="449263"/>
                </a:xfrm>
                <a:custGeom>
                  <a:avLst/>
                  <a:gdLst>
                    <a:gd name="T0" fmla="*/ 656 w 657"/>
                    <a:gd name="T1" fmla="*/ 1155 h 1250"/>
                    <a:gd name="T2" fmla="*/ 656 w 657"/>
                    <a:gd name="T3" fmla="*/ 1155 h 1250"/>
                    <a:gd name="T4" fmla="*/ 344 w 657"/>
                    <a:gd name="T5" fmla="*/ 1249 h 1250"/>
                    <a:gd name="T6" fmla="*/ 0 w 657"/>
                    <a:gd name="T7" fmla="*/ 874 h 1250"/>
                    <a:gd name="T8" fmla="*/ 0 w 657"/>
                    <a:gd name="T9" fmla="*/ 374 h 1250"/>
                    <a:gd name="T10" fmla="*/ 375 w 657"/>
                    <a:gd name="T11" fmla="*/ 0 h 1250"/>
                    <a:gd name="T12" fmla="*/ 656 w 657"/>
                    <a:gd name="T13" fmla="*/ 62 h 1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7" h="1250">
                      <a:moveTo>
                        <a:pt x="656" y="1155"/>
                      </a:moveTo>
                      <a:lnTo>
                        <a:pt x="656" y="1155"/>
                      </a:lnTo>
                      <a:cubicBezTo>
                        <a:pt x="656" y="1155"/>
                        <a:pt x="562" y="1249"/>
                        <a:pt x="344" y="1249"/>
                      </a:cubicBezTo>
                      <a:cubicBezTo>
                        <a:pt x="62" y="1249"/>
                        <a:pt x="0" y="905"/>
                        <a:pt x="0" y="874"/>
                      </a:cubicBezTo>
                      <a:cubicBezTo>
                        <a:pt x="0" y="842"/>
                        <a:pt x="0" y="374"/>
                        <a:pt x="0" y="374"/>
                      </a:cubicBezTo>
                      <a:cubicBezTo>
                        <a:pt x="0" y="280"/>
                        <a:pt x="62" y="0"/>
                        <a:pt x="375" y="0"/>
                      </a:cubicBezTo>
                      <a:cubicBezTo>
                        <a:pt x="562" y="0"/>
                        <a:pt x="656" y="62"/>
                        <a:pt x="656" y="6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3" name="Line 3"/>
                <p:cNvSpPr>
                  <a:spLocks noChangeShapeType="1"/>
                </p:cNvSpPr>
                <p:nvPr/>
              </p:nvSpPr>
              <p:spPr bwMode="auto">
                <a:xfrm>
                  <a:off x="4797425" y="4289425"/>
                  <a:ext cx="1588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4" name="Freeform 4"/>
                <p:cNvSpPr>
                  <a:spLocks noChangeArrowheads="1"/>
                </p:cNvSpPr>
                <p:nvPr/>
              </p:nvSpPr>
              <p:spPr bwMode="auto">
                <a:xfrm>
                  <a:off x="4797425" y="4178300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5" name="Line 5"/>
                <p:cNvSpPr>
                  <a:spLocks noChangeShapeType="1"/>
                </p:cNvSpPr>
                <p:nvPr/>
              </p:nvSpPr>
              <p:spPr bwMode="auto">
                <a:xfrm>
                  <a:off x="5405438" y="4289425"/>
                  <a:ext cx="1587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6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5526088" y="4289425"/>
                  <a:ext cx="206375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7" name="Line 7"/>
                <p:cNvSpPr>
                  <a:spLocks noChangeShapeType="1"/>
                </p:cNvSpPr>
                <p:nvPr/>
              </p:nvSpPr>
              <p:spPr bwMode="auto">
                <a:xfrm>
                  <a:off x="5529263" y="4289425"/>
                  <a:ext cx="203200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8" name="Freeform 8"/>
                <p:cNvSpPr>
                  <a:spLocks noChangeArrowheads="1"/>
                </p:cNvSpPr>
                <p:nvPr/>
              </p:nvSpPr>
              <p:spPr bwMode="auto">
                <a:xfrm>
                  <a:off x="5405438" y="4178300"/>
                  <a:ext cx="1587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9" name="Freeform 9"/>
                <p:cNvSpPr>
                  <a:spLocks noChangeArrowheads="1"/>
                </p:cNvSpPr>
                <p:nvPr/>
              </p:nvSpPr>
              <p:spPr bwMode="auto">
                <a:xfrm>
                  <a:off x="4956175" y="4156075"/>
                  <a:ext cx="101600" cy="460375"/>
                </a:xfrm>
                <a:custGeom>
                  <a:avLst/>
                  <a:gdLst>
                    <a:gd name="T0" fmla="*/ 0 w 283"/>
                    <a:gd name="T1" fmla="*/ 0 h 1281"/>
                    <a:gd name="T2" fmla="*/ 0 w 283"/>
                    <a:gd name="T3" fmla="*/ 0 h 1281"/>
                    <a:gd name="T4" fmla="*/ 0 w 283"/>
                    <a:gd name="T5" fmla="*/ 1030 h 1281"/>
                    <a:gd name="T6" fmla="*/ 282 w 283"/>
                    <a:gd name="T7" fmla="*/ 1217 h 1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3" h="128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30"/>
                        <a:pt x="0" y="1280"/>
                        <a:pt x="282" y="121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0" name="Freeform 10"/>
                <p:cNvSpPr>
                  <a:spLocks noChangeArrowheads="1"/>
                </p:cNvSpPr>
                <p:nvPr/>
              </p:nvSpPr>
              <p:spPr bwMode="auto">
                <a:xfrm>
                  <a:off x="5180013" y="4278313"/>
                  <a:ext cx="101600" cy="327025"/>
                </a:xfrm>
                <a:custGeom>
                  <a:avLst/>
                  <a:gdLst>
                    <a:gd name="T0" fmla="*/ 0 w 283"/>
                    <a:gd name="T1" fmla="*/ 907 h 908"/>
                    <a:gd name="T2" fmla="*/ 0 w 283"/>
                    <a:gd name="T3" fmla="*/ 907 h 908"/>
                    <a:gd name="T4" fmla="*/ 0 w 283"/>
                    <a:gd name="T5" fmla="*/ 219 h 908"/>
                    <a:gd name="T6" fmla="*/ 282 w 283"/>
                    <a:gd name="T7" fmla="*/ 32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3" h="908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19"/>
                        <a:pt x="0" y="0"/>
                        <a:pt x="282" y="3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4953000" y="4300538"/>
                  <a:ext cx="1047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30" name="TextBox 429"/>
              <p:cNvSpPr txBox="1"/>
              <p:nvPr/>
            </p:nvSpPr>
            <p:spPr>
              <a:xfrm>
                <a:off x="9588187" y="6234539"/>
                <a:ext cx="71814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 Cloud</a:t>
                </a:r>
              </a:p>
            </p:txBody>
          </p:sp>
        </p:grpSp>
        <p:sp>
          <p:nvSpPr>
            <p:cNvPr id="428" name="Rectangle 427"/>
            <p:cNvSpPr/>
            <p:nvPr/>
          </p:nvSpPr>
          <p:spPr>
            <a:xfrm>
              <a:off x="4783869" y="0"/>
              <a:ext cx="738595" cy="352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42" name="Group 441"/>
          <p:cNvGrpSpPr/>
          <p:nvPr/>
        </p:nvGrpSpPr>
        <p:grpSpPr>
          <a:xfrm>
            <a:off x="2134196" y="1540582"/>
            <a:ext cx="1045287" cy="589970"/>
            <a:chOff x="5472193" y="0"/>
            <a:chExt cx="1045287" cy="589970"/>
          </a:xfrm>
        </p:grpSpPr>
        <p:grpSp>
          <p:nvGrpSpPr>
            <p:cNvPr id="443" name="Group 442"/>
            <p:cNvGrpSpPr/>
            <p:nvPr/>
          </p:nvGrpSpPr>
          <p:grpSpPr>
            <a:xfrm>
              <a:off x="5472193" y="0"/>
              <a:ext cx="1045287" cy="589970"/>
              <a:chOff x="10944386" y="5829235"/>
              <a:chExt cx="1045287" cy="589970"/>
            </a:xfrm>
          </p:grpSpPr>
          <p:grpSp>
            <p:nvGrpSpPr>
              <p:cNvPr id="445" name="Group 444"/>
              <p:cNvGrpSpPr/>
              <p:nvPr/>
            </p:nvGrpSpPr>
            <p:grpSpPr>
              <a:xfrm>
                <a:off x="11156000" y="5829235"/>
                <a:ext cx="622059" cy="335970"/>
                <a:chOff x="5516562" y="2665157"/>
                <a:chExt cx="2401887" cy="1297244"/>
              </a:xfrm>
            </p:grpSpPr>
            <p:sp>
              <p:nvSpPr>
                <p:cNvPr id="447" name="Freeform 27"/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9" name="Freeform 39"/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solidFill>
                  <a:srgbClr val="000000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0" name="Freeform 44"/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1" name="Freeform 45"/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2" name="Freeform 46"/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3" name="Freeform 50"/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Freeform 50"/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Freeform 50"/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6" name="Freeform 50"/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7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9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60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6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46" name="TextBox 445"/>
              <p:cNvSpPr txBox="1"/>
              <p:nvPr/>
            </p:nvSpPr>
            <p:spPr>
              <a:xfrm>
                <a:off x="10944386" y="6234539"/>
                <a:ext cx="10452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 Connector</a:t>
                </a:r>
              </a:p>
            </p:txBody>
          </p:sp>
        </p:grpSp>
        <p:sp>
          <p:nvSpPr>
            <p:cNvPr id="444" name="Rectangle 443"/>
            <p:cNvSpPr/>
            <p:nvPr/>
          </p:nvSpPr>
          <p:spPr>
            <a:xfrm>
              <a:off x="5620307" y="0"/>
              <a:ext cx="749059" cy="3359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70" name="Group 469"/>
          <p:cNvGrpSpPr/>
          <p:nvPr/>
        </p:nvGrpSpPr>
        <p:grpSpPr>
          <a:xfrm>
            <a:off x="3788292" y="1364018"/>
            <a:ext cx="1028936" cy="766534"/>
            <a:chOff x="2102283" y="0"/>
            <a:chExt cx="1028936" cy="766534"/>
          </a:xfrm>
        </p:grpSpPr>
        <p:grpSp>
          <p:nvGrpSpPr>
            <p:cNvPr id="471" name="Group 470"/>
            <p:cNvGrpSpPr/>
            <p:nvPr/>
          </p:nvGrpSpPr>
          <p:grpSpPr>
            <a:xfrm>
              <a:off x="2102283" y="0"/>
              <a:ext cx="1028936" cy="766534"/>
              <a:chOff x="4204567" y="5748193"/>
              <a:chExt cx="1028936" cy="766534"/>
            </a:xfrm>
          </p:grpSpPr>
          <p:sp>
            <p:nvSpPr>
              <p:cNvPr id="473" name="TextBox 472"/>
              <p:cNvSpPr txBox="1"/>
              <p:nvPr/>
            </p:nvSpPr>
            <p:spPr>
              <a:xfrm>
                <a:off x="4204567" y="6330061"/>
                <a:ext cx="10289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XA / XD Service </a:t>
                </a:r>
              </a:p>
            </p:txBody>
          </p:sp>
          <p:grpSp>
            <p:nvGrpSpPr>
              <p:cNvPr id="474" name="Group 473"/>
              <p:cNvGrpSpPr/>
              <p:nvPr/>
            </p:nvGrpSpPr>
            <p:grpSpPr>
              <a:xfrm>
                <a:off x="4356585" y="5748193"/>
                <a:ext cx="724899" cy="512534"/>
                <a:chOff x="1176338" y="1033463"/>
                <a:chExt cx="2817812" cy="1992312"/>
              </a:xfrm>
            </p:grpSpPr>
            <p:sp>
              <p:nvSpPr>
                <p:cNvPr id="475" name="Freeform 1"/>
                <p:cNvSpPr>
                  <a:spLocks noChangeArrowheads="1"/>
                </p:cNvSpPr>
                <p:nvPr/>
              </p:nvSpPr>
              <p:spPr bwMode="auto">
                <a:xfrm>
                  <a:off x="2378075" y="1033463"/>
                  <a:ext cx="1436688" cy="798512"/>
                </a:xfrm>
                <a:custGeom>
                  <a:avLst/>
                  <a:gdLst>
                    <a:gd name="T0" fmla="*/ 3989 w 3990"/>
                    <a:gd name="T1" fmla="*/ 2217 h 2218"/>
                    <a:gd name="T2" fmla="*/ 3989 w 3990"/>
                    <a:gd name="T3" fmla="*/ 2217 h 2218"/>
                    <a:gd name="T4" fmla="*/ 1825 w 3990"/>
                    <a:gd name="T5" fmla="*/ 0 h 2218"/>
                    <a:gd name="T6" fmla="*/ 0 w 3990"/>
                    <a:gd name="T7" fmla="*/ 1044 h 2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90" h="2218">
                      <a:moveTo>
                        <a:pt x="3989" y="2217"/>
                      </a:moveTo>
                      <a:lnTo>
                        <a:pt x="3989" y="2217"/>
                      </a:lnTo>
                      <a:cubicBezTo>
                        <a:pt x="3989" y="992"/>
                        <a:pt x="3025" y="0"/>
                        <a:pt x="1825" y="0"/>
                      </a:cubicBezTo>
                      <a:cubicBezTo>
                        <a:pt x="1147" y="0"/>
                        <a:pt x="364" y="392"/>
                        <a:pt x="0" y="104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6" name="Freeform 2"/>
                <p:cNvSpPr>
                  <a:spLocks noChangeArrowheads="1"/>
                </p:cNvSpPr>
                <p:nvPr/>
              </p:nvSpPr>
              <p:spPr bwMode="auto">
                <a:xfrm>
                  <a:off x="1176338" y="1635125"/>
                  <a:ext cx="1436687" cy="995363"/>
                </a:xfrm>
                <a:custGeom>
                  <a:avLst/>
                  <a:gdLst>
                    <a:gd name="T0" fmla="*/ 1643 w 3990"/>
                    <a:gd name="T1" fmla="*/ 26 h 2766"/>
                    <a:gd name="T2" fmla="*/ 1643 w 3990"/>
                    <a:gd name="T3" fmla="*/ 26 h 2766"/>
                    <a:gd name="T4" fmla="*/ 1356 w 3990"/>
                    <a:gd name="T5" fmla="*/ 0 h 2766"/>
                    <a:gd name="T6" fmla="*/ 0 w 3990"/>
                    <a:gd name="T7" fmla="*/ 1382 h 2766"/>
                    <a:gd name="T8" fmla="*/ 1356 w 3990"/>
                    <a:gd name="T9" fmla="*/ 2765 h 2766"/>
                    <a:gd name="T10" fmla="*/ 3989 w 3990"/>
                    <a:gd name="T11" fmla="*/ 2765 h 27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90" h="2766">
                      <a:moveTo>
                        <a:pt x="1643" y="26"/>
                      </a:moveTo>
                      <a:lnTo>
                        <a:pt x="1643" y="26"/>
                      </a:lnTo>
                      <a:cubicBezTo>
                        <a:pt x="1564" y="26"/>
                        <a:pt x="1434" y="0"/>
                        <a:pt x="1356" y="0"/>
                      </a:cubicBezTo>
                      <a:cubicBezTo>
                        <a:pt x="600" y="0"/>
                        <a:pt x="0" y="626"/>
                        <a:pt x="0" y="1382"/>
                      </a:cubicBezTo>
                      <a:cubicBezTo>
                        <a:pt x="0" y="2139"/>
                        <a:pt x="600" y="2765"/>
                        <a:pt x="1356" y="2765"/>
                      </a:cubicBezTo>
                      <a:cubicBezTo>
                        <a:pt x="3989" y="2765"/>
                        <a:pt x="3989" y="2765"/>
                        <a:pt x="3989" y="2765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7" name="Freeform 3"/>
                <p:cNvSpPr>
                  <a:spLocks noChangeArrowheads="1"/>
                </p:cNvSpPr>
                <p:nvPr/>
              </p:nvSpPr>
              <p:spPr bwMode="auto">
                <a:xfrm>
                  <a:off x="1720850" y="1287463"/>
                  <a:ext cx="741363" cy="515937"/>
                </a:xfrm>
                <a:custGeom>
                  <a:avLst/>
                  <a:gdLst>
                    <a:gd name="T0" fmla="*/ 0 w 2061"/>
                    <a:gd name="T1" fmla="*/ 1434 h 1435"/>
                    <a:gd name="T2" fmla="*/ 0 w 2061"/>
                    <a:gd name="T3" fmla="*/ 1434 h 1435"/>
                    <a:gd name="T4" fmla="*/ 1695 w 2061"/>
                    <a:gd name="T5" fmla="*/ 0 h 1435"/>
                    <a:gd name="T6" fmla="*/ 2060 w 2061"/>
                    <a:gd name="T7" fmla="*/ 26 h 1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61" h="1435">
                      <a:moveTo>
                        <a:pt x="0" y="1434"/>
                      </a:moveTo>
                      <a:lnTo>
                        <a:pt x="0" y="1434"/>
                      </a:lnTo>
                      <a:cubicBezTo>
                        <a:pt x="131" y="573"/>
                        <a:pt x="965" y="0"/>
                        <a:pt x="1695" y="0"/>
                      </a:cubicBezTo>
                      <a:cubicBezTo>
                        <a:pt x="1826" y="0"/>
                        <a:pt x="1930" y="0"/>
                        <a:pt x="2060" y="2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8" name="Freeform 4"/>
                <p:cNvSpPr>
                  <a:spLocks noChangeArrowheads="1"/>
                </p:cNvSpPr>
                <p:nvPr/>
              </p:nvSpPr>
              <p:spPr bwMode="auto">
                <a:xfrm>
                  <a:off x="3448050" y="21510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9" name="Freeform 5"/>
                <p:cNvSpPr>
                  <a:spLocks noChangeArrowheads="1"/>
                </p:cNvSpPr>
                <p:nvPr/>
              </p:nvSpPr>
              <p:spPr bwMode="auto">
                <a:xfrm>
                  <a:off x="3222625" y="2301875"/>
                  <a:ext cx="254000" cy="188913"/>
                </a:xfrm>
                <a:custGeom>
                  <a:avLst/>
                  <a:gdLst>
                    <a:gd name="T0" fmla="*/ 705 w 706"/>
                    <a:gd name="T1" fmla="*/ 469 h 523"/>
                    <a:gd name="T2" fmla="*/ 705 w 706"/>
                    <a:gd name="T3" fmla="*/ 469 h 523"/>
                    <a:gd name="T4" fmla="*/ 653 w 706"/>
                    <a:gd name="T5" fmla="*/ 522 h 523"/>
                    <a:gd name="T6" fmla="*/ 53 w 706"/>
                    <a:gd name="T7" fmla="*/ 522 h 523"/>
                    <a:gd name="T8" fmla="*/ 0 w 706"/>
                    <a:gd name="T9" fmla="*/ 469 h 523"/>
                    <a:gd name="T10" fmla="*/ 0 w 706"/>
                    <a:gd name="T11" fmla="*/ 52 h 523"/>
                    <a:gd name="T12" fmla="*/ 53 w 706"/>
                    <a:gd name="T13" fmla="*/ 0 h 523"/>
                    <a:gd name="T14" fmla="*/ 653 w 706"/>
                    <a:gd name="T15" fmla="*/ 0 h 523"/>
                    <a:gd name="T16" fmla="*/ 705 w 706"/>
                    <a:gd name="T17" fmla="*/ 52 h 523"/>
                    <a:gd name="T18" fmla="*/ 705 w 706"/>
                    <a:gd name="T19" fmla="*/ 469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06" h="523">
                      <a:moveTo>
                        <a:pt x="705" y="469"/>
                      </a:moveTo>
                      <a:lnTo>
                        <a:pt x="705" y="469"/>
                      </a:lnTo>
                      <a:cubicBezTo>
                        <a:pt x="705" y="496"/>
                        <a:pt x="705" y="522"/>
                        <a:pt x="653" y="522"/>
                      </a:cubicBezTo>
                      <a:cubicBezTo>
                        <a:pt x="53" y="522"/>
                        <a:pt x="53" y="522"/>
                        <a:pt x="53" y="522"/>
                      </a:cubicBezTo>
                      <a:cubicBezTo>
                        <a:pt x="0" y="522"/>
                        <a:pt x="0" y="496"/>
                        <a:pt x="0" y="469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6"/>
                        <a:pt x="27" y="0"/>
                        <a:pt x="53" y="0"/>
                      </a:cubicBezTo>
                      <a:cubicBezTo>
                        <a:pt x="653" y="0"/>
                        <a:pt x="653" y="0"/>
                        <a:pt x="653" y="0"/>
                      </a:cubicBezTo>
                      <a:cubicBezTo>
                        <a:pt x="705" y="0"/>
                        <a:pt x="705" y="26"/>
                        <a:pt x="705" y="52"/>
                      </a:cubicBezTo>
                      <a:lnTo>
                        <a:pt x="705" y="469"/>
                      </a:ln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0" name="Freeform 6"/>
                <p:cNvSpPr>
                  <a:spLocks noChangeArrowheads="1"/>
                </p:cNvSpPr>
                <p:nvPr/>
              </p:nvSpPr>
              <p:spPr bwMode="auto">
                <a:xfrm>
                  <a:off x="3270250" y="2179638"/>
                  <a:ext cx="169863" cy="122237"/>
                </a:xfrm>
                <a:custGeom>
                  <a:avLst/>
                  <a:gdLst>
                    <a:gd name="T0" fmla="*/ 469 w 470"/>
                    <a:gd name="T1" fmla="*/ 339 h 340"/>
                    <a:gd name="T2" fmla="*/ 469 w 470"/>
                    <a:gd name="T3" fmla="*/ 339 h 340"/>
                    <a:gd name="T4" fmla="*/ 469 w 470"/>
                    <a:gd name="T5" fmla="*/ 235 h 340"/>
                    <a:gd name="T6" fmla="*/ 235 w 470"/>
                    <a:gd name="T7" fmla="*/ 0 h 340"/>
                    <a:gd name="T8" fmla="*/ 235 w 470"/>
                    <a:gd name="T9" fmla="*/ 0 h 340"/>
                    <a:gd name="T10" fmla="*/ 0 w 470"/>
                    <a:gd name="T11" fmla="*/ 235 h 340"/>
                    <a:gd name="T12" fmla="*/ 0 w 470"/>
                    <a:gd name="T13" fmla="*/ 339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70" h="340">
                      <a:moveTo>
                        <a:pt x="469" y="339"/>
                      </a:moveTo>
                      <a:lnTo>
                        <a:pt x="469" y="339"/>
                      </a:lnTo>
                      <a:cubicBezTo>
                        <a:pt x="469" y="235"/>
                        <a:pt x="469" y="235"/>
                        <a:pt x="469" y="235"/>
                      </a:cubicBezTo>
                      <a:cubicBezTo>
                        <a:pt x="469" y="105"/>
                        <a:pt x="365" y="0"/>
                        <a:pt x="235" y="0"/>
                      </a:cubicBezTo>
                      <a:lnTo>
                        <a:pt x="235" y="0"/>
                      </a:lnTo>
                      <a:cubicBezTo>
                        <a:pt x="105" y="0"/>
                        <a:pt x="0" y="105"/>
                        <a:pt x="0" y="235"/>
                      </a:cubicBezTo>
                      <a:cubicBezTo>
                        <a:pt x="0" y="339"/>
                        <a:pt x="0" y="339"/>
                        <a:pt x="0" y="339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1" name="Freeform 7"/>
                <p:cNvSpPr>
                  <a:spLocks noChangeArrowheads="1"/>
                </p:cNvSpPr>
                <p:nvPr/>
              </p:nvSpPr>
              <p:spPr bwMode="auto">
                <a:xfrm>
                  <a:off x="3325813" y="2376488"/>
                  <a:ext cx="47625" cy="57150"/>
                </a:xfrm>
                <a:custGeom>
                  <a:avLst/>
                  <a:gdLst>
                    <a:gd name="T0" fmla="*/ 130 w 131"/>
                    <a:gd name="T1" fmla="*/ 51 h 157"/>
                    <a:gd name="T2" fmla="*/ 130 w 131"/>
                    <a:gd name="T3" fmla="*/ 51 h 157"/>
                    <a:gd name="T4" fmla="*/ 79 w 131"/>
                    <a:gd name="T5" fmla="*/ 0 h 157"/>
                    <a:gd name="T6" fmla="*/ 0 w 131"/>
                    <a:gd name="T7" fmla="*/ 51 h 157"/>
                    <a:gd name="T8" fmla="*/ 53 w 131"/>
                    <a:gd name="T9" fmla="*/ 104 h 157"/>
                    <a:gd name="T10" fmla="*/ 53 w 131"/>
                    <a:gd name="T11" fmla="*/ 130 h 157"/>
                    <a:gd name="T12" fmla="*/ 79 w 131"/>
                    <a:gd name="T13" fmla="*/ 156 h 157"/>
                    <a:gd name="T14" fmla="*/ 105 w 131"/>
                    <a:gd name="T15" fmla="*/ 130 h 157"/>
                    <a:gd name="T16" fmla="*/ 105 w 131"/>
                    <a:gd name="T17" fmla="*/ 104 h 157"/>
                    <a:gd name="T18" fmla="*/ 130 w 131"/>
                    <a:gd name="T19" fmla="*/ 51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157">
                      <a:moveTo>
                        <a:pt x="130" y="51"/>
                      </a:moveTo>
                      <a:lnTo>
                        <a:pt x="130" y="51"/>
                      </a:lnTo>
                      <a:cubicBezTo>
                        <a:pt x="130" y="26"/>
                        <a:pt x="105" y="0"/>
                        <a:pt x="79" y="0"/>
                      </a:cubicBezTo>
                      <a:cubicBezTo>
                        <a:pt x="26" y="0"/>
                        <a:pt x="0" y="26"/>
                        <a:pt x="0" y="51"/>
                      </a:cubicBezTo>
                      <a:cubicBezTo>
                        <a:pt x="0" y="78"/>
                        <a:pt x="26" y="78"/>
                        <a:pt x="53" y="104"/>
                      </a:cubicBezTo>
                      <a:cubicBezTo>
                        <a:pt x="53" y="130"/>
                        <a:pt x="53" y="130"/>
                        <a:pt x="53" y="130"/>
                      </a:cubicBezTo>
                      <a:cubicBezTo>
                        <a:pt x="53" y="130"/>
                        <a:pt x="53" y="156"/>
                        <a:pt x="79" y="156"/>
                      </a:cubicBezTo>
                      <a:lnTo>
                        <a:pt x="105" y="130"/>
                      </a:lnTo>
                      <a:cubicBezTo>
                        <a:pt x="105" y="104"/>
                        <a:pt x="105" y="104"/>
                        <a:pt x="105" y="104"/>
                      </a:cubicBezTo>
                      <a:cubicBezTo>
                        <a:pt x="105" y="78"/>
                        <a:pt x="130" y="78"/>
                        <a:pt x="130" y="51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2" name="Freeform 8"/>
                <p:cNvSpPr>
                  <a:spLocks noChangeArrowheads="1"/>
                </p:cNvSpPr>
                <p:nvPr/>
              </p:nvSpPr>
              <p:spPr bwMode="auto">
                <a:xfrm>
                  <a:off x="2716213" y="1898650"/>
                  <a:ext cx="1277937" cy="882650"/>
                </a:xfrm>
                <a:custGeom>
                  <a:avLst/>
                  <a:gdLst>
                    <a:gd name="T0" fmla="*/ 3443 w 3548"/>
                    <a:gd name="T1" fmla="*/ 2451 h 2452"/>
                    <a:gd name="T2" fmla="*/ 3443 w 3548"/>
                    <a:gd name="T3" fmla="*/ 2451 h 2452"/>
                    <a:gd name="T4" fmla="*/ 105 w 3548"/>
                    <a:gd name="T5" fmla="*/ 2451 h 2452"/>
                    <a:gd name="T6" fmla="*/ 0 w 3548"/>
                    <a:gd name="T7" fmla="*/ 2320 h 2452"/>
                    <a:gd name="T8" fmla="*/ 0 w 3548"/>
                    <a:gd name="T9" fmla="*/ 130 h 2452"/>
                    <a:gd name="T10" fmla="*/ 105 w 3548"/>
                    <a:gd name="T11" fmla="*/ 0 h 2452"/>
                    <a:gd name="T12" fmla="*/ 3443 w 3548"/>
                    <a:gd name="T13" fmla="*/ 0 h 2452"/>
                    <a:gd name="T14" fmla="*/ 3547 w 3548"/>
                    <a:gd name="T15" fmla="*/ 130 h 2452"/>
                    <a:gd name="T16" fmla="*/ 3547 w 3548"/>
                    <a:gd name="T17" fmla="*/ 2320 h 2452"/>
                    <a:gd name="T18" fmla="*/ 3443 w 3548"/>
                    <a:gd name="T19" fmla="*/ 2451 h 2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48" h="2452">
                      <a:moveTo>
                        <a:pt x="3443" y="2451"/>
                      </a:moveTo>
                      <a:lnTo>
                        <a:pt x="3443" y="2451"/>
                      </a:lnTo>
                      <a:cubicBezTo>
                        <a:pt x="105" y="2451"/>
                        <a:pt x="105" y="2451"/>
                        <a:pt x="105" y="2451"/>
                      </a:cubicBezTo>
                      <a:cubicBezTo>
                        <a:pt x="52" y="2451"/>
                        <a:pt x="0" y="2373"/>
                        <a:pt x="0" y="2320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0" y="52"/>
                        <a:pt x="52" y="0"/>
                        <a:pt x="105" y="0"/>
                      </a:cubicBezTo>
                      <a:cubicBezTo>
                        <a:pt x="3443" y="0"/>
                        <a:pt x="3443" y="0"/>
                        <a:pt x="3443" y="0"/>
                      </a:cubicBezTo>
                      <a:cubicBezTo>
                        <a:pt x="3494" y="0"/>
                        <a:pt x="3547" y="52"/>
                        <a:pt x="3547" y="130"/>
                      </a:cubicBezTo>
                      <a:cubicBezTo>
                        <a:pt x="3547" y="2320"/>
                        <a:pt x="3547" y="2320"/>
                        <a:pt x="3547" y="2320"/>
                      </a:cubicBezTo>
                      <a:cubicBezTo>
                        <a:pt x="3547" y="2373"/>
                        <a:pt x="3494" y="2451"/>
                        <a:pt x="3443" y="245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" name="Freeform 9"/>
                <p:cNvSpPr>
                  <a:spLocks noChangeArrowheads="1"/>
                </p:cNvSpPr>
                <p:nvPr/>
              </p:nvSpPr>
              <p:spPr bwMode="auto">
                <a:xfrm>
                  <a:off x="3203575" y="2779713"/>
                  <a:ext cx="301625" cy="244475"/>
                </a:xfrm>
                <a:custGeom>
                  <a:avLst/>
                  <a:gdLst>
                    <a:gd name="T0" fmla="*/ 835 w 836"/>
                    <a:gd name="T1" fmla="*/ 678 h 679"/>
                    <a:gd name="T2" fmla="*/ 0 w 836"/>
                    <a:gd name="T3" fmla="*/ 678 h 679"/>
                    <a:gd name="T4" fmla="*/ 105 w 836"/>
                    <a:gd name="T5" fmla="*/ 0 h 679"/>
                    <a:gd name="T6" fmla="*/ 731 w 836"/>
                    <a:gd name="T7" fmla="*/ 0 h 679"/>
                    <a:gd name="T8" fmla="*/ 835 w 836"/>
                    <a:gd name="T9" fmla="*/ 678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6" h="679">
                      <a:moveTo>
                        <a:pt x="835" y="678"/>
                      </a:moveTo>
                      <a:lnTo>
                        <a:pt x="0" y="678"/>
                      </a:lnTo>
                      <a:lnTo>
                        <a:pt x="105" y="0"/>
                      </a:lnTo>
                      <a:lnTo>
                        <a:pt x="731" y="0"/>
                      </a:lnTo>
                      <a:lnTo>
                        <a:pt x="835" y="678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4" name="Line 10"/>
                <p:cNvSpPr>
                  <a:spLocks noChangeShapeType="1"/>
                </p:cNvSpPr>
                <p:nvPr/>
              </p:nvSpPr>
              <p:spPr bwMode="auto">
                <a:xfrm>
                  <a:off x="3081338" y="3024188"/>
                  <a:ext cx="563562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5" name="Line 11"/>
                <p:cNvSpPr>
                  <a:spLocks noChangeShapeType="1"/>
                </p:cNvSpPr>
                <p:nvPr/>
              </p:nvSpPr>
              <p:spPr bwMode="auto">
                <a:xfrm>
                  <a:off x="2733675" y="2630488"/>
                  <a:ext cx="1239838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6" name="Line 12"/>
                <p:cNvSpPr>
                  <a:spLocks noChangeShapeType="1"/>
                </p:cNvSpPr>
                <p:nvPr/>
              </p:nvSpPr>
              <p:spPr bwMode="auto">
                <a:xfrm>
                  <a:off x="2733675" y="2028825"/>
                  <a:ext cx="1239838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72" name="Rectangle 471"/>
            <p:cNvSpPr/>
            <p:nvPr/>
          </p:nvSpPr>
          <p:spPr>
            <a:xfrm>
              <a:off x="2190802" y="0"/>
              <a:ext cx="851899" cy="5125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87" name="Group 486"/>
          <p:cNvGrpSpPr/>
          <p:nvPr/>
        </p:nvGrpSpPr>
        <p:grpSpPr>
          <a:xfrm>
            <a:off x="5333897" y="1419744"/>
            <a:ext cx="1229567" cy="710808"/>
            <a:chOff x="1296338" y="0"/>
            <a:chExt cx="1229567" cy="710808"/>
          </a:xfrm>
        </p:grpSpPr>
        <p:grpSp>
          <p:nvGrpSpPr>
            <p:cNvPr id="488" name="Group 487"/>
            <p:cNvGrpSpPr/>
            <p:nvPr/>
          </p:nvGrpSpPr>
          <p:grpSpPr>
            <a:xfrm>
              <a:off x="1296338" y="0"/>
              <a:ext cx="1229567" cy="710808"/>
              <a:chOff x="2592676" y="5803919"/>
              <a:chExt cx="1229567" cy="710808"/>
            </a:xfrm>
          </p:grpSpPr>
          <p:sp>
            <p:nvSpPr>
              <p:cNvPr id="490" name="TextBox 489"/>
              <p:cNvSpPr txBox="1"/>
              <p:nvPr/>
            </p:nvSpPr>
            <p:spPr>
              <a:xfrm>
                <a:off x="2592676" y="6330061"/>
                <a:ext cx="12295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</a:t>
                </a:r>
                <a:r>
                  <a:rPr lang="en-US" sz="1200" dirty="0" err="1"/>
                  <a:t>XenMobile</a:t>
                </a:r>
                <a:r>
                  <a:rPr lang="en-US" sz="1200" dirty="0"/>
                  <a:t> Service </a:t>
                </a:r>
              </a:p>
            </p:txBody>
          </p:sp>
          <p:grpSp>
            <p:nvGrpSpPr>
              <p:cNvPr id="491" name="Group 490"/>
              <p:cNvGrpSpPr/>
              <p:nvPr/>
            </p:nvGrpSpPr>
            <p:grpSpPr>
              <a:xfrm>
                <a:off x="2849831" y="5803919"/>
                <a:ext cx="715257" cy="456808"/>
                <a:chOff x="5064125" y="5054600"/>
                <a:chExt cx="3703638" cy="2365375"/>
              </a:xfrm>
            </p:grpSpPr>
            <p:sp>
              <p:nvSpPr>
                <p:cNvPr id="492" name="Freeform 34"/>
                <p:cNvSpPr>
                  <a:spLocks noChangeArrowheads="1"/>
                </p:cNvSpPr>
                <p:nvPr/>
              </p:nvSpPr>
              <p:spPr bwMode="auto">
                <a:xfrm>
                  <a:off x="6702425" y="5054600"/>
                  <a:ext cx="1957388" cy="998538"/>
                </a:xfrm>
                <a:custGeom>
                  <a:avLst/>
                  <a:gdLst>
                    <a:gd name="T0" fmla="*/ 5438 w 5439"/>
                    <a:gd name="T1" fmla="*/ 2772 h 2773"/>
                    <a:gd name="T2" fmla="*/ 5438 w 5439"/>
                    <a:gd name="T3" fmla="*/ 2772 h 2773"/>
                    <a:gd name="T4" fmla="*/ 2504 w 5439"/>
                    <a:gd name="T5" fmla="*/ 0 h 2773"/>
                    <a:gd name="T6" fmla="*/ 0 w 5439"/>
                    <a:gd name="T7" fmla="*/ 1427 h 2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9" h="2773">
                      <a:moveTo>
                        <a:pt x="5438" y="2772"/>
                      </a:moveTo>
                      <a:lnTo>
                        <a:pt x="5438" y="2772"/>
                      </a:lnTo>
                      <a:cubicBezTo>
                        <a:pt x="5330" y="1211"/>
                        <a:pt x="4038" y="0"/>
                        <a:pt x="2504" y="0"/>
                      </a:cubicBezTo>
                      <a:cubicBezTo>
                        <a:pt x="1534" y="0"/>
                        <a:pt x="512" y="511"/>
                        <a:pt x="0" y="1427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3" name="Freeform 35"/>
                <p:cNvSpPr>
                  <a:spLocks noChangeArrowheads="1"/>
                </p:cNvSpPr>
                <p:nvPr/>
              </p:nvSpPr>
              <p:spPr bwMode="auto">
                <a:xfrm>
                  <a:off x="5064125" y="5868988"/>
                  <a:ext cx="1803400" cy="1366837"/>
                </a:xfrm>
                <a:custGeom>
                  <a:avLst/>
                  <a:gdLst>
                    <a:gd name="T0" fmla="*/ 2233 w 5008"/>
                    <a:gd name="T1" fmla="*/ 53 h 3796"/>
                    <a:gd name="T2" fmla="*/ 2233 w 5008"/>
                    <a:gd name="T3" fmla="*/ 53 h 3796"/>
                    <a:gd name="T4" fmla="*/ 1857 w 5008"/>
                    <a:gd name="T5" fmla="*/ 0 h 3796"/>
                    <a:gd name="T6" fmla="*/ 0 w 5008"/>
                    <a:gd name="T7" fmla="*/ 1884 h 3796"/>
                    <a:gd name="T8" fmla="*/ 1857 w 5008"/>
                    <a:gd name="T9" fmla="*/ 3795 h 3796"/>
                    <a:gd name="T10" fmla="*/ 5007 w 5008"/>
                    <a:gd name="T11" fmla="*/ 3795 h 3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008" h="3796">
                      <a:moveTo>
                        <a:pt x="2233" y="53"/>
                      </a:moveTo>
                      <a:lnTo>
                        <a:pt x="2233" y="53"/>
                      </a:lnTo>
                      <a:cubicBezTo>
                        <a:pt x="2153" y="26"/>
                        <a:pt x="1938" y="0"/>
                        <a:pt x="1857" y="0"/>
                      </a:cubicBezTo>
                      <a:cubicBezTo>
                        <a:pt x="834" y="0"/>
                        <a:pt x="0" y="861"/>
                        <a:pt x="0" y="1884"/>
                      </a:cubicBezTo>
                      <a:cubicBezTo>
                        <a:pt x="0" y="2934"/>
                        <a:pt x="834" y="3795"/>
                        <a:pt x="1857" y="3795"/>
                      </a:cubicBezTo>
                      <a:cubicBezTo>
                        <a:pt x="5007" y="3795"/>
                        <a:pt x="5007" y="3795"/>
                        <a:pt x="5007" y="3795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4" name="Freeform 36"/>
                <p:cNvSpPr>
                  <a:spLocks noChangeArrowheads="1"/>
                </p:cNvSpPr>
                <p:nvPr/>
              </p:nvSpPr>
              <p:spPr bwMode="auto">
                <a:xfrm>
                  <a:off x="5800725" y="5403850"/>
                  <a:ext cx="1017588" cy="708025"/>
                </a:xfrm>
                <a:custGeom>
                  <a:avLst/>
                  <a:gdLst>
                    <a:gd name="T0" fmla="*/ 0 w 2827"/>
                    <a:gd name="T1" fmla="*/ 1965 h 1966"/>
                    <a:gd name="T2" fmla="*/ 0 w 2827"/>
                    <a:gd name="T3" fmla="*/ 1965 h 1966"/>
                    <a:gd name="T4" fmla="*/ 2314 w 2827"/>
                    <a:gd name="T5" fmla="*/ 0 h 1966"/>
                    <a:gd name="T6" fmla="*/ 2826 w 2827"/>
                    <a:gd name="T7" fmla="*/ 27 h 19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7" h="1966">
                      <a:moveTo>
                        <a:pt x="0" y="1965"/>
                      </a:moveTo>
                      <a:lnTo>
                        <a:pt x="0" y="1965"/>
                      </a:lnTo>
                      <a:cubicBezTo>
                        <a:pt x="187" y="754"/>
                        <a:pt x="1345" y="0"/>
                        <a:pt x="2314" y="0"/>
                      </a:cubicBezTo>
                      <a:cubicBezTo>
                        <a:pt x="2503" y="0"/>
                        <a:pt x="2664" y="0"/>
                        <a:pt x="2826" y="27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5" name="Freeform 37"/>
                <p:cNvSpPr>
                  <a:spLocks noChangeArrowheads="1"/>
                </p:cNvSpPr>
                <p:nvPr/>
              </p:nvSpPr>
              <p:spPr bwMode="auto">
                <a:xfrm>
                  <a:off x="7361238" y="6489700"/>
                  <a:ext cx="233362" cy="165100"/>
                </a:xfrm>
                <a:custGeom>
                  <a:avLst/>
                  <a:gdLst>
                    <a:gd name="T0" fmla="*/ 646 w 647"/>
                    <a:gd name="T1" fmla="*/ 457 h 458"/>
                    <a:gd name="T2" fmla="*/ 646 w 647"/>
                    <a:gd name="T3" fmla="*/ 457 h 458"/>
                    <a:gd name="T4" fmla="*/ 646 w 647"/>
                    <a:gd name="T5" fmla="*/ 323 h 458"/>
                    <a:gd name="T6" fmla="*/ 323 w 647"/>
                    <a:gd name="T7" fmla="*/ 0 h 458"/>
                    <a:gd name="T8" fmla="*/ 323 w 647"/>
                    <a:gd name="T9" fmla="*/ 0 h 458"/>
                    <a:gd name="T10" fmla="*/ 0 w 647"/>
                    <a:gd name="T11" fmla="*/ 323 h 458"/>
                    <a:gd name="T12" fmla="*/ 0 w 647"/>
                    <a:gd name="T13" fmla="*/ 457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7" h="458">
                      <a:moveTo>
                        <a:pt x="646" y="457"/>
                      </a:moveTo>
                      <a:lnTo>
                        <a:pt x="646" y="457"/>
                      </a:lnTo>
                      <a:cubicBezTo>
                        <a:pt x="646" y="323"/>
                        <a:pt x="646" y="323"/>
                        <a:pt x="646" y="323"/>
                      </a:cubicBezTo>
                      <a:cubicBezTo>
                        <a:pt x="646" y="134"/>
                        <a:pt x="484" y="0"/>
                        <a:pt x="323" y="0"/>
                      </a:cubicBezTo>
                      <a:lnTo>
                        <a:pt x="323" y="0"/>
                      </a:lnTo>
                      <a:cubicBezTo>
                        <a:pt x="134" y="0"/>
                        <a:pt x="0" y="134"/>
                        <a:pt x="0" y="323"/>
                      </a:cubicBezTo>
                      <a:cubicBezTo>
                        <a:pt x="0" y="457"/>
                        <a:pt x="0" y="457"/>
                        <a:pt x="0" y="457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6" name="Freeform 38"/>
                <p:cNvSpPr>
                  <a:spLocks noChangeArrowheads="1"/>
                </p:cNvSpPr>
                <p:nvPr/>
              </p:nvSpPr>
              <p:spPr bwMode="auto">
                <a:xfrm>
                  <a:off x="7448550" y="6750050"/>
                  <a:ext cx="58738" cy="77788"/>
                </a:xfrm>
                <a:custGeom>
                  <a:avLst/>
                  <a:gdLst>
                    <a:gd name="T0" fmla="*/ 162 w 163"/>
                    <a:gd name="T1" fmla="*/ 81 h 216"/>
                    <a:gd name="T2" fmla="*/ 162 w 163"/>
                    <a:gd name="T3" fmla="*/ 81 h 216"/>
                    <a:gd name="T4" fmla="*/ 81 w 163"/>
                    <a:gd name="T5" fmla="*/ 0 h 216"/>
                    <a:gd name="T6" fmla="*/ 0 w 163"/>
                    <a:gd name="T7" fmla="*/ 81 h 216"/>
                    <a:gd name="T8" fmla="*/ 54 w 163"/>
                    <a:gd name="T9" fmla="*/ 135 h 216"/>
                    <a:gd name="T10" fmla="*/ 54 w 163"/>
                    <a:gd name="T11" fmla="*/ 162 h 216"/>
                    <a:gd name="T12" fmla="*/ 81 w 163"/>
                    <a:gd name="T13" fmla="*/ 215 h 216"/>
                    <a:gd name="T14" fmla="*/ 108 w 163"/>
                    <a:gd name="T15" fmla="*/ 162 h 216"/>
                    <a:gd name="T16" fmla="*/ 108 w 163"/>
                    <a:gd name="T17" fmla="*/ 135 h 216"/>
                    <a:gd name="T18" fmla="*/ 162 w 163"/>
                    <a:gd name="T19" fmla="*/ 81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3" h="216">
                      <a:moveTo>
                        <a:pt x="162" y="81"/>
                      </a:moveTo>
                      <a:lnTo>
                        <a:pt x="162" y="81"/>
                      </a:lnTo>
                      <a:cubicBezTo>
                        <a:pt x="162" y="27"/>
                        <a:pt x="108" y="0"/>
                        <a:pt x="81" y="0"/>
                      </a:cubicBezTo>
                      <a:cubicBezTo>
                        <a:pt x="27" y="0"/>
                        <a:pt x="0" y="27"/>
                        <a:pt x="0" y="81"/>
                      </a:cubicBezTo>
                      <a:cubicBezTo>
                        <a:pt x="0" y="107"/>
                        <a:pt x="0" y="135"/>
                        <a:pt x="54" y="135"/>
                      </a:cubicBezTo>
                      <a:cubicBezTo>
                        <a:pt x="54" y="162"/>
                        <a:pt x="54" y="162"/>
                        <a:pt x="54" y="162"/>
                      </a:cubicBezTo>
                      <a:cubicBezTo>
                        <a:pt x="54" y="215"/>
                        <a:pt x="54" y="215"/>
                        <a:pt x="81" y="215"/>
                      </a:cubicBezTo>
                      <a:cubicBezTo>
                        <a:pt x="108" y="215"/>
                        <a:pt x="108" y="188"/>
                        <a:pt x="108" y="162"/>
                      </a:cubicBezTo>
                      <a:cubicBezTo>
                        <a:pt x="108" y="135"/>
                        <a:pt x="108" y="135"/>
                        <a:pt x="108" y="135"/>
                      </a:cubicBezTo>
                      <a:cubicBezTo>
                        <a:pt x="134" y="135"/>
                        <a:pt x="162" y="107"/>
                        <a:pt x="162" y="81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7" name="Freeform 39"/>
                <p:cNvSpPr>
                  <a:spLocks noChangeArrowheads="1"/>
                </p:cNvSpPr>
                <p:nvPr/>
              </p:nvSpPr>
              <p:spPr bwMode="auto">
                <a:xfrm>
                  <a:off x="8369300" y="6489700"/>
                  <a:ext cx="155575" cy="115888"/>
                </a:xfrm>
                <a:custGeom>
                  <a:avLst/>
                  <a:gdLst>
                    <a:gd name="T0" fmla="*/ 430 w 431"/>
                    <a:gd name="T1" fmla="*/ 323 h 324"/>
                    <a:gd name="T2" fmla="*/ 430 w 431"/>
                    <a:gd name="T3" fmla="*/ 323 h 324"/>
                    <a:gd name="T4" fmla="*/ 430 w 431"/>
                    <a:gd name="T5" fmla="*/ 215 h 324"/>
                    <a:gd name="T6" fmla="*/ 215 w 431"/>
                    <a:gd name="T7" fmla="*/ 0 h 324"/>
                    <a:gd name="T8" fmla="*/ 215 w 431"/>
                    <a:gd name="T9" fmla="*/ 0 h 324"/>
                    <a:gd name="T10" fmla="*/ 0 w 431"/>
                    <a:gd name="T11" fmla="*/ 215 h 324"/>
                    <a:gd name="T12" fmla="*/ 0 w 431"/>
                    <a:gd name="T13" fmla="*/ 323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1" h="324">
                      <a:moveTo>
                        <a:pt x="430" y="323"/>
                      </a:moveTo>
                      <a:lnTo>
                        <a:pt x="430" y="323"/>
                      </a:lnTo>
                      <a:cubicBezTo>
                        <a:pt x="430" y="215"/>
                        <a:pt x="430" y="215"/>
                        <a:pt x="430" y="215"/>
                      </a:cubicBezTo>
                      <a:cubicBezTo>
                        <a:pt x="430" y="80"/>
                        <a:pt x="323" y="0"/>
                        <a:pt x="215" y="0"/>
                      </a:cubicBezTo>
                      <a:lnTo>
                        <a:pt x="215" y="0"/>
                      </a:lnTo>
                      <a:cubicBezTo>
                        <a:pt x="81" y="0"/>
                        <a:pt x="0" y="80"/>
                        <a:pt x="0" y="215"/>
                      </a:cubicBezTo>
                      <a:cubicBezTo>
                        <a:pt x="0" y="323"/>
                        <a:pt x="0" y="323"/>
                        <a:pt x="0" y="323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8" name="Freeform 40"/>
                <p:cNvSpPr>
                  <a:spLocks noChangeArrowheads="1"/>
                </p:cNvSpPr>
                <p:nvPr/>
              </p:nvSpPr>
              <p:spPr bwMode="auto">
                <a:xfrm>
                  <a:off x="8426450" y="6662738"/>
                  <a:ext cx="38100" cy="58737"/>
                </a:xfrm>
                <a:custGeom>
                  <a:avLst/>
                  <a:gdLst>
                    <a:gd name="T0" fmla="*/ 107 w 108"/>
                    <a:gd name="T1" fmla="*/ 54 h 163"/>
                    <a:gd name="T2" fmla="*/ 107 w 108"/>
                    <a:gd name="T3" fmla="*/ 54 h 163"/>
                    <a:gd name="T4" fmla="*/ 54 w 108"/>
                    <a:gd name="T5" fmla="*/ 0 h 163"/>
                    <a:gd name="T6" fmla="*/ 0 w 108"/>
                    <a:gd name="T7" fmla="*/ 54 h 163"/>
                    <a:gd name="T8" fmla="*/ 27 w 108"/>
                    <a:gd name="T9" fmla="*/ 107 h 163"/>
                    <a:gd name="T10" fmla="*/ 27 w 108"/>
                    <a:gd name="T11" fmla="*/ 134 h 163"/>
                    <a:gd name="T12" fmla="*/ 54 w 108"/>
                    <a:gd name="T13" fmla="*/ 162 h 163"/>
                    <a:gd name="T14" fmla="*/ 81 w 108"/>
                    <a:gd name="T15" fmla="*/ 134 h 163"/>
                    <a:gd name="T16" fmla="*/ 81 w 108"/>
                    <a:gd name="T17" fmla="*/ 107 h 163"/>
                    <a:gd name="T18" fmla="*/ 107 w 108"/>
                    <a:gd name="T19" fmla="*/ 54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8" h="163">
                      <a:moveTo>
                        <a:pt x="107" y="54"/>
                      </a:moveTo>
                      <a:lnTo>
                        <a:pt x="107" y="54"/>
                      </a:lnTo>
                      <a:cubicBezTo>
                        <a:pt x="107" y="26"/>
                        <a:pt x="81" y="0"/>
                        <a:pt x="54" y="0"/>
                      </a:cubicBezTo>
                      <a:cubicBezTo>
                        <a:pt x="27" y="0"/>
                        <a:pt x="0" y="26"/>
                        <a:pt x="0" y="54"/>
                      </a:cubicBezTo>
                      <a:cubicBezTo>
                        <a:pt x="0" y="81"/>
                        <a:pt x="0" y="107"/>
                        <a:pt x="27" y="107"/>
                      </a:cubicBezTo>
                      <a:cubicBezTo>
                        <a:pt x="27" y="134"/>
                        <a:pt x="27" y="134"/>
                        <a:pt x="27" y="134"/>
                      </a:cubicBezTo>
                      <a:cubicBezTo>
                        <a:pt x="27" y="134"/>
                        <a:pt x="27" y="162"/>
                        <a:pt x="54" y="162"/>
                      </a:cubicBezTo>
                      <a:lnTo>
                        <a:pt x="81" y="134"/>
                      </a:lnTo>
                      <a:cubicBezTo>
                        <a:pt x="81" y="107"/>
                        <a:pt x="81" y="107"/>
                        <a:pt x="81" y="107"/>
                      </a:cubicBezTo>
                      <a:cubicBezTo>
                        <a:pt x="81" y="107"/>
                        <a:pt x="107" y="81"/>
                        <a:pt x="107" y="54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9" name="Freeform 41"/>
                <p:cNvSpPr>
                  <a:spLocks noChangeArrowheads="1"/>
                </p:cNvSpPr>
                <p:nvPr/>
              </p:nvSpPr>
              <p:spPr bwMode="auto">
                <a:xfrm>
                  <a:off x="7458075" y="7302500"/>
                  <a:ext cx="38100" cy="39688"/>
                </a:xfrm>
                <a:custGeom>
                  <a:avLst/>
                  <a:gdLst>
                    <a:gd name="T0" fmla="*/ 54 w 108"/>
                    <a:gd name="T1" fmla="*/ 0 h 109"/>
                    <a:gd name="T2" fmla="*/ 54 w 108"/>
                    <a:gd name="T3" fmla="*/ 0 h 109"/>
                    <a:gd name="T4" fmla="*/ 0 w 108"/>
                    <a:gd name="T5" fmla="*/ 53 h 109"/>
                    <a:gd name="T6" fmla="*/ 54 w 108"/>
                    <a:gd name="T7" fmla="*/ 108 h 109"/>
                    <a:gd name="T8" fmla="*/ 107 w 108"/>
                    <a:gd name="T9" fmla="*/ 53 h 109"/>
                    <a:gd name="T10" fmla="*/ 54 w 108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109">
                      <a:moveTo>
                        <a:pt x="54" y="0"/>
                      </a:moveTo>
                      <a:lnTo>
                        <a:pt x="54" y="0"/>
                      </a:lnTo>
                      <a:cubicBezTo>
                        <a:pt x="27" y="0"/>
                        <a:pt x="0" y="27"/>
                        <a:pt x="0" y="53"/>
                      </a:cubicBezTo>
                      <a:cubicBezTo>
                        <a:pt x="0" y="80"/>
                        <a:pt x="27" y="108"/>
                        <a:pt x="54" y="108"/>
                      </a:cubicBezTo>
                      <a:cubicBezTo>
                        <a:pt x="81" y="108"/>
                        <a:pt x="107" y="80"/>
                        <a:pt x="107" y="53"/>
                      </a:cubicBezTo>
                      <a:cubicBezTo>
                        <a:pt x="107" y="27"/>
                        <a:pt x="81" y="0"/>
                        <a:pt x="54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Freeform 42"/>
                <p:cNvSpPr>
                  <a:spLocks noChangeArrowheads="1"/>
                </p:cNvSpPr>
                <p:nvPr/>
              </p:nvSpPr>
              <p:spPr bwMode="auto">
                <a:xfrm>
                  <a:off x="6973888" y="6140450"/>
                  <a:ext cx="998537" cy="1279525"/>
                </a:xfrm>
                <a:custGeom>
                  <a:avLst/>
                  <a:gdLst>
                    <a:gd name="T0" fmla="*/ 2611 w 2774"/>
                    <a:gd name="T1" fmla="*/ 3554 h 3555"/>
                    <a:gd name="T2" fmla="*/ 2611 w 2774"/>
                    <a:gd name="T3" fmla="*/ 3554 h 3555"/>
                    <a:gd name="T4" fmla="*/ 189 w 2774"/>
                    <a:gd name="T5" fmla="*/ 3554 h 3555"/>
                    <a:gd name="T6" fmla="*/ 0 w 2774"/>
                    <a:gd name="T7" fmla="*/ 3365 h 3555"/>
                    <a:gd name="T8" fmla="*/ 0 w 2774"/>
                    <a:gd name="T9" fmla="*/ 188 h 3555"/>
                    <a:gd name="T10" fmla="*/ 189 w 2774"/>
                    <a:gd name="T11" fmla="*/ 0 h 3555"/>
                    <a:gd name="T12" fmla="*/ 2611 w 2774"/>
                    <a:gd name="T13" fmla="*/ 0 h 3555"/>
                    <a:gd name="T14" fmla="*/ 2773 w 2774"/>
                    <a:gd name="T15" fmla="*/ 188 h 3555"/>
                    <a:gd name="T16" fmla="*/ 2773 w 2774"/>
                    <a:gd name="T17" fmla="*/ 3365 h 3555"/>
                    <a:gd name="T18" fmla="*/ 2611 w 2774"/>
                    <a:gd name="T19" fmla="*/ 3554 h 3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74" h="3555">
                      <a:moveTo>
                        <a:pt x="2611" y="3554"/>
                      </a:moveTo>
                      <a:lnTo>
                        <a:pt x="2611" y="3554"/>
                      </a:lnTo>
                      <a:cubicBezTo>
                        <a:pt x="189" y="3554"/>
                        <a:pt x="189" y="3554"/>
                        <a:pt x="189" y="3554"/>
                      </a:cubicBezTo>
                      <a:cubicBezTo>
                        <a:pt x="81" y="3554"/>
                        <a:pt x="0" y="3473"/>
                        <a:pt x="0" y="3365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80"/>
                        <a:pt x="81" y="0"/>
                        <a:pt x="189" y="0"/>
                      </a:cubicBezTo>
                      <a:cubicBezTo>
                        <a:pt x="2611" y="0"/>
                        <a:pt x="2611" y="0"/>
                        <a:pt x="2611" y="0"/>
                      </a:cubicBezTo>
                      <a:cubicBezTo>
                        <a:pt x="2719" y="0"/>
                        <a:pt x="2773" y="80"/>
                        <a:pt x="2773" y="188"/>
                      </a:cubicBezTo>
                      <a:cubicBezTo>
                        <a:pt x="2773" y="3365"/>
                        <a:pt x="2773" y="3365"/>
                        <a:pt x="2773" y="3365"/>
                      </a:cubicBezTo>
                      <a:cubicBezTo>
                        <a:pt x="2773" y="3473"/>
                        <a:pt x="2719" y="3554"/>
                        <a:pt x="2611" y="355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6981825" y="7226300"/>
                  <a:ext cx="992188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" name="Freeform 44"/>
                <p:cNvSpPr>
                  <a:spLocks noChangeArrowheads="1"/>
                </p:cNvSpPr>
                <p:nvPr/>
              </p:nvSpPr>
              <p:spPr bwMode="auto">
                <a:xfrm>
                  <a:off x="8107363" y="6159500"/>
                  <a:ext cx="658812" cy="1066800"/>
                </a:xfrm>
                <a:custGeom>
                  <a:avLst/>
                  <a:gdLst>
                    <a:gd name="T0" fmla="*/ 1641 w 1831"/>
                    <a:gd name="T1" fmla="*/ 2962 h 2963"/>
                    <a:gd name="T2" fmla="*/ 1641 w 1831"/>
                    <a:gd name="T3" fmla="*/ 2962 h 2963"/>
                    <a:gd name="T4" fmla="*/ 161 w 1831"/>
                    <a:gd name="T5" fmla="*/ 2962 h 2963"/>
                    <a:gd name="T6" fmla="*/ 0 w 1831"/>
                    <a:gd name="T7" fmla="*/ 2773 h 2963"/>
                    <a:gd name="T8" fmla="*/ 0 w 1831"/>
                    <a:gd name="T9" fmla="*/ 162 h 2963"/>
                    <a:gd name="T10" fmla="*/ 161 w 1831"/>
                    <a:gd name="T11" fmla="*/ 0 h 2963"/>
                    <a:gd name="T12" fmla="*/ 1641 w 1831"/>
                    <a:gd name="T13" fmla="*/ 0 h 2963"/>
                    <a:gd name="T14" fmla="*/ 1830 w 1831"/>
                    <a:gd name="T15" fmla="*/ 162 h 2963"/>
                    <a:gd name="T16" fmla="*/ 1830 w 1831"/>
                    <a:gd name="T17" fmla="*/ 2773 h 2963"/>
                    <a:gd name="T18" fmla="*/ 1641 w 1831"/>
                    <a:gd name="T19" fmla="*/ 2962 h 2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31" h="2963">
                      <a:moveTo>
                        <a:pt x="1641" y="2962"/>
                      </a:moveTo>
                      <a:lnTo>
                        <a:pt x="1641" y="2962"/>
                      </a:lnTo>
                      <a:cubicBezTo>
                        <a:pt x="161" y="2962"/>
                        <a:pt x="161" y="2962"/>
                        <a:pt x="161" y="2962"/>
                      </a:cubicBezTo>
                      <a:cubicBezTo>
                        <a:pt x="80" y="2962"/>
                        <a:pt x="0" y="2881"/>
                        <a:pt x="0" y="2773"/>
                      </a:cubicBez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0" y="81"/>
                        <a:pt x="80" y="0"/>
                        <a:pt x="161" y="0"/>
                      </a:cubicBezTo>
                      <a:cubicBezTo>
                        <a:pt x="1641" y="0"/>
                        <a:pt x="1641" y="0"/>
                        <a:pt x="1641" y="0"/>
                      </a:cubicBezTo>
                      <a:cubicBezTo>
                        <a:pt x="1749" y="0"/>
                        <a:pt x="1830" y="81"/>
                        <a:pt x="1830" y="162"/>
                      </a:cubicBezTo>
                      <a:cubicBezTo>
                        <a:pt x="1830" y="2773"/>
                        <a:pt x="1830" y="2773"/>
                        <a:pt x="1830" y="2773"/>
                      </a:cubicBezTo>
                      <a:cubicBezTo>
                        <a:pt x="1830" y="2881"/>
                        <a:pt x="1749" y="2962"/>
                        <a:pt x="1641" y="2962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" name="Freeform 45"/>
                <p:cNvSpPr>
                  <a:spLocks noChangeArrowheads="1"/>
                </p:cNvSpPr>
                <p:nvPr/>
              </p:nvSpPr>
              <p:spPr bwMode="auto">
                <a:xfrm>
                  <a:off x="8416925" y="7089775"/>
                  <a:ext cx="49213" cy="49213"/>
                </a:xfrm>
                <a:custGeom>
                  <a:avLst/>
                  <a:gdLst>
                    <a:gd name="T0" fmla="*/ 134 w 135"/>
                    <a:gd name="T1" fmla="*/ 55 h 136"/>
                    <a:gd name="T2" fmla="*/ 134 w 135"/>
                    <a:gd name="T3" fmla="*/ 55 h 136"/>
                    <a:gd name="T4" fmla="*/ 81 w 135"/>
                    <a:gd name="T5" fmla="*/ 135 h 136"/>
                    <a:gd name="T6" fmla="*/ 0 w 135"/>
                    <a:gd name="T7" fmla="*/ 55 h 136"/>
                    <a:gd name="T8" fmla="*/ 81 w 135"/>
                    <a:gd name="T9" fmla="*/ 0 h 136"/>
                    <a:gd name="T10" fmla="*/ 134 w 135"/>
                    <a:gd name="T11" fmla="*/ 55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5" h="136">
                      <a:moveTo>
                        <a:pt x="134" y="55"/>
                      </a:moveTo>
                      <a:lnTo>
                        <a:pt x="134" y="55"/>
                      </a:lnTo>
                      <a:cubicBezTo>
                        <a:pt x="134" y="108"/>
                        <a:pt x="108" y="135"/>
                        <a:pt x="81" y="135"/>
                      </a:cubicBezTo>
                      <a:cubicBezTo>
                        <a:pt x="27" y="135"/>
                        <a:pt x="0" y="108"/>
                        <a:pt x="0" y="55"/>
                      </a:cubicBezTo>
                      <a:cubicBezTo>
                        <a:pt x="0" y="27"/>
                        <a:pt x="27" y="0"/>
                        <a:pt x="81" y="0"/>
                      </a:cubicBezTo>
                      <a:cubicBezTo>
                        <a:pt x="108" y="0"/>
                        <a:pt x="134" y="27"/>
                        <a:pt x="134" y="55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" name="Freeform 46"/>
                <p:cNvSpPr>
                  <a:spLocks noChangeArrowheads="1"/>
                </p:cNvSpPr>
                <p:nvPr/>
              </p:nvSpPr>
              <p:spPr bwMode="auto">
                <a:xfrm>
                  <a:off x="8166100" y="6575425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5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8105775" y="7021513"/>
                  <a:ext cx="661988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6" name="Freeform 48"/>
                <p:cNvSpPr>
                  <a:spLocks noChangeArrowheads="1"/>
                </p:cNvSpPr>
                <p:nvPr/>
              </p:nvSpPr>
              <p:spPr bwMode="auto">
                <a:xfrm>
                  <a:off x="8175625" y="7226300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7" name="Freeform 57"/>
                <p:cNvSpPr>
                  <a:spLocks noChangeArrowheads="1"/>
                </p:cNvSpPr>
                <p:nvPr/>
              </p:nvSpPr>
              <p:spPr bwMode="auto">
                <a:xfrm>
                  <a:off x="7302500" y="6653213"/>
                  <a:ext cx="349250" cy="261937"/>
                </a:xfrm>
                <a:custGeom>
                  <a:avLst/>
                  <a:gdLst>
                    <a:gd name="T0" fmla="*/ 969 w 970"/>
                    <a:gd name="T1" fmla="*/ 646 h 728"/>
                    <a:gd name="T2" fmla="*/ 969 w 970"/>
                    <a:gd name="T3" fmla="*/ 646 h 728"/>
                    <a:gd name="T4" fmla="*/ 889 w 970"/>
                    <a:gd name="T5" fmla="*/ 727 h 728"/>
                    <a:gd name="T6" fmla="*/ 54 w 970"/>
                    <a:gd name="T7" fmla="*/ 727 h 728"/>
                    <a:gd name="T8" fmla="*/ 0 w 970"/>
                    <a:gd name="T9" fmla="*/ 646 h 728"/>
                    <a:gd name="T10" fmla="*/ 0 w 970"/>
                    <a:gd name="T11" fmla="*/ 81 h 728"/>
                    <a:gd name="T12" fmla="*/ 54 w 970"/>
                    <a:gd name="T13" fmla="*/ 0 h 728"/>
                    <a:gd name="T14" fmla="*/ 889 w 970"/>
                    <a:gd name="T15" fmla="*/ 0 h 728"/>
                    <a:gd name="T16" fmla="*/ 969 w 970"/>
                    <a:gd name="T17" fmla="*/ 81 h 728"/>
                    <a:gd name="T18" fmla="*/ 969 w 970"/>
                    <a:gd name="T19" fmla="*/ 646 h 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0" h="728">
                      <a:moveTo>
                        <a:pt x="969" y="646"/>
                      </a:moveTo>
                      <a:lnTo>
                        <a:pt x="969" y="646"/>
                      </a:lnTo>
                      <a:cubicBezTo>
                        <a:pt x="969" y="673"/>
                        <a:pt x="942" y="727"/>
                        <a:pt x="889" y="727"/>
                      </a:cubicBezTo>
                      <a:cubicBezTo>
                        <a:pt x="54" y="727"/>
                        <a:pt x="54" y="727"/>
                        <a:pt x="54" y="727"/>
                      </a:cubicBezTo>
                      <a:cubicBezTo>
                        <a:pt x="0" y="727"/>
                        <a:pt x="0" y="673"/>
                        <a:pt x="0" y="646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27"/>
                        <a:pt x="27" y="0"/>
                        <a:pt x="54" y="0"/>
                      </a:cubicBezTo>
                      <a:cubicBezTo>
                        <a:pt x="889" y="0"/>
                        <a:pt x="889" y="0"/>
                        <a:pt x="889" y="0"/>
                      </a:cubicBezTo>
                      <a:cubicBezTo>
                        <a:pt x="942" y="0"/>
                        <a:pt x="969" y="27"/>
                        <a:pt x="969" y="81"/>
                      </a:cubicBezTo>
                      <a:lnTo>
                        <a:pt x="969" y="646"/>
                      </a:ln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8" name="Freeform 58"/>
                <p:cNvSpPr>
                  <a:spLocks noChangeArrowheads="1"/>
                </p:cNvSpPr>
                <p:nvPr/>
              </p:nvSpPr>
              <p:spPr bwMode="auto">
                <a:xfrm>
                  <a:off x="8320088" y="6605588"/>
                  <a:ext cx="242887" cy="174625"/>
                </a:xfrm>
                <a:custGeom>
                  <a:avLst/>
                  <a:gdLst>
                    <a:gd name="T0" fmla="*/ 673 w 674"/>
                    <a:gd name="T1" fmla="*/ 430 h 485"/>
                    <a:gd name="T2" fmla="*/ 673 w 674"/>
                    <a:gd name="T3" fmla="*/ 430 h 485"/>
                    <a:gd name="T4" fmla="*/ 619 w 674"/>
                    <a:gd name="T5" fmla="*/ 484 h 485"/>
                    <a:gd name="T6" fmla="*/ 54 w 674"/>
                    <a:gd name="T7" fmla="*/ 484 h 485"/>
                    <a:gd name="T8" fmla="*/ 0 w 674"/>
                    <a:gd name="T9" fmla="*/ 430 h 485"/>
                    <a:gd name="T10" fmla="*/ 0 w 674"/>
                    <a:gd name="T11" fmla="*/ 26 h 485"/>
                    <a:gd name="T12" fmla="*/ 54 w 674"/>
                    <a:gd name="T13" fmla="*/ 0 h 485"/>
                    <a:gd name="T14" fmla="*/ 619 w 674"/>
                    <a:gd name="T15" fmla="*/ 0 h 485"/>
                    <a:gd name="T16" fmla="*/ 673 w 674"/>
                    <a:gd name="T17" fmla="*/ 26 h 485"/>
                    <a:gd name="T18" fmla="*/ 673 w 674"/>
                    <a:gd name="T19" fmla="*/ 430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74" h="485">
                      <a:moveTo>
                        <a:pt x="673" y="430"/>
                      </a:moveTo>
                      <a:lnTo>
                        <a:pt x="673" y="430"/>
                      </a:lnTo>
                      <a:cubicBezTo>
                        <a:pt x="673" y="457"/>
                        <a:pt x="645" y="484"/>
                        <a:pt x="619" y="484"/>
                      </a:cubicBezTo>
                      <a:cubicBezTo>
                        <a:pt x="54" y="484"/>
                        <a:pt x="54" y="484"/>
                        <a:pt x="54" y="484"/>
                      </a:cubicBezTo>
                      <a:cubicBezTo>
                        <a:pt x="0" y="484"/>
                        <a:pt x="0" y="457"/>
                        <a:pt x="0" y="43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0"/>
                        <a:pt x="27" y="0"/>
                        <a:pt x="54" y="0"/>
                      </a:cubicBezTo>
                      <a:cubicBezTo>
                        <a:pt x="619" y="0"/>
                        <a:pt x="619" y="0"/>
                        <a:pt x="619" y="0"/>
                      </a:cubicBezTo>
                      <a:cubicBezTo>
                        <a:pt x="645" y="0"/>
                        <a:pt x="673" y="0"/>
                        <a:pt x="673" y="26"/>
                      </a:cubicBezTo>
                      <a:lnTo>
                        <a:pt x="673" y="430"/>
                      </a:ln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89" name="Rectangle 488"/>
            <p:cNvSpPr/>
            <p:nvPr/>
          </p:nvSpPr>
          <p:spPr>
            <a:xfrm>
              <a:off x="1489993" y="0"/>
              <a:ext cx="842257" cy="4568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09" name="Group 508"/>
          <p:cNvGrpSpPr/>
          <p:nvPr/>
        </p:nvGrpSpPr>
        <p:grpSpPr>
          <a:xfrm>
            <a:off x="6831699" y="1446251"/>
            <a:ext cx="1525802" cy="684301"/>
            <a:chOff x="472907" y="0"/>
            <a:chExt cx="1525802" cy="684301"/>
          </a:xfrm>
        </p:grpSpPr>
        <p:grpSp>
          <p:nvGrpSpPr>
            <p:cNvPr id="510" name="Group 509"/>
            <p:cNvGrpSpPr/>
            <p:nvPr/>
          </p:nvGrpSpPr>
          <p:grpSpPr>
            <a:xfrm>
              <a:off x="472907" y="0"/>
              <a:ext cx="1525802" cy="684301"/>
              <a:chOff x="945814" y="5830426"/>
              <a:chExt cx="1525802" cy="684301"/>
            </a:xfrm>
          </p:grpSpPr>
          <p:sp>
            <p:nvSpPr>
              <p:cNvPr id="512" name="TextBox 511"/>
              <p:cNvSpPr txBox="1"/>
              <p:nvPr/>
            </p:nvSpPr>
            <p:spPr>
              <a:xfrm>
                <a:off x="945814" y="6330061"/>
                <a:ext cx="152580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Secure Browser Service </a:t>
                </a:r>
              </a:p>
            </p:txBody>
          </p:sp>
          <p:grpSp>
            <p:nvGrpSpPr>
              <p:cNvPr id="513" name="Group 512"/>
              <p:cNvGrpSpPr/>
              <p:nvPr/>
            </p:nvGrpSpPr>
            <p:grpSpPr>
              <a:xfrm>
                <a:off x="1360532" y="5830426"/>
                <a:ext cx="696365" cy="430301"/>
                <a:chOff x="160338" y="5054600"/>
                <a:chExt cx="3702050" cy="2287588"/>
              </a:xfrm>
            </p:grpSpPr>
            <p:sp>
              <p:nvSpPr>
                <p:cNvPr id="514" name="Freeform 28"/>
                <p:cNvSpPr>
                  <a:spLocks noChangeArrowheads="1"/>
                </p:cNvSpPr>
                <p:nvPr/>
              </p:nvSpPr>
              <p:spPr bwMode="auto">
                <a:xfrm>
                  <a:off x="1798638" y="5054600"/>
                  <a:ext cx="1958975" cy="1017588"/>
                </a:xfrm>
                <a:custGeom>
                  <a:avLst/>
                  <a:gdLst>
                    <a:gd name="T0" fmla="*/ 5439 w 5440"/>
                    <a:gd name="T1" fmla="*/ 2827 h 2828"/>
                    <a:gd name="T2" fmla="*/ 5439 w 5440"/>
                    <a:gd name="T3" fmla="*/ 2827 h 2828"/>
                    <a:gd name="T4" fmla="*/ 2477 w 5440"/>
                    <a:gd name="T5" fmla="*/ 0 h 2828"/>
                    <a:gd name="T6" fmla="*/ 0 w 5440"/>
                    <a:gd name="T7" fmla="*/ 1427 h 28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40" h="2828">
                      <a:moveTo>
                        <a:pt x="5439" y="2827"/>
                      </a:moveTo>
                      <a:lnTo>
                        <a:pt x="5439" y="2827"/>
                      </a:lnTo>
                      <a:cubicBezTo>
                        <a:pt x="5331" y="1238"/>
                        <a:pt x="4066" y="0"/>
                        <a:pt x="2477" y="0"/>
                      </a:cubicBezTo>
                      <a:cubicBezTo>
                        <a:pt x="1536" y="0"/>
                        <a:pt x="512" y="511"/>
                        <a:pt x="0" y="1427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" name="Freeform 29"/>
                <p:cNvSpPr>
                  <a:spLocks noChangeArrowheads="1"/>
                </p:cNvSpPr>
                <p:nvPr/>
              </p:nvSpPr>
              <p:spPr bwMode="auto">
                <a:xfrm>
                  <a:off x="160338" y="5868988"/>
                  <a:ext cx="2219325" cy="1366837"/>
                </a:xfrm>
                <a:custGeom>
                  <a:avLst/>
                  <a:gdLst>
                    <a:gd name="T0" fmla="*/ 2235 w 6166"/>
                    <a:gd name="T1" fmla="*/ 53 h 3796"/>
                    <a:gd name="T2" fmla="*/ 2235 w 6166"/>
                    <a:gd name="T3" fmla="*/ 53 h 3796"/>
                    <a:gd name="T4" fmla="*/ 1857 w 6166"/>
                    <a:gd name="T5" fmla="*/ 0 h 3796"/>
                    <a:gd name="T6" fmla="*/ 0 w 6166"/>
                    <a:gd name="T7" fmla="*/ 1884 h 3796"/>
                    <a:gd name="T8" fmla="*/ 1857 w 6166"/>
                    <a:gd name="T9" fmla="*/ 3795 h 3796"/>
                    <a:gd name="T10" fmla="*/ 6165 w 6166"/>
                    <a:gd name="T11" fmla="*/ 3795 h 3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66" h="3796">
                      <a:moveTo>
                        <a:pt x="2235" y="53"/>
                      </a:moveTo>
                      <a:lnTo>
                        <a:pt x="2235" y="53"/>
                      </a:lnTo>
                      <a:cubicBezTo>
                        <a:pt x="2154" y="26"/>
                        <a:pt x="1938" y="0"/>
                        <a:pt x="1857" y="0"/>
                      </a:cubicBezTo>
                      <a:cubicBezTo>
                        <a:pt x="835" y="0"/>
                        <a:pt x="0" y="861"/>
                        <a:pt x="0" y="1884"/>
                      </a:cubicBezTo>
                      <a:cubicBezTo>
                        <a:pt x="0" y="2934"/>
                        <a:pt x="835" y="3795"/>
                        <a:pt x="1857" y="3795"/>
                      </a:cubicBezTo>
                      <a:cubicBezTo>
                        <a:pt x="6165" y="3795"/>
                        <a:pt x="6165" y="3795"/>
                        <a:pt x="6165" y="3795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" name="Freeform 30"/>
                <p:cNvSpPr>
                  <a:spLocks noChangeArrowheads="1"/>
                </p:cNvSpPr>
                <p:nvPr/>
              </p:nvSpPr>
              <p:spPr bwMode="auto">
                <a:xfrm>
                  <a:off x="896938" y="5403850"/>
                  <a:ext cx="1017587" cy="708025"/>
                </a:xfrm>
                <a:custGeom>
                  <a:avLst/>
                  <a:gdLst>
                    <a:gd name="T0" fmla="*/ 0 w 2828"/>
                    <a:gd name="T1" fmla="*/ 1965 h 1966"/>
                    <a:gd name="T2" fmla="*/ 0 w 2828"/>
                    <a:gd name="T3" fmla="*/ 1965 h 1966"/>
                    <a:gd name="T4" fmla="*/ 2316 w 2828"/>
                    <a:gd name="T5" fmla="*/ 0 h 1966"/>
                    <a:gd name="T6" fmla="*/ 2827 w 2828"/>
                    <a:gd name="T7" fmla="*/ 27 h 19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28" h="1966">
                      <a:moveTo>
                        <a:pt x="0" y="1965"/>
                      </a:moveTo>
                      <a:lnTo>
                        <a:pt x="0" y="1965"/>
                      </a:lnTo>
                      <a:cubicBezTo>
                        <a:pt x="189" y="754"/>
                        <a:pt x="1347" y="0"/>
                        <a:pt x="2316" y="0"/>
                      </a:cubicBezTo>
                      <a:cubicBezTo>
                        <a:pt x="2477" y="0"/>
                        <a:pt x="2665" y="0"/>
                        <a:pt x="2827" y="27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7" name="Freeform 31"/>
                <p:cNvSpPr>
                  <a:spLocks noChangeArrowheads="1"/>
                </p:cNvSpPr>
                <p:nvPr/>
              </p:nvSpPr>
              <p:spPr bwMode="auto">
                <a:xfrm>
                  <a:off x="2476500" y="6149975"/>
                  <a:ext cx="1385888" cy="1192213"/>
                </a:xfrm>
                <a:custGeom>
                  <a:avLst/>
                  <a:gdLst>
                    <a:gd name="T0" fmla="*/ 3662 w 3851"/>
                    <a:gd name="T1" fmla="*/ 3312 h 3313"/>
                    <a:gd name="T2" fmla="*/ 3662 w 3851"/>
                    <a:gd name="T3" fmla="*/ 3312 h 3313"/>
                    <a:gd name="T4" fmla="*/ 189 w 3851"/>
                    <a:gd name="T5" fmla="*/ 3312 h 3313"/>
                    <a:gd name="T6" fmla="*/ 0 w 3851"/>
                    <a:gd name="T7" fmla="*/ 3123 h 3313"/>
                    <a:gd name="T8" fmla="*/ 0 w 3851"/>
                    <a:gd name="T9" fmla="*/ 189 h 3313"/>
                    <a:gd name="T10" fmla="*/ 189 w 3851"/>
                    <a:gd name="T11" fmla="*/ 0 h 3313"/>
                    <a:gd name="T12" fmla="*/ 3662 w 3851"/>
                    <a:gd name="T13" fmla="*/ 0 h 3313"/>
                    <a:gd name="T14" fmla="*/ 3850 w 3851"/>
                    <a:gd name="T15" fmla="*/ 189 h 3313"/>
                    <a:gd name="T16" fmla="*/ 3850 w 3851"/>
                    <a:gd name="T17" fmla="*/ 3123 h 3313"/>
                    <a:gd name="T18" fmla="*/ 3662 w 3851"/>
                    <a:gd name="T19" fmla="*/ 3312 h 3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1" h="3313">
                      <a:moveTo>
                        <a:pt x="3662" y="3312"/>
                      </a:moveTo>
                      <a:lnTo>
                        <a:pt x="3662" y="3312"/>
                      </a:lnTo>
                      <a:cubicBezTo>
                        <a:pt x="189" y="3312"/>
                        <a:pt x="189" y="3312"/>
                        <a:pt x="189" y="3312"/>
                      </a:cubicBezTo>
                      <a:cubicBezTo>
                        <a:pt x="108" y="3312"/>
                        <a:pt x="0" y="3204"/>
                        <a:pt x="0" y="3123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81"/>
                        <a:pt x="108" y="0"/>
                        <a:pt x="189" y="0"/>
                      </a:cubicBezTo>
                      <a:cubicBezTo>
                        <a:pt x="3662" y="0"/>
                        <a:pt x="3662" y="0"/>
                        <a:pt x="3662" y="0"/>
                      </a:cubicBezTo>
                      <a:cubicBezTo>
                        <a:pt x="3769" y="0"/>
                        <a:pt x="3850" y="81"/>
                        <a:pt x="3850" y="189"/>
                      </a:cubicBezTo>
                      <a:cubicBezTo>
                        <a:pt x="3850" y="3123"/>
                        <a:pt x="3850" y="3123"/>
                        <a:pt x="3850" y="3123"/>
                      </a:cubicBezTo>
                      <a:cubicBezTo>
                        <a:pt x="3850" y="3204"/>
                        <a:pt x="3769" y="3312"/>
                        <a:pt x="3662" y="3312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8" name="Line 32"/>
                <p:cNvSpPr>
                  <a:spLocks noChangeShapeType="1"/>
                </p:cNvSpPr>
                <p:nvPr/>
              </p:nvSpPr>
              <p:spPr bwMode="auto">
                <a:xfrm>
                  <a:off x="2476500" y="6421438"/>
                  <a:ext cx="1385888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9" name="Line 33"/>
                <p:cNvSpPr>
                  <a:spLocks noChangeShapeType="1"/>
                </p:cNvSpPr>
                <p:nvPr/>
              </p:nvSpPr>
              <p:spPr bwMode="auto">
                <a:xfrm>
                  <a:off x="3243263" y="6275388"/>
                  <a:ext cx="514350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0" name="Freeform 49"/>
                <p:cNvSpPr>
                  <a:spLocks noChangeArrowheads="1"/>
                </p:cNvSpPr>
                <p:nvPr/>
              </p:nvSpPr>
              <p:spPr bwMode="auto">
                <a:xfrm>
                  <a:off x="3059113" y="6605588"/>
                  <a:ext cx="223837" cy="165100"/>
                </a:xfrm>
                <a:custGeom>
                  <a:avLst/>
                  <a:gdLst>
                    <a:gd name="T0" fmla="*/ 619 w 620"/>
                    <a:gd name="T1" fmla="*/ 457 h 458"/>
                    <a:gd name="T2" fmla="*/ 619 w 620"/>
                    <a:gd name="T3" fmla="*/ 457 h 458"/>
                    <a:gd name="T4" fmla="*/ 619 w 620"/>
                    <a:gd name="T5" fmla="*/ 323 h 458"/>
                    <a:gd name="T6" fmla="*/ 323 w 620"/>
                    <a:gd name="T7" fmla="*/ 0 h 458"/>
                    <a:gd name="T8" fmla="*/ 323 w 620"/>
                    <a:gd name="T9" fmla="*/ 0 h 458"/>
                    <a:gd name="T10" fmla="*/ 0 w 620"/>
                    <a:gd name="T11" fmla="*/ 323 h 458"/>
                    <a:gd name="T12" fmla="*/ 0 w 620"/>
                    <a:gd name="T13" fmla="*/ 457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20" h="458">
                      <a:moveTo>
                        <a:pt x="619" y="457"/>
                      </a:moveTo>
                      <a:lnTo>
                        <a:pt x="619" y="457"/>
                      </a:lnTo>
                      <a:cubicBezTo>
                        <a:pt x="619" y="323"/>
                        <a:pt x="619" y="323"/>
                        <a:pt x="619" y="323"/>
                      </a:cubicBezTo>
                      <a:cubicBezTo>
                        <a:pt x="619" y="134"/>
                        <a:pt x="484" y="0"/>
                        <a:pt x="323" y="0"/>
                      </a:cubicBezTo>
                      <a:lnTo>
                        <a:pt x="323" y="0"/>
                      </a:lnTo>
                      <a:cubicBezTo>
                        <a:pt x="134" y="0"/>
                        <a:pt x="0" y="134"/>
                        <a:pt x="0" y="323"/>
                      </a:cubicBezTo>
                      <a:cubicBezTo>
                        <a:pt x="0" y="457"/>
                        <a:pt x="0" y="457"/>
                        <a:pt x="0" y="457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Freeform 50"/>
                <p:cNvSpPr>
                  <a:spLocks noChangeArrowheads="1"/>
                </p:cNvSpPr>
                <p:nvPr/>
              </p:nvSpPr>
              <p:spPr bwMode="auto">
                <a:xfrm>
                  <a:off x="3146425" y="6865938"/>
                  <a:ext cx="49213" cy="77787"/>
                </a:xfrm>
                <a:custGeom>
                  <a:avLst/>
                  <a:gdLst>
                    <a:gd name="T0" fmla="*/ 134 w 135"/>
                    <a:gd name="T1" fmla="*/ 81 h 216"/>
                    <a:gd name="T2" fmla="*/ 134 w 135"/>
                    <a:gd name="T3" fmla="*/ 81 h 216"/>
                    <a:gd name="T4" fmla="*/ 54 w 135"/>
                    <a:gd name="T5" fmla="*/ 0 h 216"/>
                    <a:gd name="T6" fmla="*/ 0 w 135"/>
                    <a:gd name="T7" fmla="*/ 81 h 216"/>
                    <a:gd name="T8" fmla="*/ 26 w 135"/>
                    <a:gd name="T9" fmla="*/ 135 h 216"/>
                    <a:gd name="T10" fmla="*/ 26 w 135"/>
                    <a:gd name="T11" fmla="*/ 162 h 216"/>
                    <a:gd name="T12" fmla="*/ 54 w 135"/>
                    <a:gd name="T13" fmla="*/ 215 h 216"/>
                    <a:gd name="T14" fmla="*/ 107 w 135"/>
                    <a:gd name="T15" fmla="*/ 162 h 216"/>
                    <a:gd name="T16" fmla="*/ 107 w 135"/>
                    <a:gd name="T17" fmla="*/ 135 h 216"/>
                    <a:gd name="T18" fmla="*/ 134 w 135"/>
                    <a:gd name="T19" fmla="*/ 81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216">
                      <a:moveTo>
                        <a:pt x="134" y="81"/>
                      </a:moveTo>
                      <a:lnTo>
                        <a:pt x="134" y="81"/>
                      </a:lnTo>
                      <a:cubicBezTo>
                        <a:pt x="134" y="27"/>
                        <a:pt x="107" y="0"/>
                        <a:pt x="54" y="0"/>
                      </a:cubicBezTo>
                      <a:cubicBezTo>
                        <a:pt x="26" y="0"/>
                        <a:pt x="0" y="27"/>
                        <a:pt x="0" y="81"/>
                      </a:cubicBezTo>
                      <a:cubicBezTo>
                        <a:pt x="0" y="108"/>
                        <a:pt x="0" y="135"/>
                        <a:pt x="26" y="135"/>
                      </a:cubicBezTo>
                      <a:cubicBezTo>
                        <a:pt x="26" y="162"/>
                        <a:pt x="26" y="162"/>
                        <a:pt x="26" y="162"/>
                      </a:cubicBezTo>
                      <a:cubicBezTo>
                        <a:pt x="26" y="188"/>
                        <a:pt x="54" y="215"/>
                        <a:pt x="54" y="215"/>
                      </a:cubicBezTo>
                      <a:cubicBezTo>
                        <a:pt x="107" y="215"/>
                        <a:pt x="107" y="188"/>
                        <a:pt x="107" y="162"/>
                      </a:cubicBezTo>
                      <a:cubicBezTo>
                        <a:pt x="107" y="135"/>
                        <a:pt x="107" y="135"/>
                        <a:pt x="107" y="135"/>
                      </a:cubicBezTo>
                      <a:cubicBezTo>
                        <a:pt x="134" y="135"/>
                        <a:pt x="134" y="108"/>
                        <a:pt x="134" y="81"/>
                      </a:cubicBez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2" name="Freeform 51"/>
                <p:cNvSpPr>
                  <a:spLocks noChangeArrowheads="1"/>
                </p:cNvSpPr>
                <p:nvPr/>
              </p:nvSpPr>
              <p:spPr bwMode="auto">
                <a:xfrm>
                  <a:off x="2573338" y="6256338"/>
                  <a:ext cx="49212" cy="39687"/>
                </a:xfrm>
                <a:custGeom>
                  <a:avLst/>
                  <a:gdLst>
                    <a:gd name="T0" fmla="*/ 81 w 136"/>
                    <a:gd name="T1" fmla="*/ 0 h 109"/>
                    <a:gd name="T2" fmla="*/ 81 w 136"/>
                    <a:gd name="T3" fmla="*/ 0 h 109"/>
                    <a:gd name="T4" fmla="*/ 0 w 136"/>
                    <a:gd name="T5" fmla="*/ 54 h 109"/>
                    <a:gd name="T6" fmla="*/ 81 w 136"/>
                    <a:gd name="T7" fmla="*/ 108 h 109"/>
                    <a:gd name="T8" fmla="*/ 135 w 136"/>
                    <a:gd name="T9" fmla="*/ 54 h 109"/>
                    <a:gd name="T10" fmla="*/ 81 w 136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6" h="109">
                      <a:moveTo>
                        <a:pt x="81" y="0"/>
                      </a:moveTo>
                      <a:lnTo>
                        <a:pt x="81" y="0"/>
                      </a:lnTo>
                      <a:cubicBezTo>
                        <a:pt x="28" y="0"/>
                        <a:pt x="0" y="27"/>
                        <a:pt x="0" y="54"/>
                      </a:cubicBezTo>
                      <a:cubicBezTo>
                        <a:pt x="0" y="81"/>
                        <a:pt x="28" y="108"/>
                        <a:pt x="81" y="108"/>
                      </a:cubicBezTo>
                      <a:cubicBezTo>
                        <a:pt x="108" y="108"/>
                        <a:pt x="135" y="81"/>
                        <a:pt x="135" y="54"/>
                      </a:cubicBezTo>
                      <a:cubicBezTo>
                        <a:pt x="135" y="27"/>
                        <a:pt x="108" y="0"/>
                        <a:pt x="81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3" name="Freeform 52"/>
                <p:cNvSpPr>
                  <a:spLocks noChangeArrowheads="1"/>
                </p:cNvSpPr>
                <p:nvPr/>
              </p:nvSpPr>
              <p:spPr bwMode="auto">
                <a:xfrm>
                  <a:off x="2681288" y="6256338"/>
                  <a:ext cx="38100" cy="39687"/>
                </a:xfrm>
                <a:custGeom>
                  <a:avLst/>
                  <a:gdLst>
                    <a:gd name="T0" fmla="*/ 54 w 108"/>
                    <a:gd name="T1" fmla="*/ 0 h 109"/>
                    <a:gd name="T2" fmla="*/ 54 w 108"/>
                    <a:gd name="T3" fmla="*/ 0 h 109"/>
                    <a:gd name="T4" fmla="*/ 0 w 108"/>
                    <a:gd name="T5" fmla="*/ 54 h 109"/>
                    <a:gd name="T6" fmla="*/ 54 w 108"/>
                    <a:gd name="T7" fmla="*/ 108 h 109"/>
                    <a:gd name="T8" fmla="*/ 107 w 108"/>
                    <a:gd name="T9" fmla="*/ 54 h 109"/>
                    <a:gd name="T10" fmla="*/ 54 w 108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109">
                      <a:moveTo>
                        <a:pt x="54" y="0"/>
                      </a:moveTo>
                      <a:lnTo>
                        <a:pt x="54" y="0"/>
                      </a:lnTo>
                      <a:cubicBezTo>
                        <a:pt x="26" y="0"/>
                        <a:pt x="0" y="27"/>
                        <a:pt x="0" y="54"/>
                      </a:cubicBezTo>
                      <a:cubicBezTo>
                        <a:pt x="0" y="81"/>
                        <a:pt x="26" y="108"/>
                        <a:pt x="54" y="108"/>
                      </a:cubicBezTo>
                      <a:cubicBezTo>
                        <a:pt x="81" y="108"/>
                        <a:pt x="107" y="81"/>
                        <a:pt x="107" y="54"/>
                      </a:cubicBezTo>
                      <a:cubicBezTo>
                        <a:pt x="107" y="27"/>
                        <a:pt x="81" y="0"/>
                        <a:pt x="54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4" name="Freeform 53"/>
                <p:cNvSpPr>
                  <a:spLocks noChangeArrowheads="1"/>
                </p:cNvSpPr>
                <p:nvPr/>
              </p:nvSpPr>
              <p:spPr bwMode="auto">
                <a:xfrm>
                  <a:off x="2778125" y="6256338"/>
                  <a:ext cx="49213" cy="39687"/>
                </a:xfrm>
                <a:custGeom>
                  <a:avLst/>
                  <a:gdLst>
                    <a:gd name="T0" fmla="*/ 54 w 136"/>
                    <a:gd name="T1" fmla="*/ 0 h 109"/>
                    <a:gd name="T2" fmla="*/ 54 w 136"/>
                    <a:gd name="T3" fmla="*/ 0 h 109"/>
                    <a:gd name="T4" fmla="*/ 0 w 136"/>
                    <a:gd name="T5" fmla="*/ 54 h 109"/>
                    <a:gd name="T6" fmla="*/ 54 w 136"/>
                    <a:gd name="T7" fmla="*/ 108 h 109"/>
                    <a:gd name="T8" fmla="*/ 135 w 136"/>
                    <a:gd name="T9" fmla="*/ 54 h 109"/>
                    <a:gd name="T10" fmla="*/ 54 w 136"/>
                    <a:gd name="T11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6" h="109">
                      <a:moveTo>
                        <a:pt x="54" y="0"/>
                      </a:moveTo>
                      <a:lnTo>
                        <a:pt x="54" y="0"/>
                      </a:lnTo>
                      <a:cubicBezTo>
                        <a:pt x="27" y="0"/>
                        <a:pt x="0" y="27"/>
                        <a:pt x="0" y="54"/>
                      </a:cubicBezTo>
                      <a:cubicBezTo>
                        <a:pt x="0" y="81"/>
                        <a:pt x="27" y="108"/>
                        <a:pt x="54" y="108"/>
                      </a:cubicBezTo>
                      <a:cubicBezTo>
                        <a:pt x="108" y="108"/>
                        <a:pt x="135" y="81"/>
                        <a:pt x="135" y="54"/>
                      </a:cubicBezTo>
                      <a:cubicBezTo>
                        <a:pt x="135" y="27"/>
                        <a:pt x="108" y="0"/>
                        <a:pt x="54" y="0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5" name="Freeform 56"/>
                <p:cNvSpPr>
                  <a:spLocks noChangeArrowheads="1"/>
                </p:cNvSpPr>
                <p:nvPr/>
              </p:nvSpPr>
              <p:spPr bwMode="auto">
                <a:xfrm>
                  <a:off x="2990850" y="6769100"/>
                  <a:ext cx="358775" cy="252413"/>
                </a:xfrm>
                <a:custGeom>
                  <a:avLst/>
                  <a:gdLst>
                    <a:gd name="T0" fmla="*/ 996 w 997"/>
                    <a:gd name="T1" fmla="*/ 646 h 701"/>
                    <a:gd name="T2" fmla="*/ 996 w 997"/>
                    <a:gd name="T3" fmla="*/ 646 h 701"/>
                    <a:gd name="T4" fmla="*/ 916 w 997"/>
                    <a:gd name="T5" fmla="*/ 700 h 701"/>
                    <a:gd name="T6" fmla="*/ 81 w 997"/>
                    <a:gd name="T7" fmla="*/ 700 h 701"/>
                    <a:gd name="T8" fmla="*/ 0 w 997"/>
                    <a:gd name="T9" fmla="*/ 646 h 701"/>
                    <a:gd name="T10" fmla="*/ 0 w 997"/>
                    <a:gd name="T11" fmla="*/ 81 h 701"/>
                    <a:gd name="T12" fmla="*/ 81 w 997"/>
                    <a:gd name="T13" fmla="*/ 0 h 701"/>
                    <a:gd name="T14" fmla="*/ 916 w 997"/>
                    <a:gd name="T15" fmla="*/ 0 h 701"/>
                    <a:gd name="T16" fmla="*/ 996 w 997"/>
                    <a:gd name="T17" fmla="*/ 81 h 701"/>
                    <a:gd name="T18" fmla="*/ 996 w 997"/>
                    <a:gd name="T19" fmla="*/ 646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7" h="701">
                      <a:moveTo>
                        <a:pt x="996" y="646"/>
                      </a:moveTo>
                      <a:lnTo>
                        <a:pt x="996" y="646"/>
                      </a:lnTo>
                      <a:cubicBezTo>
                        <a:pt x="996" y="673"/>
                        <a:pt x="969" y="700"/>
                        <a:pt x="916" y="700"/>
                      </a:cubicBezTo>
                      <a:cubicBezTo>
                        <a:pt x="81" y="700"/>
                        <a:pt x="81" y="700"/>
                        <a:pt x="81" y="700"/>
                      </a:cubicBezTo>
                      <a:cubicBezTo>
                        <a:pt x="0" y="700"/>
                        <a:pt x="0" y="673"/>
                        <a:pt x="0" y="646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27"/>
                        <a:pt x="54" y="0"/>
                        <a:pt x="81" y="0"/>
                      </a:cubicBezTo>
                      <a:cubicBezTo>
                        <a:pt x="916" y="0"/>
                        <a:pt x="916" y="0"/>
                        <a:pt x="916" y="0"/>
                      </a:cubicBezTo>
                      <a:cubicBezTo>
                        <a:pt x="969" y="0"/>
                        <a:pt x="996" y="27"/>
                        <a:pt x="996" y="81"/>
                      </a:cubicBezTo>
                      <a:lnTo>
                        <a:pt x="996" y="646"/>
                      </a:lnTo>
                    </a:path>
                  </a:pathLst>
                </a:custGeom>
                <a:noFill/>
                <a:ln w="126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1" name="Rectangle 510"/>
            <p:cNvSpPr/>
            <p:nvPr/>
          </p:nvSpPr>
          <p:spPr>
            <a:xfrm>
              <a:off x="824126" y="0"/>
              <a:ext cx="823365" cy="43030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806651" y="1364018"/>
            <a:ext cx="867738" cy="766534"/>
            <a:chOff x="2727414" y="2937255"/>
            <a:chExt cx="867738" cy="766534"/>
          </a:xfrm>
        </p:grpSpPr>
        <p:sp>
          <p:nvSpPr>
            <p:cNvPr id="529" name="TextBox 528"/>
            <p:cNvSpPr txBox="1"/>
            <p:nvPr/>
          </p:nvSpPr>
          <p:spPr>
            <a:xfrm>
              <a:off x="2727414" y="3519123"/>
              <a:ext cx="86773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Cloud Storage</a:t>
              </a:r>
            </a:p>
          </p:txBody>
        </p:sp>
        <p:grpSp>
          <p:nvGrpSpPr>
            <p:cNvPr id="530" name="Group 529"/>
            <p:cNvGrpSpPr/>
            <p:nvPr/>
          </p:nvGrpSpPr>
          <p:grpSpPr>
            <a:xfrm>
              <a:off x="2798831" y="2937255"/>
              <a:ext cx="678751" cy="410844"/>
              <a:chOff x="1176338" y="1033463"/>
              <a:chExt cx="2638425" cy="1597025"/>
            </a:xfrm>
          </p:grpSpPr>
          <p:sp>
            <p:nvSpPr>
              <p:cNvPr id="531" name="Freeform 1"/>
              <p:cNvSpPr>
                <a:spLocks noChangeArrowheads="1"/>
              </p:cNvSpPr>
              <p:nvPr/>
            </p:nvSpPr>
            <p:spPr bwMode="auto">
              <a:xfrm>
                <a:off x="2378075" y="1033463"/>
                <a:ext cx="1436688" cy="79851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126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2"/>
              <p:cNvSpPr>
                <a:spLocks noChangeArrowheads="1"/>
              </p:cNvSpPr>
              <p:nvPr/>
            </p:nvSpPr>
            <p:spPr bwMode="auto">
              <a:xfrm>
                <a:off x="1176338" y="1635125"/>
                <a:ext cx="1436687" cy="9953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126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3"/>
              <p:cNvSpPr>
                <a:spLocks noChangeArrowheads="1"/>
              </p:cNvSpPr>
              <p:nvPr/>
            </p:nvSpPr>
            <p:spPr bwMode="auto">
              <a:xfrm>
                <a:off x="1720850" y="1287463"/>
                <a:ext cx="741363" cy="515937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126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6" name="Group 545"/>
            <p:cNvGrpSpPr/>
            <p:nvPr/>
          </p:nvGrpSpPr>
          <p:grpSpPr>
            <a:xfrm>
              <a:off x="3227323" y="3147413"/>
              <a:ext cx="360959" cy="253513"/>
              <a:chOff x="6096000" y="5318125"/>
              <a:chExt cx="2789238" cy="1958975"/>
            </a:xfrm>
          </p:grpSpPr>
          <p:sp>
            <p:nvSpPr>
              <p:cNvPr id="548" name="Freeform 10"/>
              <p:cNvSpPr>
                <a:spLocks noChangeArrowheads="1"/>
              </p:cNvSpPr>
              <p:nvPr/>
            </p:nvSpPr>
            <p:spPr bwMode="auto">
              <a:xfrm>
                <a:off x="6118225" y="5915025"/>
                <a:ext cx="2767013" cy="1362075"/>
              </a:xfrm>
              <a:custGeom>
                <a:avLst/>
                <a:gdLst>
                  <a:gd name="T0" fmla="*/ 6000 w 7688"/>
                  <a:gd name="T1" fmla="*/ 3781 h 3782"/>
                  <a:gd name="T2" fmla="*/ 6000 w 7688"/>
                  <a:gd name="T3" fmla="*/ 3781 h 3782"/>
                  <a:gd name="T4" fmla="*/ 312 w 7688"/>
                  <a:gd name="T5" fmla="*/ 3781 h 3782"/>
                  <a:gd name="T6" fmla="*/ 62 w 7688"/>
                  <a:gd name="T7" fmla="*/ 3468 h 3782"/>
                  <a:gd name="T8" fmla="*/ 1219 w 7688"/>
                  <a:gd name="T9" fmla="*/ 250 h 3782"/>
                  <a:gd name="T10" fmla="*/ 1562 w 7688"/>
                  <a:gd name="T11" fmla="*/ 0 h 3782"/>
                  <a:gd name="T12" fmla="*/ 7375 w 7688"/>
                  <a:gd name="T13" fmla="*/ 0 h 3782"/>
                  <a:gd name="T14" fmla="*/ 7625 w 7688"/>
                  <a:gd name="T15" fmla="*/ 343 h 3782"/>
                  <a:gd name="T16" fmla="*/ 6500 w 7688"/>
                  <a:gd name="T17" fmla="*/ 3468 h 3782"/>
                  <a:gd name="T18" fmla="*/ 6000 w 7688"/>
                  <a:gd name="T19" fmla="*/ 3781 h 3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88" h="3782">
                    <a:moveTo>
                      <a:pt x="6000" y="3781"/>
                    </a:moveTo>
                    <a:lnTo>
                      <a:pt x="6000" y="3781"/>
                    </a:lnTo>
                    <a:cubicBezTo>
                      <a:pt x="312" y="3781"/>
                      <a:pt x="312" y="3781"/>
                      <a:pt x="312" y="3781"/>
                    </a:cubicBezTo>
                    <a:cubicBezTo>
                      <a:pt x="94" y="3781"/>
                      <a:pt x="0" y="3625"/>
                      <a:pt x="62" y="3468"/>
                    </a:cubicBezTo>
                    <a:cubicBezTo>
                      <a:pt x="1219" y="250"/>
                      <a:pt x="1219" y="250"/>
                      <a:pt x="1219" y="250"/>
                    </a:cubicBezTo>
                    <a:cubicBezTo>
                      <a:pt x="1281" y="93"/>
                      <a:pt x="1406" y="0"/>
                      <a:pt x="1562" y="0"/>
                    </a:cubicBezTo>
                    <a:cubicBezTo>
                      <a:pt x="7375" y="0"/>
                      <a:pt x="7375" y="0"/>
                      <a:pt x="7375" y="0"/>
                    </a:cubicBezTo>
                    <a:cubicBezTo>
                      <a:pt x="7594" y="0"/>
                      <a:pt x="7687" y="156"/>
                      <a:pt x="7625" y="343"/>
                    </a:cubicBezTo>
                    <a:cubicBezTo>
                      <a:pt x="6500" y="3468"/>
                      <a:pt x="6500" y="3468"/>
                      <a:pt x="6500" y="3468"/>
                    </a:cubicBezTo>
                    <a:cubicBezTo>
                      <a:pt x="6406" y="3625"/>
                      <a:pt x="6187" y="3781"/>
                      <a:pt x="6000" y="3781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49" name="Freeform 11"/>
              <p:cNvSpPr>
                <a:spLocks noChangeArrowheads="1"/>
              </p:cNvSpPr>
              <p:nvPr/>
            </p:nvSpPr>
            <p:spPr bwMode="auto">
              <a:xfrm>
                <a:off x="6096000" y="5318125"/>
                <a:ext cx="2339507" cy="1956997"/>
              </a:xfrm>
              <a:custGeom>
                <a:avLst/>
                <a:gdLst>
                  <a:gd name="T0" fmla="*/ 6500 w 6501"/>
                  <a:gd name="T1" fmla="*/ 1719 h 5439"/>
                  <a:gd name="T2" fmla="*/ 6500 w 6501"/>
                  <a:gd name="T3" fmla="*/ 1719 h 5439"/>
                  <a:gd name="T4" fmla="*/ 6500 w 6501"/>
                  <a:gd name="T5" fmla="*/ 1188 h 5439"/>
                  <a:gd name="T6" fmla="*/ 6157 w 6501"/>
                  <a:gd name="T7" fmla="*/ 844 h 5439"/>
                  <a:gd name="T8" fmla="*/ 2438 w 6501"/>
                  <a:gd name="T9" fmla="*/ 844 h 5439"/>
                  <a:gd name="T10" fmla="*/ 2188 w 6501"/>
                  <a:gd name="T11" fmla="*/ 219 h 5439"/>
                  <a:gd name="T12" fmla="*/ 1844 w 6501"/>
                  <a:gd name="T13" fmla="*/ 0 h 5439"/>
                  <a:gd name="T14" fmla="*/ 344 w 6501"/>
                  <a:gd name="T15" fmla="*/ 0 h 5439"/>
                  <a:gd name="T16" fmla="*/ 0 w 6501"/>
                  <a:gd name="T17" fmla="*/ 344 h 5439"/>
                  <a:gd name="T18" fmla="*/ 0 w 6501"/>
                  <a:gd name="T19" fmla="*/ 782 h 5439"/>
                  <a:gd name="T20" fmla="*/ 0 w 6501"/>
                  <a:gd name="T21" fmla="*/ 5125 h 5439"/>
                  <a:gd name="T22" fmla="*/ 313 w 6501"/>
                  <a:gd name="T23" fmla="*/ 5438 h 5439"/>
                  <a:gd name="connsiteX0" fmla="*/ 9998 w 9998"/>
                  <a:gd name="connsiteY0" fmla="*/ 3161 h 9998"/>
                  <a:gd name="connsiteX1" fmla="*/ 9998 w 9998"/>
                  <a:gd name="connsiteY1" fmla="*/ 3161 h 9998"/>
                  <a:gd name="connsiteX2" fmla="*/ 9994 w 9998"/>
                  <a:gd name="connsiteY2" fmla="*/ 2907 h 9998"/>
                  <a:gd name="connsiteX3" fmla="*/ 9998 w 9998"/>
                  <a:gd name="connsiteY3" fmla="*/ 2184 h 9998"/>
                  <a:gd name="connsiteX4" fmla="*/ 9471 w 9998"/>
                  <a:gd name="connsiteY4" fmla="*/ 1552 h 9998"/>
                  <a:gd name="connsiteX5" fmla="*/ 3750 w 9998"/>
                  <a:gd name="connsiteY5" fmla="*/ 1552 h 9998"/>
                  <a:gd name="connsiteX6" fmla="*/ 3366 w 9998"/>
                  <a:gd name="connsiteY6" fmla="*/ 403 h 9998"/>
                  <a:gd name="connsiteX7" fmla="*/ 2836 w 9998"/>
                  <a:gd name="connsiteY7" fmla="*/ 0 h 9998"/>
                  <a:gd name="connsiteX8" fmla="*/ 529 w 9998"/>
                  <a:gd name="connsiteY8" fmla="*/ 0 h 9998"/>
                  <a:gd name="connsiteX9" fmla="*/ 0 w 9998"/>
                  <a:gd name="connsiteY9" fmla="*/ 632 h 9998"/>
                  <a:gd name="connsiteX10" fmla="*/ 0 w 9998"/>
                  <a:gd name="connsiteY10" fmla="*/ 1438 h 9998"/>
                  <a:gd name="connsiteX11" fmla="*/ 0 w 9998"/>
                  <a:gd name="connsiteY11" fmla="*/ 9423 h 9998"/>
                  <a:gd name="connsiteX12" fmla="*/ 481 w 9998"/>
                  <a:gd name="connsiteY12" fmla="*/ 9998 h 9998"/>
                  <a:gd name="connsiteX0" fmla="*/ 10000 w 10000"/>
                  <a:gd name="connsiteY0" fmla="*/ 3162 h 10000"/>
                  <a:gd name="connsiteX1" fmla="*/ 9996 w 10000"/>
                  <a:gd name="connsiteY1" fmla="*/ 2908 h 10000"/>
                  <a:gd name="connsiteX2" fmla="*/ 10000 w 10000"/>
                  <a:gd name="connsiteY2" fmla="*/ 2184 h 10000"/>
                  <a:gd name="connsiteX3" fmla="*/ 9473 w 10000"/>
                  <a:gd name="connsiteY3" fmla="*/ 1552 h 10000"/>
                  <a:gd name="connsiteX4" fmla="*/ 3751 w 10000"/>
                  <a:gd name="connsiteY4" fmla="*/ 1552 h 10000"/>
                  <a:gd name="connsiteX5" fmla="*/ 3367 w 10000"/>
                  <a:gd name="connsiteY5" fmla="*/ 403 h 10000"/>
                  <a:gd name="connsiteX6" fmla="*/ 2837 w 10000"/>
                  <a:gd name="connsiteY6" fmla="*/ 0 h 10000"/>
                  <a:gd name="connsiteX7" fmla="*/ 529 w 10000"/>
                  <a:gd name="connsiteY7" fmla="*/ 0 h 10000"/>
                  <a:gd name="connsiteX8" fmla="*/ 0 w 10000"/>
                  <a:gd name="connsiteY8" fmla="*/ 632 h 10000"/>
                  <a:gd name="connsiteX9" fmla="*/ 0 w 10000"/>
                  <a:gd name="connsiteY9" fmla="*/ 1438 h 10000"/>
                  <a:gd name="connsiteX10" fmla="*/ 0 w 10000"/>
                  <a:gd name="connsiteY10" fmla="*/ 9425 h 10000"/>
                  <a:gd name="connsiteX11" fmla="*/ 481 w 10000"/>
                  <a:gd name="connsiteY11" fmla="*/ 10000 h 10000"/>
                  <a:gd name="connsiteX0" fmla="*/ 9996 w 10000"/>
                  <a:gd name="connsiteY0" fmla="*/ 2908 h 10000"/>
                  <a:gd name="connsiteX1" fmla="*/ 10000 w 10000"/>
                  <a:gd name="connsiteY1" fmla="*/ 2184 h 10000"/>
                  <a:gd name="connsiteX2" fmla="*/ 9473 w 10000"/>
                  <a:gd name="connsiteY2" fmla="*/ 1552 h 10000"/>
                  <a:gd name="connsiteX3" fmla="*/ 3751 w 10000"/>
                  <a:gd name="connsiteY3" fmla="*/ 1552 h 10000"/>
                  <a:gd name="connsiteX4" fmla="*/ 3367 w 10000"/>
                  <a:gd name="connsiteY4" fmla="*/ 403 h 10000"/>
                  <a:gd name="connsiteX5" fmla="*/ 2837 w 10000"/>
                  <a:gd name="connsiteY5" fmla="*/ 0 h 10000"/>
                  <a:gd name="connsiteX6" fmla="*/ 529 w 10000"/>
                  <a:gd name="connsiteY6" fmla="*/ 0 h 10000"/>
                  <a:gd name="connsiteX7" fmla="*/ 0 w 10000"/>
                  <a:gd name="connsiteY7" fmla="*/ 632 h 10000"/>
                  <a:gd name="connsiteX8" fmla="*/ 0 w 10000"/>
                  <a:gd name="connsiteY8" fmla="*/ 1438 h 10000"/>
                  <a:gd name="connsiteX9" fmla="*/ 0 w 10000"/>
                  <a:gd name="connsiteY9" fmla="*/ 9425 h 10000"/>
                  <a:gd name="connsiteX10" fmla="*/ 481 w 10000"/>
                  <a:gd name="connsiteY10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00" h="10000">
                    <a:moveTo>
                      <a:pt x="9996" y="2908"/>
                    </a:moveTo>
                    <a:cubicBezTo>
                      <a:pt x="9997" y="2667"/>
                      <a:pt x="9999" y="2425"/>
                      <a:pt x="10000" y="2184"/>
                    </a:cubicBezTo>
                    <a:cubicBezTo>
                      <a:pt x="10000" y="1839"/>
                      <a:pt x="9760" y="1552"/>
                      <a:pt x="9473" y="1552"/>
                    </a:cubicBezTo>
                    <a:lnTo>
                      <a:pt x="3751" y="1552"/>
                    </a:lnTo>
                    <a:lnTo>
                      <a:pt x="3367" y="403"/>
                    </a:lnTo>
                    <a:cubicBezTo>
                      <a:pt x="3270" y="173"/>
                      <a:pt x="3077" y="0"/>
                      <a:pt x="2837" y="0"/>
                    </a:cubicBezTo>
                    <a:lnTo>
                      <a:pt x="529" y="0"/>
                    </a:lnTo>
                    <a:cubicBezTo>
                      <a:pt x="242" y="0"/>
                      <a:pt x="0" y="289"/>
                      <a:pt x="0" y="632"/>
                    </a:cubicBezTo>
                    <a:lnTo>
                      <a:pt x="0" y="1438"/>
                    </a:lnTo>
                    <a:lnTo>
                      <a:pt x="0" y="9425"/>
                    </a:lnTo>
                    <a:cubicBezTo>
                      <a:pt x="0" y="9713"/>
                      <a:pt x="242" y="10000"/>
                      <a:pt x="481" y="1000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0484324" y="1464664"/>
            <a:ext cx="804232" cy="665888"/>
            <a:chOff x="311278" y="0"/>
            <a:chExt cx="804232" cy="665888"/>
          </a:xfrm>
        </p:grpSpPr>
        <p:grpSp>
          <p:nvGrpSpPr>
            <p:cNvPr id="4" name="Group 3"/>
            <p:cNvGrpSpPr/>
            <p:nvPr/>
          </p:nvGrpSpPr>
          <p:grpSpPr>
            <a:xfrm>
              <a:off x="374778" y="0"/>
              <a:ext cx="677232" cy="665888"/>
              <a:chOff x="749556" y="1718664"/>
              <a:chExt cx="677232" cy="665888"/>
            </a:xfrm>
          </p:grpSpPr>
          <p:sp>
            <p:nvSpPr>
              <p:cNvPr id="422" name="TextBox 421"/>
              <p:cNvSpPr txBox="1"/>
              <p:nvPr/>
            </p:nvSpPr>
            <p:spPr>
              <a:xfrm>
                <a:off x="908636" y="2199886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423" name="Group 422"/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424" name="Freeform 13"/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5" name="Freeform 14"/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Rectangle 4"/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1697" y="2681224"/>
            <a:ext cx="878446" cy="665480"/>
            <a:chOff x="285848" y="0"/>
            <a:chExt cx="878446" cy="665480"/>
          </a:xfrm>
        </p:grpSpPr>
        <p:grpSp>
          <p:nvGrpSpPr>
            <p:cNvPr id="7" name="Group 6"/>
            <p:cNvGrpSpPr/>
            <p:nvPr/>
          </p:nvGrpSpPr>
          <p:grpSpPr>
            <a:xfrm>
              <a:off x="285848" y="0"/>
              <a:ext cx="878446" cy="665480"/>
              <a:chOff x="571697" y="2935224"/>
              <a:chExt cx="878446" cy="665480"/>
            </a:xfrm>
          </p:grpSpPr>
          <p:sp>
            <p:nvSpPr>
              <p:cNvPr id="551" name="TextBox 550"/>
              <p:cNvSpPr txBox="1"/>
              <p:nvPr/>
            </p:nvSpPr>
            <p:spPr>
              <a:xfrm>
                <a:off x="571697" y="3416038"/>
                <a:ext cx="87844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Hybrid Cloud </a:t>
                </a: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72592" y="2935224"/>
                <a:ext cx="676656" cy="411480"/>
                <a:chOff x="681869" y="2750123"/>
                <a:chExt cx="588600" cy="356616"/>
              </a:xfrm>
            </p:grpSpPr>
            <p:sp>
              <p:nvSpPr>
                <p:cNvPr id="554" name="Freeform 41"/>
                <p:cNvSpPr>
                  <a:spLocks noChangeArrowheads="1"/>
                </p:cNvSpPr>
                <p:nvPr/>
              </p:nvSpPr>
              <p:spPr bwMode="auto">
                <a:xfrm>
                  <a:off x="790923" y="2750123"/>
                  <a:ext cx="479546" cy="356616"/>
                </a:xfrm>
                <a:custGeom>
                  <a:avLst/>
                  <a:gdLst>
                    <a:gd name="T0" fmla="*/ 0 w 8685"/>
                    <a:gd name="T1" fmla="*/ 6458 h 6459"/>
                    <a:gd name="T2" fmla="*/ 0 w 8685"/>
                    <a:gd name="T3" fmla="*/ 6458 h 6459"/>
                    <a:gd name="T4" fmla="*/ 5526 w 8685"/>
                    <a:gd name="T5" fmla="*/ 6458 h 6459"/>
                    <a:gd name="T6" fmla="*/ 8684 w 8685"/>
                    <a:gd name="T7" fmla="*/ 3215 h 6459"/>
                    <a:gd name="T8" fmla="*/ 5526 w 8685"/>
                    <a:gd name="T9" fmla="*/ 0 h 6459"/>
                    <a:gd name="T10" fmla="*/ 2875 w 8685"/>
                    <a:gd name="T11" fmla="*/ 1551 h 6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85" h="6459">
                      <a:moveTo>
                        <a:pt x="0" y="6458"/>
                      </a:moveTo>
                      <a:lnTo>
                        <a:pt x="0" y="6458"/>
                      </a:lnTo>
                      <a:cubicBezTo>
                        <a:pt x="5526" y="6458"/>
                        <a:pt x="5526" y="6458"/>
                        <a:pt x="5526" y="6458"/>
                      </a:cubicBezTo>
                      <a:cubicBezTo>
                        <a:pt x="7274" y="6458"/>
                        <a:pt x="8684" y="5019"/>
                        <a:pt x="8684" y="3215"/>
                      </a:cubicBezTo>
                      <a:cubicBezTo>
                        <a:pt x="8684" y="1438"/>
                        <a:pt x="7274" y="0"/>
                        <a:pt x="5526" y="0"/>
                      </a:cubicBezTo>
                      <a:cubicBezTo>
                        <a:pt x="4539" y="0"/>
                        <a:pt x="3411" y="564"/>
                        <a:pt x="2875" y="155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5" name="Freeform 42"/>
                <p:cNvSpPr>
                  <a:spLocks noChangeArrowheads="1"/>
                </p:cNvSpPr>
                <p:nvPr/>
              </p:nvSpPr>
              <p:spPr bwMode="auto">
                <a:xfrm>
                  <a:off x="681869" y="2884006"/>
                  <a:ext cx="132423" cy="222733"/>
                </a:xfrm>
                <a:custGeom>
                  <a:avLst/>
                  <a:gdLst>
                    <a:gd name="T0" fmla="*/ 2397 w 2398"/>
                    <a:gd name="T1" fmla="*/ 56 h 4034"/>
                    <a:gd name="T2" fmla="*/ 2397 w 2398"/>
                    <a:gd name="T3" fmla="*/ 56 h 4034"/>
                    <a:gd name="T4" fmla="*/ 1975 w 2398"/>
                    <a:gd name="T5" fmla="*/ 0 h 4034"/>
                    <a:gd name="T6" fmla="*/ 0 w 2398"/>
                    <a:gd name="T7" fmla="*/ 2002 h 4034"/>
                    <a:gd name="T8" fmla="*/ 1975 w 2398"/>
                    <a:gd name="T9" fmla="*/ 4033 h 4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8" h="4034">
                      <a:moveTo>
                        <a:pt x="2397" y="56"/>
                      </a:moveTo>
                      <a:lnTo>
                        <a:pt x="2397" y="56"/>
                      </a:lnTo>
                      <a:cubicBezTo>
                        <a:pt x="2284" y="28"/>
                        <a:pt x="2087" y="0"/>
                        <a:pt x="1975" y="0"/>
                      </a:cubicBezTo>
                      <a:cubicBezTo>
                        <a:pt x="903" y="0"/>
                        <a:pt x="0" y="903"/>
                        <a:pt x="0" y="2002"/>
                      </a:cubicBezTo>
                      <a:cubicBezTo>
                        <a:pt x="0" y="3130"/>
                        <a:pt x="903" y="4033"/>
                        <a:pt x="1975" y="403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6" name="Freeform 43"/>
                <p:cNvSpPr>
                  <a:spLocks noChangeArrowheads="1"/>
                </p:cNvSpPr>
                <p:nvPr/>
              </p:nvSpPr>
              <p:spPr bwMode="auto">
                <a:xfrm>
                  <a:off x="801877" y="2806111"/>
                  <a:ext cx="166746" cy="116843"/>
                </a:xfrm>
                <a:custGeom>
                  <a:avLst/>
                  <a:gdLst>
                    <a:gd name="T0" fmla="*/ 0 w 3019"/>
                    <a:gd name="T1" fmla="*/ 2115 h 2116"/>
                    <a:gd name="T2" fmla="*/ 0 w 3019"/>
                    <a:gd name="T3" fmla="*/ 2115 h 2116"/>
                    <a:gd name="T4" fmla="*/ 2482 w 3019"/>
                    <a:gd name="T5" fmla="*/ 0 h 2116"/>
                    <a:gd name="T6" fmla="*/ 3018 w 3019"/>
                    <a:gd name="T7" fmla="*/ 57 h 2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19" h="2116">
                      <a:moveTo>
                        <a:pt x="0" y="2115"/>
                      </a:moveTo>
                      <a:lnTo>
                        <a:pt x="0" y="2115"/>
                      </a:lnTo>
                      <a:cubicBezTo>
                        <a:pt x="226" y="846"/>
                        <a:pt x="1439" y="0"/>
                        <a:pt x="2482" y="0"/>
                      </a:cubicBezTo>
                      <a:cubicBezTo>
                        <a:pt x="2679" y="0"/>
                        <a:pt x="2849" y="29"/>
                        <a:pt x="3018" y="5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" name="Rectangle 7"/>
            <p:cNvSpPr/>
            <p:nvPr/>
          </p:nvSpPr>
          <p:spPr>
            <a:xfrm>
              <a:off x="323243" y="0"/>
              <a:ext cx="803656" cy="411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1554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-9625"/>
            <a:ext cx="10515600" cy="1325563"/>
          </a:xfrm>
        </p:spPr>
        <p:txBody>
          <a:bodyPr/>
          <a:lstStyle/>
          <a:p>
            <a:r>
              <a:rPr lang="en-US" dirty="0"/>
              <a:t>Roles and Locations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559166" y="1482116"/>
            <a:ext cx="903508" cy="648436"/>
            <a:chOff x="953888" y="0"/>
            <a:chExt cx="903508" cy="648436"/>
          </a:xfrm>
        </p:grpSpPr>
        <p:grpSp>
          <p:nvGrpSpPr>
            <p:cNvPr id="111" name="Group 110"/>
            <p:cNvGrpSpPr/>
            <p:nvPr/>
          </p:nvGrpSpPr>
          <p:grpSpPr>
            <a:xfrm>
              <a:off x="1017388" y="0"/>
              <a:ext cx="776508" cy="648436"/>
              <a:chOff x="2034776" y="2028661"/>
              <a:chExt cx="776508" cy="648436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2248816" y="2492431"/>
                <a:ext cx="3484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Users</a:t>
                </a:r>
              </a:p>
            </p:txBody>
          </p:sp>
          <p:grpSp>
            <p:nvGrpSpPr>
              <p:cNvPr id="114" name="Group 113"/>
              <p:cNvGrpSpPr/>
              <p:nvPr/>
            </p:nvGrpSpPr>
            <p:grpSpPr>
              <a:xfrm>
                <a:off x="2034776" y="2028661"/>
                <a:ext cx="776508" cy="394436"/>
                <a:chOff x="3700463" y="4997450"/>
                <a:chExt cx="1993900" cy="1012825"/>
              </a:xfrm>
            </p:grpSpPr>
            <p:sp>
              <p:nvSpPr>
                <p:cNvPr id="115" name="Freeform 3"/>
                <p:cNvSpPr>
                  <a:spLocks noChangeArrowheads="1"/>
                </p:cNvSpPr>
                <p:nvPr/>
              </p:nvSpPr>
              <p:spPr bwMode="auto">
                <a:xfrm>
                  <a:off x="3911600" y="5092700"/>
                  <a:ext cx="400050" cy="390525"/>
                </a:xfrm>
                <a:custGeom>
                  <a:avLst/>
                  <a:gdLst>
                    <a:gd name="T0" fmla="*/ 1112 w 1113"/>
                    <a:gd name="T1" fmla="*/ 528 h 1086"/>
                    <a:gd name="T2" fmla="*/ 1112 w 1113"/>
                    <a:gd name="T3" fmla="*/ 528 h 1086"/>
                    <a:gd name="T4" fmla="*/ 557 w 1113"/>
                    <a:gd name="T5" fmla="*/ 0 h 1086"/>
                    <a:gd name="T6" fmla="*/ 0 w 1113"/>
                    <a:gd name="T7" fmla="*/ 528 h 1086"/>
                    <a:gd name="T8" fmla="*/ 557 w 1113"/>
                    <a:gd name="T9" fmla="*/ 1085 h 1086"/>
                    <a:gd name="T10" fmla="*/ 1112 w 1113"/>
                    <a:gd name="T11" fmla="*/ 528 h 1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13" h="1086">
                      <a:moveTo>
                        <a:pt x="1112" y="528"/>
                      </a:moveTo>
                      <a:lnTo>
                        <a:pt x="1112" y="528"/>
                      </a:lnTo>
                      <a:cubicBezTo>
                        <a:pt x="1112" y="235"/>
                        <a:pt x="849" y="0"/>
                        <a:pt x="557" y="0"/>
                      </a:cubicBezTo>
                      <a:cubicBezTo>
                        <a:pt x="234" y="0"/>
                        <a:pt x="0" y="235"/>
                        <a:pt x="0" y="528"/>
                      </a:cubicBezTo>
                      <a:cubicBezTo>
                        <a:pt x="0" y="850"/>
                        <a:pt x="234" y="1085"/>
                        <a:pt x="557" y="1085"/>
                      </a:cubicBezTo>
                      <a:cubicBezTo>
                        <a:pt x="849" y="1085"/>
                        <a:pt x="1112" y="850"/>
                        <a:pt x="1112" y="528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6" name="Freeform 4"/>
                <p:cNvSpPr>
                  <a:spLocks noChangeArrowheads="1"/>
                </p:cNvSpPr>
                <p:nvPr/>
              </p:nvSpPr>
              <p:spPr bwMode="auto">
                <a:xfrm>
                  <a:off x="3700463" y="5494338"/>
                  <a:ext cx="685800" cy="422275"/>
                </a:xfrm>
                <a:custGeom>
                  <a:avLst/>
                  <a:gdLst>
                    <a:gd name="T0" fmla="*/ 1904 w 1905"/>
                    <a:gd name="T1" fmla="*/ 205 h 1172"/>
                    <a:gd name="T2" fmla="*/ 1904 w 1905"/>
                    <a:gd name="T3" fmla="*/ 205 h 1172"/>
                    <a:gd name="T4" fmla="*/ 1143 w 1905"/>
                    <a:gd name="T5" fmla="*/ 0 h 1172"/>
                    <a:gd name="T6" fmla="*/ 58 w 1905"/>
                    <a:gd name="T7" fmla="*/ 585 h 1172"/>
                    <a:gd name="T8" fmla="*/ 205 w 1905"/>
                    <a:gd name="T9" fmla="*/ 937 h 1172"/>
                    <a:gd name="T10" fmla="*/ 1143 w 1905"/>
                    <a:gd name="T11" fmla="*/ 1171 h 1172"/>
                    <a:gd name="T12" fmla="*/ 1581 w 1905"/>
                    <a:gd name="T13" fmla="*/ 1112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05" h="1172">
                      <a:moveTo>
                        <a:pt x="1904" y="205"/>
                      </a:moveTo>
                      <a:lnTo>
                        <a:pt x="1904" y="205"/>
                      </a:lnTo>
                      <a:cubicBezTo>
                        <a:pt x="1698" y="88"/>
                        <a:pt x="1435" y="0"/>
                        <a:pt x="1143" y="0"/>
                      </a:cubicBezTo>
                      <a:cubicBezTo>
                        <a:pt x="615" y="0"/>
                        <a:pt x="205" y="234"/>
                        <a:pt x="58" y="585"/>
                      </a:cubicBezTo>
                      <a:cubicBezTo>
                        <a:pt x="0" y="703"/>
                        <a:pt x="58" y="849"/>
                        <a:pt x="205" y="937"/>
                      </a:cubicBezTo>
                      <a:cubicBezTo>
                        <a:pt x="469" y="1083"/>
                        <a:pt x="791" y="1171"/>
                        <a:pt x="1143" y="1171"/>
                      </a:cubicBezTo>
                      <a:cubicBezTo>
                        <a:pt x="1289" y="1171"/>
                        <a:pt x="1435" y="1142"/>
                        <a:pt x="1581" y="111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7" name="Freeform 5"/>
                <p:cNvSpPr>
                  <a:spLocks noChangeArrowheads="1"/>
                </p:cNvSpPr>
                <p:nvPr/>
              </p:nvSpPr>
              <p:spPr bwMode="auto">
                <a:xfrm>
                  <a:off x="5081588" y="5092700"/>
                  <a:ext cx="401637" cy="390525"/>
                </a:xfrm>
                <a:custGeom>
                  <a:avLst/>
                  <a:gdLst>
                    <a:gd name="T0" fmla="*/ 1113 w 1114"/>
                    <a:gd name="T1" fmla="*/ 528 h 1086"/>
                    <a:gd name="T2" fmla="*/ 1113 w 1114"/>
                    <a:gd name="T3" fmla="*/ 528 h 1086"/>
                    <a:gd name="T4" fmla="*/ 556 w 1114"/>
                    <a:gd name="T5" fmla="*/ 0 h 1086"/>
                    <a:gd name="T6" fmla="*/ 0 w 1114"/>
                    <a:gd name="T7" fmla="*/ 528 h 1086"/>
                    <a:gd name="T8" fmla="*/ 556 w 1114"/>
                    <a:gd name="T9" fmla="*/ 1085 h 1086"/>
                    <a:gd name="T10" fmla="*/ 1113 w 1114"/>
                    <a:gd name="T11" fmla="*/ 528 h 1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14" h="1086">
                      <a:moveTo>
                        <a:pt x="1113" y="528"/>
                      </a:moveTo>
                      <a:lnTo>
                        <a:pt x="1113" y="528"/>
                      </a:lnTo>
                      <a:cubicBezTo>
                        <a:pt x="1113" y="235"/>
                        <a:pt x="849" y="0"/>
                        <a:pt x="556" y="0"/>
                      </a:cubicBezTo>
                      <a:cubicBezTo>
                        <a:pt x="263" y="0"/>
                        <a:pt x="0" y="235"/>
                        <a:pt x="0" y="528"/>
                      </a:cubicBezTo>
                      <a:cubicBezTo>
                        <a:pt x="0" y="850"/>
                        <a:pt x="263" y="1085"/>
                        <a:pt x="556" y="1085"/>
                      </a:cubicBezTo>
                      <a:cubicBezTo>
                        <a:pt x="849" y="1085"/>
                        <a:pt x="1113" y="850"/>
                        <a:pt x="1113" y="528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18" name="Freeform 6"/>
                <p:cNvSpPr>
                  <a:spLocks noChangeArrowheads="1"/>
                </p:cNvSpPr>
                <p:nvPr/>
              </p:nvSpPr>
              <p:spPr bwMode="auto">
                <a:xfrm>
                  <a:off x="5008563" y="5494338"/>
                  <a:ext cx="685800" cy="422275"/>
                </a:xfrm>
                <a:custGeom>
                  <a:avLst/>
                  <a:gdLst>
                    <a:gd name="T0" fmla="*/ 0 w 1903"/>
                    <a:gd name="T1" fmla="*/ 205 h 1172"/>
                    <a:gd name="T2" fmla="*/ 0 w 1903"/>
                    <a:gd name="T3" fmla="*/ 205 h 1172"/>
                    <a:gd name="T4" fmla="*/ 760 w 1903"/>
                    <a:gd name="T5" fmla="*/ 0 h 1172"/>
                    <a:gd name="T6" fmla="*/ 1844 w 1903"/>
                    <a:gd name="T7" fmla="*/ 585 h 1172"/>
                    <a:gd name="T8" fmla="*/ 1697 w 1903"/>
                    <a:gd name="T9" fmla="*/ 937 h 1172"/>
                    <a:gd name="T10" fmla="*/ 760 w 1903"/>
                    <a:gd name="T11" fmla="*/ 1171 h 1172"/>
                    <a:gd name="T12" fmla="*/ 321 w 1903"/>
                    <a:gd name="T13" fmla="*/ 1112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03" h="1172">
                      <a:moveTo>
                        <a:pt x="0" y="205"/>
                      </a:moveTo>
                      <a:lnTo>
                        <a:pt x="0" y="205"/>
                      </a:lnTo>
                      <a:cubicBezTo>
                        <a:pt x="204" y="88"/>
                        <a:pt x="467" y="0"/>
                        <a:pt x="760" y="0"/>
                      </a:cubicBezTo>
                      <a:cubicBezTo>
                        <a:pt x="1258" y="0"/>
                        <a:pt x="1697" y="234"/>
                        <a:pt x="1844" y="585"/>
                      </a:cubicBezTo>
                      <a:cubicBezTo>
                        <a:pt x="1902" y="703"/>
                        <a:pt x="1844" y="849"/>
                        <a:pt x="1697" y="937"/>
                      </a:cubicBezTo>
                      <a:cubicBezTo>
                        <a:pt x="1434" y="1083"/>
                        <a:pt x="1111" y="1171"/>
                        <a:pt x="760" y="1171"/>
                      </a:cubicBezTo>
                      <a:cubicBezTo>
                        <a:pt x="614" y="1171"/>
                        <a:pt x="438" y="1142"/>
                        <a:pt x="321" y="111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19" name="Freeform 7"/>
                <p:cNvSpPr>
                  <a:spLocks noChangeArrowheads="1"/>
                </p:cNvSpPr>
                <p:nvPr/>
              </p:nvSpPr>
              <p:spPr bwMode="auto">
                <a:xfrm>
                  <a:off x="4449763" y="4997450"/>
                  <a:ext cx="495300" cy="485775"/>
                </a:xfrm>
                <a:custGeom>
                  <a:avLst/>
                  <a:gdLst>
                    <a:gd name="T0" fmla="*/ 1376 w 1377"/>
                    <a:gd name="T1" fmla="*/ 674 h 1349"/>
                    <a:gd name="T2" fmla="*/ 1376 w 1377"/>
                    <a:gd name="T3" fmla="*/ 674 h 1349"/>
                    <a:gd name="T4" fmla="*/ 673 w 1377"/>
                    <a:gd name="T5" fmla="*/ 0 h 1349"/>
                    <a:gd name="T6" fmla="*/ 0 w 1377"/>
                    <a:gd name="T7" fmla="*/ 674 h 1349"/>
                    <a:gd name="T8" fmla="*/ 673 w 1377"/>
                    <a:gd name="T9" fmla="*/ 1348 h 1349"/>
                    <a:gd name="T10" fmla="*/ 1376 w 1377"/>
                    <a:gd name="T11" fmla="*/ 674 h 1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77" h="1349">
                      <a:moveTo>
                        <a:pt x="1376" y="674"/>
                      </a:moveTo>
                      <a:lnTo>
                        <a:pt x="1376" y="674"/>
                      </a:lnTo>
                      <a:cubicBezTo>
                        <a:pt x="1376" y="293"/>
                        <a:pt x="1054" y="0"/>
                        <a:pt x="673" y="0"/>
                      </a:cubicBezTo>
                      <a:cubicBezTo>
                        <a:pt x="321" y="0"/>
                        <a:pt x="0" y="293"/>
                        <a:pt x="0" y="674"/>
                      </a:cubicBezTo>
                      <a:cubicBezTo>
                        <a:pt x="0" y="1025"/>
                        <a:pt x="321" y="1348"/>
                        <a:pt x="673" y="1348"/>
                      </a:cubicBezTo>
                      <a:cubicBezTo>
                        <a:pt x="1054" y="1348"/>
                        <a:pt x="1376" y="1025"/>
                        <a:pt x="1376" y="67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0" name="Freeform 8"/>
                <p:cNvSpPr>
                  <a:spLocks noChangeArrowheads="1"/>
                </p:cNvSpPr>
                <p:nvPr/>
              </p:nvSpPr>
              <p:spPr bwMode="auto">
                <a:xfrm>
                  <a:off x="4270375" y="5894388"/>
                  <a:ext cx="854075" cy="115887"/>
                </a:xfrm>
                <a:custGeom>
                  <a:avLst/>
                  <a:gdLst>
                    <a:gd name="T0" fmla="*/ 2372 w 2373"/>
                    <a:gd name="T1" fmla="*/ 0 h 323"/>
                    <a:gd name="T2" fmla="*/ 2372 w 2373"/>
                    <a:gd name="T3" fmla="*/ 0 h 323"/>
                    <a:gd name="T4" fmla="*/ 2342 w 2373"/>
                    <a:gd name="T5" fmla="*/ 30 h 323"/>
                    <a:gd name="T6" fmla="*/ 1172 w 2373"/>
                    <a:gd name="T7" fmla="*/ 322 h 323"/>
                    <a:gd name="T8" fmla="*/ 30 w 2373"/>
                    <a:gd name="T9" fmla="*/ 30 h 323"/>
                    <a:gd name="T10" fmla="*/ 0 w 2373"/>
                    <a:gd name="T11" fmla="*/ 0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73" h="323">
                      <a:moveTo>
                        <a:pt x="2372" y="0"/>
                      </a:moveTo>
                      <a:lnTo>
                        <a:pt x="2372" y="0"/>
                      </a:lnTo>
                      <a:cubicBezTo>
                        <a:pt x="2342" y="30"/>
                        <a:pt x="2342" y="30"/>
                        <a:pt x="2342" y="30"/>
                      </a:cubicBezTo>
                      <a:cubicBezTo>
                        <a:pt x="2022" y="205"/>
                        <a:pt x="1611" y="322"/>
                        <a:pt x="1172" y="322"/>
                      </a:cubicBezTo>
                      <a:cubicBezTo>
                        <a:pt x="762" y="322"/>
                        <a:pt x="352" y="205"/>
                        <a:pt x="30" y="30"/>
                      </a:cubicBezTo>
                      <a:cubicBezTo>
                        <a:pt x="30" y="30"/>
                        <a:pt x="30" y="30"/>
                        <a:pt x="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1" name="Freeform 9"/>
                <p:cNvSpPr>
                  <a:spLocks noChangeArrowheads="1"/>
                </p:cNvSpPr>
                <p:nvPr/>
              </p:nvSpPr>
              <p:spPr bwMode="auto">
                <a:xfrm>
                  <a:off x="5008563" y="5567363"/>
                  <a:ext cx="190500" cy="327025"/>
                </a:xfrm>
                <a:custGeom>
                  <a:avLst/>
                  <a:gdLst>
                    <a:gd name="T0" fmla="*/ 0 w 527"/>
                    <a:gd name="T1" fmla="*/ 0 h 908"/>
                    <a:gd name="T2" fmla="*/ 0 w 527"/>
                    <a:gd name="T3" fmla="*/ 0 h 908"/>
                    <a:gd name="T4" fmla="*/ 467 w 527"/>
                    <a:gd name="T5" fmla="*/ 498 h 908"/>
                    <a:gd name="T6" fmla="*/ 321 w 527"/>
                    <a:gd name="T7" fmla="*/ 907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7" h="90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04" y="146"/>
                        <a:pt x="379" y="292"/>
                        <a:pt x="467" y="498"/>
                      </a:cubicBezTo>
                      <a:cubicBezTo>
                        <a:pt x="526" y="644"/>
                        <a:pt x="467" y="820"/>
                        <a:pt x="321" y="90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2" name="Freeform 10"/>
                <p:cNvSpPr>
                  <a:spLocks noChangeArrowheads="1"/>
                </p:cNvSpPr>
                <p:nvPr/>
              </p:nvSpPr>
              <p:spPr bwMode="auto">
                <a:xfrm>
                  <a:off x="4195763" y="5567363"/>
                  <a:ext cx="190500" cy="327025"/>
                </a:xfrm>
                <a:custGeom>
                  <a:avLst/>
                  <a:gdLst>
                    <a:gd name="T0" fmla="*/ 527 w 528"/>
                    <a:gd name="T1" fmla="*/ 0 h 908"/>
                    <a:gd name="T2" fmla="*/ 527 w 528"/>
                    <a:gd name="T3" fmla="*/ 0 h 908"/>
                    <a:gd name="T4" fmla="*/ 58 w 528"/>
                    <a:gd name="T5" fmla="*/ 498 h 908"/>
                    <a:gd name="T6" fmla="*/ 204 w 528"/>
                    <a:gd name="T7" fmla="*/ 907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8" h="908">
                      <a:moveTo>
                        <a:pt x="527" y="0"/>
                      </a:moveTo>
                      <a:lnTo>
                        <a:pt x="527" y="0"/>
                      </a:lnTo>
                      <a:cubicBezTo>
                        <a:pt x="292" y="146"/>
                        <a:pt x="146" y="292"/>
                        <a:pt x="58" y="498"/>
                      </a:cubicBezTo>
                      <a:cubicBezTo>
                        <a:pt x="0" y="644"/>
                        <a:pt x="58" y="820"/>
                        <a:pt x="204" y="90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3" name="Freeform 11"/>
                <p:cNvSpPr>
                  <a:spLocks noChangeArrowheads="1"/>
                </p:cNvSpPr>
                <p:nvPr/>
              </p:nvSpPr>
              <p:spPr bwMode="auto">
                <a:xfrm>
                  <a:off x="4386263" y="5494338"/>
                  <a:ext cx="622300" cy="74612"/>
                </a:xfrm>
                <a:custGeom>
                  <a:avLst/>
                  <a:gdLst>
                    <a:gd name="T0" fmla="*/ 0 w 1729"/>
                    <a:gd name="T1" fmla="*/ 205 h 206"/>
                    <a:gd name="T2" fmla="*/ 0 w 1729"/>
                    <a:gd name="T3" fmla="*/ 205 h 206"/>
                    <a:gd name="T4" fmla="*/ 849 w 1729"/>
                    <a:gd name="T5" fmla="*/ 0 h 206"/>
                    <a:gd name="T6" fmla="*/ 1728 w 1729"/>
                    <a:gd name="T7" fmla="*/ 205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9" h="206">
                      <a:moveTo>
                        <a:pt x="0" y="205"/>
                      </a:moveTo>
                      <a:lnTo>
                        <a:pt x="0" y="205"/>
                      </a:lnTo>
                      <a:cubicBezTo>
                        <a:pt x="234" y="58"/>
                        <a:pt x="526" y="0"/>
                        <a:pt x="849" y="0"/>
                      </a:cubicBezTo>
                      <a:cubicBezTo>
                        <a:pt x="1200" y="0"/>
                        <a:pt x="1494" y="58"/>
                        <a:pt x="1728" y="205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12" name="Rectangle 111"/>
            <p:cNvSpPr/>
            <p:nvPr/>
          </p:nvSpPr>
          <p:spPr>
            <a:xfrm>
              <a:off x="953888" y="0"/>
              <a:ext cx="903508" cy="39443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314740" y="1321632"/>
            <a:ext cx="684200" cy="808920"/>
            <a:chOff x="1846243" y="0"/>
            <a:chExt cx="684200" cy="8089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1909743" y="0"/>
              <a:ext cx="557200" cy="808920"/>
              <a:chOff x="3643603" y="1868177"/>
              <a:chExt cx="557200" cy="808920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3777132" y="2492431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</a:t>
                </a:r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>
                <a:off x="3643603" y="1868177"/>
                <a:ext cx="557200" cy="554920"/>
                <a:chOff x="6684963" y="4586288"/>
                <a:chExt cx="2716212" cy="2705100"/>
              </a:xfrm>
            </p:grpSpPr>
            <p:sp>
              <p:nvSpPr>
                <p:cNvPr id="129" name="Freeform 26"/>
                <p:cNvSpPr>
                  <a:spLocks noChangeArrowheads="1"/>
                </p:cNvSpPr>
                <p:nvPr/>
              </p:nvSpPr>
              <p:spPr bwMode="auto">
                <a:xfrm>
                  <a:off x="7377113" y="4586288"/>
                  <a:ext cx="1308100" cy="1308100"/>
                </a:xfrm>
                <a:custGeom>
                  <a:avLst/>
                  <a:gdLst>
                    <a:gd name="T0" fmla="*/ 3632 w 3633"/>
                    <a:gd name="T1" fmla="*/ 1801 h 3634"/>
                    <a:gd name="T2" fmla="*/ 3632 w 3633"/>
                    <a:gd name="T3" fmla="*/ 1801 h 3634"/>
                    <a:gd name="T4" fmla="*/ 1800 w 3633"/>
                    <a:gd name="T5" fmla="*/ 3633 h 3634"/>
                    <a:gd name="T6" fmla="*/ 0 w 3633"/>
                    <a:gd name="T7" fmla="*/ 1801 h 3634"/>
                    <a:gd name="T8" fmla="*/ 1800 w 3633"/>
                    <a:gd name="T9" fmla="*/ 0 h 3634"/>
                    <a:gd name="T10" fmla="*/ 3632 w 3633"/>
                    <a:gd name="T11" fmla="*/ 1801 h 3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33" h="3634">
                      <a:moveTo>
                        <a:pt x="3632" y="1801"/>
                      </a:moveTo>
                      <a:lnTo>
                        <a:pt x="3632" y="1801"/>
                      </a:lnTo>
                      <a:cubicBezTo>
                        <a:pt x="3632" y="2825"/>
                        <a:pt x="2825" y="3633"/>
                        <a:pt x="1800" y="3633"/>
                      </a:cubicBezTo>
                      <a:cubicBezTo>
                        <a:pt x="807" y="3633"/>
                        <a:pt x="0" y="2825"/>
                        <a:pt x="0" y="1801"/>
                      </a:cubicBezTo>
                      <a:cubicBezTo>
                        <a:pt x="0" y="808"/>
                        <a:pt x="807" y="0"/>
                        <a:pt x="1800" y="0"/>
                      </a:cubicBezTo>
                      <a:cubicBezTo>
                        <a:pt x="2825" y="0"/>
                        <a:pt x="3632" y="808"/>
                        <a:pt x="3632" y="18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30" name="Freeform 27"/>
                <p:cNvSpPr>
                  <a:spLocks noChangeArrowheads="1"/>
                </p:cNvSpPr>
                <p:nvPr/>
              </p:nvSpPr>
              <p:spPr bwMode="auto">
                <a:xfrm>
                  <a:off x="6684963" y="5949950"/>
                  <a:ext cx="2716212" cy="1341438"/>
                </a:xfrm>
                <a:custGeom>
                  <a:avLst/>
                  <a:gdLst>
                    <a:gd name="T0" fmla="*/ 7356 w 7544"/>
                    <a:gd name="T1" fmla="*/ 1799 h 3725"/>
                    <a:gd name="T2" fmla="*/ 7356 w 7544"/>
                    <a:gd name="T3" fmla="*/ 1799 h 3725"/>
                    <a:gd name="T4" fmla="*/ 5091 w 7544"/>
                    <a:gd name="T5" fmla="*/ 30 h 3725"/>
                    <a:gd name="T6" fmla="*/ 4657 w 7544"/>
                    <a:gd name="T7" fmla="*/ 248 h 3725"/>
                    <a:gd name="T8" fmla="*/ 3725 w 7544"/>
                    <a:gd name="T9" fmla="*/ 2296 h 3725"/>
                    <a:gd name="T10" fmla="*/ 2825 w 7544"/>
                    <a:gd name="T11" fmla="*/ 279 h 3725"/>
                    <a:gd name="T12" fmla="*/ 2359 w 7544"/>
                    <a:gd name="T13" fmla="*/ 61 h 3725"/>
                    <a:gd name="T14" fmla="*/ 187 w 7544"/>
                    <a:gd name="T15" fmla="*/ 1799 h 3725"/>
                    <a:gd name="T16" fmla="*/ 684 w 7544"/>
                    <a:gd name="T17" fmla="*/ 2979 h 3725"/>
                    <a:gd name="T18" fmla="*/ 3757 w 7544"/>
                    <a:gd name="T19" fmla="*/ 3724 h 3725"/>
                    <a:gd name="T20" fmla="*/ 6861 w 7544"/>
                    <a:gd name="T21" fmla="*/ 2979 h 3725"/>
                    <a:gd name="T22" fmla="*/ 7356 w 7544"/>
                    <a:gd name="T23" fmla="*/ 1799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44" h="3725">
                      <a:moveTo>
                        <a:pt x="7356" y="1799"/>
                      </a:moveTo>
                      <a:lnTo>
                        <a:pt x="7356" y="1799"/>
                      </a:lnTo>
                      <a:cubicBezTo>
                        <a:pt x="6985" y="993"/>
                        <a:pt x="6177" y="341"/>
                        <a:pt x="5091" y="30"/>
                      </a:cubicBezTo>
                      <a:cubicBezTo>
                        <a:pt x="4936" y="0"/>
                        <a:pt x="4750" y="93"/>
                        <a:pt x="4657" y="248"/>
                      </a:cubicBezTo>
                      <a:cubicBezTo>
                        <a:pt x="3725" y="2296"/>
                        <a:pt x="3725" y="2296"/>
                        <a:pt x="3725" y="2296"/>
                      </a:cubicBezTo>
                      <a:cubicBezTo>
                        <a:pt x="2825" y="279"/>
                        <a:pt x="2825" y="279"/>
                        <a:pt x="2825" y="279"/>
                      </a:cubicBezTo>
                      <a:cubicBezTo>
                        <a:pt x="2732" y="124"/>
                        <a:pt x="2546" y="0"/>
                        <a:pt x="2359" y="61"/>
                      </a:cubicBezTo>
                      <a:cubicBezTo>
                        <a:pt x="1335" y="372"/>
                        <a:pt x="529" y="993"/>
                        <a:pt x="187" y="1799"/>
                      </a:cubicBezTo>
                      <a:cubicBezTo>
                        <a:pt x="0" y="2204"/>
                        <a:pt x="218" y="2700"/>
                        <a:pt x="684" y="2979"/>
                      </a:cubicBezTo>
                      <a:cubicBezTo>
                        <a:pt x="1553" y="3445"/>
                        <a:pt x="2608" y="3724"/>
                        <a:pt x="3757" y="3724"/>
                      </a:cubicBezTo>
                      <a:cubicBezTo>
                        <a:pt x="4936" y="3724"/>
                        <a:pt x="5992" y="3445"/>
                        <a:pt x="6861" y="2979"/>
                      </a:cubicBezTo>
                      <a:cubicBezTo>
                        <a:pt x="7326" y="2700"/>
                        <a:pt x="7543" y="2204"/>
                        <a:pt x="7356" y="179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26" name="Rectangle 125"/>
            <p:cNvSpPr/>
            <p:nvPr/>
          </p:nvSpPr>
          <p:spPr>
            <a:xfrm>
              <a:off x="1846243" y="0"/>
              <a:ext cx="684200" cy="554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3980527" y="1317915"/>
            <a:ext cx="644466" cy="812637"/>
            <a:chOff x="2528120" y="0"/>
            <a:chExt cx="644466" cy="812637"/>
          </a:xfrm>
        </p:grpSpPr>
        <p:grpSp>
          <p:nvGrpSpPr>
            <p:cNvPr id="132" name="Group 131"/>
            <p:cNvGrpSpPr/>
            <p:nvPr/>
          </p:nvGrpSpPr>
          <p:grpSpPr>
            <a:xfrm>
              <a:off x="2591620" y="0"/>
              <a:ext cx="517466" cy="812637"/>
              <a:chOff x="5183240" y="1864460"/>
              <a:chExt cx="517466" cy="812637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5193508" y="2492431"/>
                <a:ext cx="4969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Support</a:t>
                </a: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5183240" y="1864460"/>
                <a:ext cx="517466" cy="558637"/>
                <a:chOff x="5165525" y="1381554"/>
                <a:chExt cx="517466" cy="558637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5165525" y="1422726"/>
                  <a:ext cx="517466" cy="517465"/>
                  <a:chOff x="11113" y="4840288"/>
                  <a:chExt cx="1328737" cy="1328737"/>
                </a:xfrm>
              </p:grpSpPr>
              <p:sp>
                <p:nvSpPr>
                  <p:cNvPr id="145" name="Freeform 1"/>
                  <p:cNvSpPr>
                    <a:spLocks noChangeArrowheads="1"/>
                  </p:cNvSpPr>
                  <p:nvPr/>
                </p:nvSpPr>
                <p:spPr bwMode="auto">
                  <a:xfrm>
                    <a:off x="347663" y="4840288"/>
                    <a:ext cx="642937" cy="642937"/>
                  </a:xfrm>
                  <a:custGeom>
                    <a:avLst/>
                    <a:gdLst>
                      <a:gd name="T0" fmla="*/ 1787 w 1788"/>
                      <a:gd name="T1" fmla="*/ 879 h 1788"/>
                      <a:gd name="T2" fmla="*/ 1787 w 1788"/>
                      <a:gd name="T3" fmla="*/ 879 h 1788"/>
                      <a:gd name="T4" fmla="*/ 879 w 1788"/>
                      <a:gd name="T5" fmla="*/ 1787 h 1788"/>
                      <a:gd name="T6" fmla="*/ 0 w 1788"/>
                      <a:gd name="T7" fmla="*/ 879 h 1788"/>
                      <a:gd name="T8" fmla="*/ 879 w 1788"/>
                      <a:gd name="T9" fmla="*/ 0 h 1788"/>
                      <a:gd name="T10" fmla="*/ 1787 w 1788"/>
                      <a:gd name="T11" fmla="*/ 879 h 17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88" h="1788">
                        <a:moveTo>
                          <a:pt x="1787" y="879"/>
                        </a:moveTo>
                        <a:lnTo>
                          <a:pt x="1787" y="879"/>
                        </a:lnTo>
                        <a:cubicBezTo>
                          <a:pt x="1787" y="1376"/>
                          <a:pt x="1377" y="1787"/>
                          <a:pt x="879" y="1787"/>
                        </a:cubicBezTo>
                        <a:cubicBezTo>
                          <a:pt x="411" y="1787"/>
                          <a:pt x="0" y="1376"/>
                          <a:pt x="0" y="879"/>
                        </a:cubicBezTo>
                        <a:cubicBezTo>
                          <a:pt x="0" y="410"/>
                          <a:pt x="411" y="0"/>
                          <a:pt x="879" y="0"/>
                        </a:cubicBezTo>
                        <a:cubicBezTo>
                          <a:pt x="1377" y="0"/>
                          <a:pt x="1787" y="410"/>
                          <a:pt x="1787" y="87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6" name="Freeform 2"/>
                  <p:cNvSpPr>
                    <a:spLocks noChangeArrowheads="1"/>
                  </p:cNvSpPr>
                  <p:nvPr/>
                </p:nvSpPr>
                <p:spPr bwMode="auto">
                  <a:xfrm>
                    <a:off x="11113" y="5483225"/>
                    <a:ext cx="1328737" cy="685800"/>
                  </a:xfrm>
                  <a:custGeom>
                    <a:avLst/>
                    <a:gdLst>
                      <a:gd name="T0" fmla="*/ 3603 w 3692"/>
                      <a:gd name="T1" fmla="*/ 937 h 1904"/>
                      <a:gd name="T2" fmla="*/ 3603 w 3692"/>
                      <a:gd name="T3" fmla="*/ 937 h 1904"/>
                      <a:gd name="T4" fmla="*/ 3339 w 3692"/>
                      <a:gd name="T5" fmla="*/ 1523 h 1904"/>
                      <a:gd name="T6" fmla="*/ 1845 w 3692"/>
                      <a:gd name="T7" fmla="*/ 1903 h 1904"/>
                      <a:gd name="T8" fmla="*/ 351 w 3692"/>
                      <a:gd name="T9" fmla="*/ 1523 h 1904"/>
                      <a:gd name="T10" fmla="*/ 88 w 3692"/>
                      <a:gd name="T11" fmla="*/ 937 h 1904"/>
                      <a:gd name="T12" fmla="*/ 1845 w 3692"/>
                      <a:gd name="T13" fmla="*/ 0 h 1904"/>
                      <a:gd name="T14" fmla="*/ 3603 w 3692"/>
                      <a:gd name="T15" fmla="*/ 937 h 19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692" h="1904">
                        <a:moveTo>
                          <a:pt x="3603" y="937"/>
                        </a:moveTo>
                        <a:lnTo>
                          <a:pt x="3603" y="937"/>
                        </a:lnTo>
                        <a:cubicBezTo>
                          <a:pt x="3691" y="1171"/>
                          <a:pt x="3574" y="1375"/>
                          <a:pt x="3339" y="1523"/>
                        </a:cubicBezTo>
                        <a:cubicBezTo>
                          <a:pt x="2929" y="1757"/>
                          <a:pt x="2402" y="1903"/>
                          <a:pt x="1845" y="1903"/>
                        </a:cubicBezTo>
                        <a:cubicBezTo>
                          <a:pt x="1289" y="1903"/>
                          <a:pt x="762" y="1757"/>
                          <a:pt x="351" y="1523"/>
                        </a:cubicBezTo>
                        <a:cubicBezTo>
                          <a:pt x="117" y="1375"/>
                          <a:pt x="0" y="1171"/>
                          <a:pt x="88" y="937"/>
                        </a:cubicBezTo>
                        <a:cubicBezTo>
                          <a:pt x="322" y="409"/>
                          <a:pt x="1025" y="0"/>
                          <a:pt x="1845" y="0"/>
                        </a:cubicBezTo>
                        <a:cubicBezTo>
                          <a:pt x="2665" y="0"/>
                          <a:pt x="3368" y="409"/>
                          <a:pt x="3603" y="937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37" name="Group 136"/>
                <p:cNvGrpSpPr/>
                <p:nvPr/>
              </p:nvGrpSpPr>
              <p:grpSpPr>
                <a:xfrm>
                  <a:off x="5262587" y="1381554"/>
                  <a:ext cx="318396" cy="255735"/>
                  <a:chOff x="8886825" y="1719972"/>
                  <a:chExt cx="1101725" cy="871722"/>
                </a:xfrm>
              </p:grpSpPr>
              <p:sp>
                <p:nvSpPr>
                  <p:cNvPr id="138" name="Freeform 1"/>
                  <p:cNvSpPr>
                    <a:spLocks noChangeArrowheads="1"/>
                  </p:cNvSpPr>
                  <p:nvPr/>
                </p:nvSpPr>
                <p:spPr bwMode="auto">
                  <a:xfrm>
                    <a:off x="8977314" y="1719972"/>
                    <a:ext cx="920748" cy="619121"/>
                  </a:xfrm>
                  <a:custGeom>
                    <a:avLst/>
                    <a:gdLst>
                      <a:gd name="T0" fmla="*/ 0 w 2689"/>
                      <a:gd name="T1" fmla="*/ 1719 h 1720"/>
                      <a:gd name="T2" fmla="*/ 0 w 2689"/>
                      <a:gd name="T3" fmla="*/ 1719 h 1720"/>
                      <a:gd name="T4" fmla="*/ 0 w 2689"/>
                      <a:gd name="T5" fmla="*/ 1344 h 1720"/>
                      <a:gd name="T6" fmla="*/ 1344 w 2689"/>
                      <a:gd name="T7" fmla="*/ 0 h 1720"/>
                      <a:gd name="T8" fmla="*/ 2688 w 2689"/>
                      <a:gd name="T9" fmla="*/ 1344 h 1720"/>
                      <a:gd name="T10" fmla="*/ 2688 w 2689"/>
                      <a:gd name="T11" fmla="*/ 1719 h 1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89" h="1720">
                        <a:moveTo>
                          <a:pt x="0" y="1719"/>
                        </a:moveTo>
                        <a:lnTo>
                          <a:pt x="0" y="1719"/>
                        </a:lnTo>
                        <a:cubicBezTo>
                          <a:pt x="0" y="1344"/>
                          <a:pt x="0" y="1344"/>
                          <a:pt x="0" y="1344"/>
                        </a:cubicBezTo>
                        <a:cubicBezTo>
                          <a:pt x="0" y="594"/>
                          <a:pt x="594" y="0"/>
                          <a:pt x="1344" y="0"/>
                        </a:cubicBezTo>
                        <a:cubicBezTo>
                          <a:pt x="2094" y="0"/>
                          <a:pt x="2688" y="594"/>
                          <a:pt x="2688" y="1344"/>
                        </a:cubicBezTo>
                        <a:cubicBezTo>
                          <a:pt x="2688" y="1719"/>
                          <a:pt x="2688" y="1719"/>
                          <a:pt x="2688" y="1719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9" name="Freeform 2"/>
                  <p:cNvSpPr>
                    <a:spLocks noChangeArrowheads="1"/>
                  </p:cNvSpPr>
                  <p:nvPr/>
                </p:nvSpPr>
                <p:spPr bwMode="auto">
                  <a:xfrm>
                    <a:off x="8997950" y="2163763"/>
                    <a:ext cx="1588" cy="1587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Freeform 3"/>
                  <p:cNvSpPr>
                    <a:spLocks noChangeArrowheads="1"/>
                  </p:cNvSpPr>
                  <p:nvPr/>
                </p:nvSpPr>
                <p:spPr bwMode="auto">
                  <a:xfrm>
                    <a:off x="9886950" y="2163763"/>
                    <a:ext cx="1588" cy="1587"/>
                  </a:xfrm>
                  <a:custGeom>
                    <a:avLst/>
                    <a:gdLst>
                      <a:gd name="T0" fmla="*/ 0 w 1"/>
                      <a:gd name="T1" fmla="*/ 0 h 1"/>
                      <a:gd name="T2" fmla="*/ 0 w 1"/>
                      <a:gd name="T3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1" h="1">
                        <a:moveTo>
                          <a:pt x="0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Freeform 4"/>
                  <p:cNvSpPr>
                    <a:spLocks noChangeArrowheads="1"/>
                  </p:cNvSpPr>
                  <p:nvPr/>
                </p:nvSpPr>
                <p:spPr bwMode="auto">
                  <a:xfrm>
                    <a:off x="8886825" y="2174875"/>
                    <a:ext cx="90488" cy="203200"/>
                  </a:xfrm>
                  <a:custGeom>
                    <a:avLst/>
                    <a:gdLst>
                      <a:gd name="T0" fmla="*/ 250 w 251"/>
                      <a:gd name="T1" fmla="*/ 562 h 563"/>
                      <a:gd name="T2" fmla="*/ 250 w 251"/>
                      <a:gd name="T3" fmla="*/ 562 h 563"/>
                      <a:gd name="T4" fmla="*/ 250 w 251"/>
                      <a:gd name="T5" fmla="*/ 562 h 563"/>
                      <a:gd name="T6" fmla="*/ 0 w 251"/>
                      <a:gd name="T7" fmla="*/ 312 h 563"/>
                      <a:gd name="T8" fmla="*/ 0 w 251"/>
                      <a:gd name="T9" fmla="*/ 250 h 563"/>
                      <a:gd name="T10" fmla="*/ 250 w 251"/>
                      <a:gd name="T11" fmla="*/ 0 h 563"/>
                      <a:gd name="T12" fmla="*/ 250 w 251"/>
                      <a:gd name="T13" fmla="*/ 0 h 563"/>
                      <a:gd name="T14" fmla="*/ 250 w 251"/>
                      <a:gd name="T15" fmla="*/ 562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51" h="563">
                        <a:moveTo>
                          <a:pt x="250" y="562"/>
                        </a:moveTo>
                        <a:lnTo>
                          <a:pt x="250" y="562"/>
                        </a:lnTo>
                        <a:lnTo>
                          <a:pt x="250" y="562"/>
                        </a:lnTo>
                        <a:cubicBezTo>
                          <a:pt x="125" y="562"/>
                          <a:pt x="0" y="468"/>
                          <a:pt x="0" y="312"/>
                        </a:cubicBezTo>
                        <a:cubicBezTo>
                          <a:pt x="0" y="250"/>
                          <a:pt x="0" y="250"/>
                          <a:pt x="0" y="250"/>
                        </a:cubicBezTo>
                        <a:cubicBezTo>
                          <a:pt x="0" y="125"/>
                          <a:pt x="125" y="0"/>
                          <a:pt x="250" y="0"/>
                        </a:cubicBezTo>
                        <a:lnTo>
                          <a:pt x="250" y="0"/>
                        </a:lnTo>
                        <a:lnTo>
                          <a:pt x="250" y="56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Freeform 6"/>
                  <p:cNvSpPr>
                    <a:spLocks noChangeArrowheads="1"/>
                  </p:cNvSpPr>
                  <p:nvPr/>
                </p:nvSpPr>
                <p:spPr bwMode="auto">
                  <a:xfrm>
                    <a:off x="9898063" y="2174875"/>
                    <a:ext cx="90487" cy="203200"/>
                  </a:xfrm>
                  <a:custGeom>
                    <a:avLst/>
                    <a:gdLst>
                      <a:gd name="T0" fmla="*/ 0 w 251"/>
                      <a:gd name="T1" fmla="*/ 562 h 563"/>
                      <a:gd name="T2" fmla="*/ 0 w 251"/>
                      <a:gd name="T3" fmla="*/ 562 h 563"/>
                      <a:gd name="T4" fmla="*/ 0 w 251"/>
                      <a:gd name="T5" fmla="*/ 562 h 563"/>
                      <a:gd name="T6" fmla="*/ 250 w 251"/>
                      <a:gd name="T7" fmla="*/ 312 h 563"/>
                      <a:gd name="T8" fmla="*/ 250 w 251"/>
                      <a:gd name="T9" fmla="*/ 250 h 563"/>
                      <a:gd name="T10" fmla="*/ 0 w 251"/>
                      <a:gd name="T11" fmla="*/ 0 h 563"/>
                      <a:gd name="T12" fmla="*/ 0 w 251"/>
                      <a:gd name="T13" fmla="*/ 0 h 563"/>
                      <a:gd name="T14" fmla="*/ 0 w 251"/>
                      <a:gd name="T15" fmla="*/ 562 h 5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51" h="563">
                        <a:moveTo>
                          <a:pt x="0" y="562"/>
                        </a:moveTo>
                        <a:lnTo>
                          <a:pt x="0" y="562"/>
                        </a:lnTo>
                        <a:lnTo>
                          <a:pt x="0" y="562"/>
                        </a:lnTo>
                        <a:cubicBezTo>
                          <a:pt x="157" y="562"/>
                          <a:pt x="250" y="468"/>
                          <a:pt x="250" y="312"/>
                        </a:cubicBezTo>
                        <a:cubicBezTo>
                          <a:pt x="250" y="250"/>
                          <a:pt x="250" y="250"/>
                          <a:pt x="250" y="250"/>
                        </a:cubicBezTo>
                        <a:cubicBezTo>
                          <a:pt x="250" y="125"/>
                          <a:pt x="157" y="0"/>
                          <a:pt x="0" y="0"/>
                        </a:cubicBezTo>
                        <a:lnTo>
                          <a:pt x="0" y="0"/>
                        </a:lnTo>
                        <a:lnTo>
                          <a:pt x="0" y="56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Freeform 8"/>
                  <p:cNvSpPr>
                    <a:spLocks noChangeArrowheads="1"/>
                  </p:cNvSpPr>
                  <p:nvPr/>
                </p:nvSpPr>
                <p:spPr bwMode="auto">
                  <a:xfrm>
                    <a:off x="9506820" y="2162779"/>
                    <a:ext cx="393414" cy="371475"/>
                  </a:xfrm>
                  <a:custGeom>
                    <a:avLst/>
                    <a:gdLst>
                      <a:gd name="T0" fmla="*/ 906 w 907"/>
                      <a:gd name="T1" fmla="*/ 0 h 1032"/>
                      <a:gd name="T2" fmla="*/ 906 w 907"/>
                      <a:gd name="T3" fmla="*/ 0 h 1032"/>
                      <a:gd name="T4" fmla="*/ 0 w 907"/>
                      <a:gd name="T5" fmla="*/ 1031 h 10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907" h="1032">
                        <a:moveTo>
                          <a:pt x="906" y="0"/>
                        </a:moveTo>
                        <a:lnTo>
                          <a:pt x="906" y="0"/>
                        </a:lnTo>
                        <a:cubicBezTo>
                          <a:pt x="844" y="500"/>
                          <a:pt x="469" y="875"/>
                          <a:pt x="0" y="1031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9361349" y="2467869"/>
                    <a:ext cx="134938" cy="123825"/>
                  </a:xfrm>
                  <a:custGeom>
                    <a:avLst/>
                    <a:gdLst>
                      <a:gd name="T0" fmla="*/ 375 w 376"/>
                      <a:gd name="T1" fmla="*/ 156 h 345"/>
                      <a:gd name="T2" fmla="*/ 375 w 376"/>
                      <a:gd name="T3" fmla="*/ 156 h 345"/>
                      <a:gd name="T4" fmla="*/ 187 w 376"/>
                      <a:gd name="T5" fmla="*/ 344 h 345"/>
                      <a:gd name="T6" fmla="*/ 0 w 376"/>
                      <a:gd name="T7" fmla="*/ 156 h 345"/>
                      <a:gd name="T8" fmla="*/ 187 w 376"/>
                      <a:gd name="T9" fmla="*/ 0 h 345"/>
                      <a:gd name="T10" fmla="*/ 375 w 376"/>
                      <a:gd name="T11" fmla="*/ 156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6" h="345">
                        <a:moveTo>
                          <a:pt x="375" y="156"/>
                        </a:moveTo>
                        <a:lnTo>
                          <a:pt x="375" y="156"/>
                        </a:lnTo>
                        <a:cubicBezTo>
                          <a:pt x="375" y="281"/>
                          <a:pt x="281" y="344"/>
                          <a:pt x="187" y="344"/>
                        </a:cubicBezTo>
                        <a:cubicBezTo>
                          <a:pt x="93" y="344"/>
                          <a:pt x="0" y="281"/>
                          <a:pt x="0" y="156"/>
                        </a:cubicBezTo>
                        <a:cubicBezTo>
                          <a:pt x="0" y="63"/>
                          <a:pt x="93" y="0"/>
                          <a:pt x="187" y="0"/>
                        </a:cubicBezTo>
                        <a:cubicBezTo>
                          <a:pt x="281" y="0"/>
                          <a:pt x="375" y="63"/>
                          <a:pt x="375" y="156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33" name="Rectangle 132"/>
            <p:cNvSpPr/>
            <p:nvPr/>
          </p:nvSpPr>
          <p:spPr>
            <a:xfrm>
              <a:off x="2528120" y="0"/>
              <a:ext cx="644466" cy="5586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583170" y="1281344"/>
            <a:ext cx="731019" cy="849208"/>
            <a:chOff x="1762657" y="0"/>
            <a:chExt cx="731019" cy="849208"/>
          </a:xfrm>
        </p:grpSpPr>
        <p:grpSp>
          <p:nvGrpSpPr>
            <p:cNvPr id="148" name="Group 147"/>
            <p:cNvGrpSpPr/>
            <p:nvPr/>
          </p:nvGrpSpPr>
          <p:grpSpPr>
            <a:xfrm>
              <a:off x="1794036" y="0"/>
              <a:ext cx="668260" cy="849208"/>
              <a:chOff x="3588073" y="3064620"/>
              <a:chExt cx="668260" cy="849208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3620194" y="3064620"/>
                <a:ext cx="604019" cy="595208"/>
                <a:chOff x="8129588" y="1444625"/>
                <a:chExt cx="1958975" cy="1930400"/>
              </a:xfrm>
            </p:grpSpPr>
            <p:sp>
              <p:nvSpPr>
                <p:cNvPr id="152" name="Freeform 12"/>
                <p:cNvSpPr>
                  <a:spLocks noChangeArrowheads="1"/>
                </p:cNvSpPr>
                <p:nvPr/>
              </p:nvSpPr>
              <p:spPr bwMode="auto">
                <a:xfrm>
                  <a:off x="8129588" y="2151063"/>
                  <a:ext cx="992187" cy="1212850"/>
                </a:xfrm>
                <a:custGeom>
                  <a:avLst/>
                  <a:gdLst>
                    <a:gd name="T0" fmla="*/ 2753 w 2754"/>
                    <a:gd name="T1" fmla="*/ 3368 h 3369"/>
                    <a:gd name="T2" fmla="*/ 2753 w 2754"/>
                    <a:gd name="T3" fmla="*/ 3368 h 3369"/>
                    <a:gd name="T4" fmla="*/ 0 w 2754"/>
                    <a:gd name="T5" fmla="*/ 3368 h 3369"/>
                    <a:gd name="T6" fmla="*/ 0 w 2754"/>
                    <a:gd name="T7" fmla="*/ 176 h 3369"/>
                    <a:gd name="T8" fmla="*/ 205 w 2754"/>
                    <a:gd name="T9" fmla="*/ 0 h 3369"/>
                    <a:gd name="T10" fmla="*/ 2606 w 2754"/>
                    <a:gd name="T11" fmla="*/ 0 h 3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54" h="3369">
                      <a:moveTo>
                        <a:pt x="2753" y="3368"/>
                      </a:moveTo>
                      <a:lnTo>
                        <a:pt x="2753" y="3368"/>
                      </a:lnTo>
                      <a:cubicBezTo>
                        <a:pt x="0" y="3368"/>
                        <a:pt x="0" y="3368"/>
                        <a:pt x="0" y="3368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8"/>
                        <a:pt x="88" y="0"/>
                        <a:pt x="205" y="0"/>
                      </a:cubicBezTo>
                      <a:cubicBezTo>
                        <a:pt x="2606" y="0"/>
                        <a:pt x="2606" y="0"/>
                        <a:pt x="260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3" name="Freeform 13"/>
                <p:cNvSpPr>
                  <a:spLocks noChangeArrowheads="1"/>
                </p:cNvSpPr>
                <p:nvPr/>
              </p:nvSpPr>
              <p:spPr bwMode="auto">
                <a:xfrm>
                  <a:off x="9066213" y="1444625"/>
                  <a:ext cx="1022350" cy="1919288"/>
                </a:xfrm>
                <a:custGeom>
                  <a:avLst/>
                  <a:gdLst>
                    <a:gd name="T0" fmla="*/ 2841 w 2842"/>
                    <a:gd name="T1" fmla="*/ 5330 h 5331"/>
                    <a:gd name="T2" fmla="*/ 2841 w 2842"/>
                    <a:gd name="T3" fmla="*/ 5330 h 5331"/>
                    <a:gd name="T4" fmla="*/ 29 w 2842"/>
                    <a:gd name="T5" fmla="*/ 5330 h 5331"/>
                    <a:gd name="T6" fmla="*/ 0 w 2842"/>
                    <a:gd name="T7" fmla="*/ 175 h 5331"/>
                    <a:gd name="T8" fmla="*/ 206 w 2842"/>
                    <a:gd name="T9" fmla="*/ 0 h 5331"/>
                    <a:gd name="T10" fmla="*/ 2607 w 2842"/>
                    <a:gd name="T11" fmla="*/ 0 h 5331"/>
                    <a:gd name="T12" fmla="*/ 2812 w 2842"/>
                    <a:gd name="T13" fmla="*/ 175 h 5331"/>
                    <a:gd name="T14" fmla="*/ 2841 w 2842"/>
                    <a:gd name="T15" fmla="*/ 5330 h 5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42" h="5331">
                      <a:moveTo>
                        <a:pt x="2841" y="5330"/>
                      </a:moveTo>
                      <a:lnTo>
                        <a:pt x="2841" y="5330"/>
                      </a:lnTo>
                      <a:cubicBezTo>
                        <a:pt x="29" y="5330"/>
                        <a:pt x="29" y="5330"/>
                        <a:pt x="29" y="5330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0" y="88"/>
                        <a:pt x="88" y="0"/>
                        <a:pt x="206" y="0"/>
                      </a:cubicBezTo>
                      <a:cubicBezTo>
                        <a:pt x="2607" y="0"/>
                        <a:pt x="2607" y="0"/>
                        <a:pt x="2607" y="0"/>
                      </a:cubicBezTo>
                      <a:cubicBezTo>
                        <a:pt x="2724" y="0"/>
                        <a:pt x="2812" y="88"/>
                        <a:pt x="2812" y="175"/>
                      </a:cubicBezTo>
                      <a:lnTo>
                        <a:pt x="2841" y="533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4" name="Freeform 14"/>
                <p:cNvSpPr>
                  <a:spLocks noChangeArrowheads="1"/>
                </p:cNvSpPr>
                <p:nvPr/>
              </p:nvSpPr>
              <p:spPr bwMode="auto">
                <a:xfrm>
                  <a:off x="9478963" y="3100388"/>
                  <a:ext cx="201612" cy="274637"/>
                </a:xfrm>
                <a:custGeom>
                  <a:avLst/>
                  <a:gdLst>
                    <a:gd name="T0" fmla="*/ 557 w 558"/>
                    <a:gd name="T1" fmla="*/ 762 h 763"/>
                    <a:gd name="T2" fmla="*/ 557 w 558"/>
                    <a:gd name="T3" fmla="*/ 762 h 763"/>
                    <a:gd name="T4" fmla="*/ 557 w 558"/>
                    <a:gd name="T5" fmla="*/ 59 h 763"/>
                    <a:gd name="T6" fmla="*/ 498 w 558"/>
                    <a:gd name="T7" fmla="*/ 0 h 763"/>
                    <a:gd name="T8" fmla="*/ 58 w 558"/>
                    <a:gd name="T9" fmla="*/ 0 h 763"/>
                    <a:gd name="T10" fmla="*/ 0 w 558"/>
                    <a:gd name="T11" fmla="*/ 59 h 763"/>
                    <a:gd name="T12" fmla="*/ 0 w 558"/>
                    <a:gd name="T13" fmla="*/ 762 h 7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763">
                      <a:moveTo>
                        <a:pt x="557" y="762"/>
                      </a:moveTo>
                      <a:lnTo>
                        <a:pt x="557" y="762"/>
                      </a:lnTo>
                      <a:cubicBezTo>
                        <a:pt x="557" y="59"/>
                        <a:pt x="557" y="59"/>
                        <a:pt x="557" y="59"/>
                      </a:cubicBezTo>
                      <a:cubicBezTo>
                        <a:pt x="557" y="29"/>
                        <a:pt x="527" y="0"/>
                        <a:pt x="498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9" y="0"/>
                        <a:pt x="0" y="29"/>
                        <a:pt x="0" y="59"/>
                      </a:cubicBezTo>
                      <a:cubicBezTo>
                        <a:pt x="0" y="762"/>
                        <a:pt x="0" y="762"/>
                        <a:pt x="0" y="76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55" name="Freeform 15"/>
                <p:cNvSpPr>
                  <a:spLocks noChangeArrowheads="1"/>
                </p:cNvSpPr>
                <p:nvPr/>
              </p:nvSpPr>
              <p:spPr bwMode="auto">
                <a:xfrm>
                  <a:off x="8266113" y="2330450"/>
                  <a:ext cx="127000" cy="127000"/>
                </a:xfrm>
                <a:custGeom>
                  <a:avLst/>
                  <a:gdLst>
                    <a:gd name="T0" fmla="*/ 293 w 352"/>
                    <a:gd name="T1" fmla="*/ 351 h 352"/>
                    <a:gd name="T2" fmla="*/ 293 w 352"/>
                    <a:gd name="T3" fmla="*/ 351 h 352"/>
                    <a:gd name="T4" fmla="*/ 59 w 352"/>
                    <a:gd name="T5" fmla="*/ 351 h 352"/>
                    <a:gd name="T6" fmla="*/ 0 w 352"/>
                    <a:gd name="T7" fmla="*/ 292 h 352"/>
                    <a:gd name="T8" fmla="*/ 0 w 352"/>
                    <a:gd name="T9" fmla="*/ 58 h 352"/>
                    <a:gd name="T10" fmla="*/ 59 w 352"/>
                    <a:gd name="T11" fmla="*/ 0 h 352"/>
                    <a:gd name="T12" fmla="*/ 293 w 352"/>
                    <a:gd name="T13" fmla="*/ 0 h 352"/>
                    <a:gd name="T14" fmla="*/ 351 w 352"/>
                    <a:gd name="T15" fmla="*/ 58 h 352"/>
                    <a:gd name="T16" fmla="*/ 351 w 352"/>
                    <a:gd name="T17" fmla="*/ 292 h 352"/>
                    <a:gd name="T18" fmla="*/ 293 w 35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2" h="352">
                      <a:moveTo>
                        <a:pt x="293" y="351"/>
                      </a:moveTo>
                      <a:lnTo>
                        <a:pt x="293" y="351"/>
                      </a:lnTo>
                      <a:cubicBezTo>
                        <a:pt x="59" y="351"/>
                        <a:pt x="59" y="351"/>
                        <a:pt x="59" y="351"/>
                      </a:cubicBezTo>
                      <a:cubicBezTo>
                        <a:pt x="29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29" y="0"/>
                        <a:pt x="59" y="0"/>
                      </a:cubicBezTo>
                      <a:cubicBezTo>
                        <a:pt x="293" y="0"/>
                        <a:pt x="293" y="0"/>
                        <a:pt x="293" y="0"/>
                      </a:cubicBezTo>
                      <a:cubicBezTo>
                        <a:pt x="322" y="0"/>
                        <a:pt x="351" y="29"/>
                        <a:pt x="351" y="58"/>
                      </a:cubicBezTo>
                      <a:cubicBezTo>
                        <a:pt x="351" y="292"/>
                        <a:pt x="351" y="292"/>
                        <a:pt x="351" y="292"/>
                      </a:cubicBezTo>
                      <a:cubicBezTo>
                        <a:pt x="351" y="321"/>
                        <a:pt x="322" y="351"/>
                        <a:pt x="293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6" name="Freeform 16"/>
                <p:cNvSpPr>
                  <a:spLocks noChangeArrowheads="1"/>
                </p:cNvSpPr>
                <p:nvPr/>
              </p:nvSpPr>
              <p:spPr bwMode="auto">
                <a:xfrm>
                  <a:off x="8529638" y="2330450"/>
                  <a:ext cx="127000" cy="127000"/>
                </a:xfrm>
                <a:custGeom>
                  <a:avLst/>
                  <a:gdLst>
                    <a:gd name="T0" fmla="*/ 294 w 353"/>
                    <a:gd name="T1" fmla="*/ 351 h 352"/>
                    <a:gd name="T2" fmla="*/ 294 w 353"/>
                    <a:gd name="T3" fmla="*/ 351 h 352"/>
                    <a:gd name="T4" fmla="*/ 60 w 353"/>
                    <a:gd name="T5" fmla="*/ 351 h 352"/>
                    <a:gd name="T6" fmla="*/ 0 w 353"/>
                    <a:gd name="T7" fmla="*/ 292 h 352"/>
                    <a:gd name="T8" fmla="*/ 0 w 353"/>
                    <a:gd name="T9" fmla="*/ 58 h 352"/>
                    <a:gd name="T10" fmla="*/ 60 w 353"/>
                    <a:gd name="T11" fmla="*/ 0 h 352"/>
                    <a:gd name="T12" fmla="*/ 294 w 353"/>
                    <a:gd name="T13" fmla="*/ 0 h 352"/>
                    <a:gd name="T14" fmla="*/ 352 w 353"/>
                    <a:gd name="T15" fmla="*/ 58 h 352"/>
                    <a:gd name="T16" fmla="*/ 352 w 353"/>
                    <a:gd name="T17" fmla="*/ 292 h 352"/>
                    <a:gd name="T18" fmla="*/ 294 w 353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3" h="352">
                      <a:moveTo>
                        <a:pt x="294" y="351"/>
                      </a:moveTo>
                      <a:lnTo>
                        <a:pt x="294" y="351"/>
                      </a:lnTo>
                      <a:cubicBezTo>
                        <a:pt x="60" y="351"/>
                        <a:pt x="60" y="351"/>
                        <a:pt x="60" y="351"/>
                      </a:cubicBezTo>
                      <a:cubicBezTo>
                        <a:pt x="30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30" y="0"/>
                        <a:pt x="60" y="0"/>
                      </a:cubicBezTo>
                      <a:cubicBezTo>
                        <a:pt x="294" y="0"/>
                        <a:pt x="294" y="0"/>
                        <a:pt x="294" y="0"/>
                      </a:cubicBezTo>
                      <a:cubicBezTo>
                        <a:pt x="352" y="0"/>
                        <a:pt x="352" y="29"/>
                        <a:pt x="352" y="58"/>
                      </a:cubicBezTo>
                      <a:cubicBezTo>
                        <a:pt x="352" y="292"/>
                        <a:pt x="352" y="292"/>
                        <a:pt x="352" y="292"/>
                      </a:cubicBezTo>
                      <a:cubicBezTo>
                        <a:pt x="352" y="321"/>
                        <a:pt x="352" y="351"/>
                        <a:pt x="294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7" name="Freeform 17"/>
                <p:cNvSpPr>
                  <a:spLocks noChangeArrowheads="1"/>
                </p:cNvSpPr>
                <p:nvPr/>
              </p:nvSpPr>
              <p:spPr bwMode="auto">
                <a:xfrm>
                  <a:off x="8813800" y="2330450"/>
                  <a:ext cx="138113" cy="127000"/>
                </a:xfrm>
                <a:custGeom>
                  <a:avLst/>
                  <a:gdLst>
                    <a:gd name="T0" fmla="*/ 323 w 382"/>
                    <a:gd name="T1" fmla="*/ 351 h 352"/>
                    <a:gd name="T2" fmla="*/ 323 w 382"/>
                    <a:gd name="T3" fmla="*/ 351 h 352"/>
                    <a:gd name="T4" fmla="*/ 60 w 382"/>
                    <a:gd name="T5" fmla="*/ 351 h 352"/>
                    <a:gd name="T6" fmla="*/ 0 w 382"/>
                    <a:gd name="T7" fmla="*/ 292 h 352"/>
                    <a:gd name="T8" fmla="*/ 0 w 382"/>
                    <a:gd name="T9" fmla="*/ 58 h 352"/>
                    <a:gd name="T10" fmla="*/ 60 w 382"/>
                    <a:gd name="T11" fmla="*/ 0 h 352"/>
                    <a:gd name="T12" fmla="*/ 323 w 382"/>
                    <a:gd name="T13" fmla="*/ 0 h 352"/>
                    <a:gd name="T14" fmla="*/ 381 w 382"/>
                    <a:gd name="T15" fmla="*/ 58 h 352"/>
                    <a:gd name="T16" fmla="*/ 381 w 382"/>
                    <a:gd name="T17" fmla="*/ 292 h 352"/>
                    <a:gd name="T18" fmla="*/ 323 w 38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" h="352">
                      <a:moveTo>
                        <a:pt x="323" y="351"/>
                      </a:moveTo>
                      <a:lnTo>
                        <a:pt x="323" y="351"/>
                      </a:lnTo>
                      <a:cubicBezTo>
                        <a:pt x="60" y="351"/>
                        <a:pt x="60" y="351"/>
                        <a:pt x="60" y="351"/>
                      </a:cubicBezTo>
                      <a:cubicBezTo>
                        <a:pt x="30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30" y="0"/>
                        <a:pt x="60" y="0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52" y="0"/>
                        <a:pt x="381" y="29"/>
                        <a:pt x="381" y="58"/>
                      </a:cubicBezTo>
                      <a:cubicBezTo>
                        <a:pt x="381" y="292"/>
                        <a:pt x="381" y="292"/>
                        <a:pt x="381" y="292"/>
                      </a:cubicBezTo>
                      <a:cubicBezTo>
                        <a:pt x="381" y="321"/>
                        <a:pt x="352" y="351"/>
                        <a:pt x="323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8" name="Freeform 18"/>
                <p:cNvSpPr>
                  <a:spLocks noChangeArrowheads="1"/>
                </p:cNvSpPr>
                <p:nvPr/>
              </p:nvSpPr>
              <p:spPr bwMode="auto">
                <a:xfrm>
                  <a:off x="8266113" y="2573338"/>
                  <a:ext cx="127000" cy="127000"/>
                </a:xfrm>
                <a:custGeom>
                  <a:avLst/>
                  <a:gdLst>
                    <a:gd name="T0" fmla="*/ 293 w 352"/>
                    <a:gd name="T1" fmla="*/ 351 h 352"/>
                    <a:gd name="T2" fmla="*/ 293 w 352"/>
                    <a:gd name="T3" fmla="*/ 351 h 352"/>
                    <a:gd name="T4" fmla="*/ 59 w 352"/>
                    <a:gd name="T5" fmla="*/ 351 h 352"/>
                    <a:gd name="T6" fmla="*/ 0 w 352"/>
                    <a:gd name="T7" fmla="*/ 292 h 352"/>
                    <a:gd name="T8" fmla="*/ 0 w 352"/>
                    <a:gd name="T9" fmla="*/ 58 h 352"/>
                    <a:gd name="T10" fmla="*/ 59 w 352"/>
                    <a:gd name="T11" fmla="*/ 0 h 352"/>
                    <a:gd name="T12" fmla="*/ 293 w 352"/>
                    <a:gd name="T13" fmla="*/ 0 h 352"/>
                    <a:gd name="T14" fmla="*/ 351 w 352"/>
                    <a:gd name="T15" fmla="*/ 58 h 352"/>
                    <a:gd name="T16" fmla="*/ 351 w 352"/>
                    <a:gd name="T17" fmla="*/ 292 h 352"/>
                    <a:gd name="T18" fmla="*/ 293 w 35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2" h="352">
                      <a:moveTo>
                        <a:pt x="293" y="351"/>
                      </a:moveTo>
                      <a:lnTo>
                        <a:pt x="293" y="351"/>
                      </a:lnTo>
                      <a:cubicBezTo>
                        <a:pt x="59" y="351"/>
                        <a:pt x="59" y="351"/>
                        <a:pt x="59" y="351"/>
                      </a:cubicBezTo>
                      <a:cubicBezTo>
                        <a:pt x="29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29" y="0"/>
                        <a:pt x="59" y="0"/>
                      </a:cubicBezTo>
                      <a:cubicBezTo>
                        <a:pt x="293" y="0"/>
                        <a:pt x="293" y="0"/>
                        <a:pt x="293" y="0"/>
                      </a:cubicBezTo>
                      <a:cubicBezTo>
                        <a:pt x="322" y="0"/>
                        <a:pt x="351" y="29"/>
                        <a:pt x="351" y="58"/>
                      </a:cubicBezTo>
                      <a:cubicBezTo>
                        <a:pt x="351" y="292"/>
                        <a:pt x="351" y="292"/>
                        <a:pt x="351" y="292"/>
                      </a:cubicBezTo>
                      <a:cubicBezTo>
                        <a:pt x="351" y="321"/>
                        <a:pt x="322" y="351"/>
                        <a:pt x="293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59" name="Freeform 19"/>
                <p:cNvSpPr>
                  <a:spLocks noChangeArrowheads="1"/>
                </p:cNvSpPr>
                <p:nvPr/>
              </p:nvSpPr>
              <p:spPr bwMode="auto">
                <a:xfrm>
                  <a:off x="8529638" y="2573338"/>
                  <a:ext cx="127000" cy="127000"/>
                </a:xfrm>
                <a:custGeom>
                  <a:avLst/>
                  <a:gdLst>
                    <a:gd name="T0" fmla="*/ 294 w 353"/>
                    <a:gd name="T1" fmla="*/ 351 h 352"/>
                    <a:gd name="T2" fmla="*/ 294 w 353"/>
                    <a:gd name="T3" fmla="*/ 351 h 352"/>
                    <a:gd name="T4" fmla="*/ 60 w 353"/>
                    <a:gd name="T5" fmla="*/ 351 h 352"/>
                    <a:gd name="T6" fmla="*/ 0 w 353"/>
                    <a:gd name="T7" fmla="*/ 292 h 352"/>
                    <a:gd name="T8" fmla="*/ 0 w 353"/>
                    <a:gd name="T9" fmla="*/ 58 h 352"/>
                    <a:gd name="T10" fmla="*/ 60 w 353"/>
                    <a:gd name="T11" fmla="*/ 0 h 352"/>
                    <a:gd name="T12" fmla="*/ 294 w 353"/>
                    <a:gd name="T13" fmla="*/ 0 h 352"/>
                    <a:gd name="T14" fmla="*/ 352 w 353"/>
                    <a:gd name="T15" fmla="*/ 58 h 352"/>
                    <a:gd name="T16" fmla="*/ 352 w 353"/>
                    <a:gd name="T17" fmla="*/ 292 h 352"/>
                    <a:gd name="T18" fmla="*/ 294 w 353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3" h="352">
                      <a:moveTo>
                        <a:pt x="294" y="351"/>
                      </a:moveTo>
                      <a:lnTo>
                        <a:pt x="294" y="351"/>
                      </a:lnTo>
                      <a:cubicBezTo>
                        <a:pt x="60" y="351"/>
                        <a:pt x="60" y="351"/>
                        <a:pt x="60" y="351"/>
                      </a:cubicBezTo>
                      <a:cubicBezTo>
                        <a:pt x="30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30" y="0"/>
                        <a:pt x="60" y="0"/>
                      </a:cubicBezTo>
                      <a:cubicBezTo>
                        <a:pt x="294" y="0"/>
                        <a:pt x="294" y="0"/>
                        <a:pt x="294" y="0"/>
                      </a:cubicBezTo>
                      <a:cubicBezTo>
                        <a:pt x="352" y="0"/>
                        <a:pt x="352" y="29"/>
                        <a:pt x="352" y="58"/>
                      </a:cubicBezTo>
                      <a:cubicBezTo>
                        <a:pt x="352" y="292"/>
                        <a:pt x="352" y="292"/>
                        <a:pt x="352" y="292"/>
                      </a:cubicBezTo>
                      <a:cubicBezTo>
                        <a:pt x="352" y="321"/>
                        <a:pt x="352" y="351"/>
                        <a:pt x="294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0" name="Freeform 20"/>
                <p:cNvSpPr>
                  <a:spLocks noChangeArrowheads="1"/>
                </p:cNvSpPr>
                <p:nvPr/>
              </p:nvSpPr>
              <p:spPr bwMode="auto">
                <a:xfrm>
                  <a:off x="8813800" y="2573338"/>
                  <a:ext cx="138113" cy="127000"/>
                </a:xfrm>
                <a:custGeom>
                  <a:avLst/>
                  <a:gdLst>
                    <a:gd name="T0" fmla="*/ 323 w 382"/>
                    <a:gd name="T1" fmla="*/ 351 h 352"/>
                    <a:gd name="T2" fmla="*/ 323 w 382"/>
                    <a:gd name="T3" fmla="*/ 351 h 352"/>
                    <a:gd name="T4" fmla="*/ 60 w 382"/>
                    <a:gd name="T5" fmla="*/ 351 h 352"/>
                    <a:gd name="T6" fmla="*/ 0 w 382"/>
                    <a:gd name="T7" fmla="*/ 292 h 352"/>
                    <a:gd name="T8" fmla="*/ 0 w 382"/>
                    <a:gd name="T9" fmla="*/ 58 h 352"/>
                    <a:gd name="T10" fmla="*/ 60 w 382"/>
                    <a:gd name="T11" fmla="*/ 0 h 352"/>
                    <a:gd name="T12" fmla="*/ 323 w 382"/>
                    <a:gd name="T13" fmla="*/ 0 h 352"/>
                    <a:gd name="T14" fmla="*/ 381 w 382"/>
                    <a:gd name="T15" fmla="*/ 58 h 352"/>
                    <a:gd name="T16" fmla="*/ 381 w 382"/>
                    <a:gd name="T17" fmla="*/ 292 h 352"/>
                    <a:gd name="T18" fmla="*/ 323 w 38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" h="352">
                      <a:moveTo>
                        <a:pt x="323" y="351"/>
                      </a:moveTo>
                      <a:lnTo>
                        <a:pt x="323" y="351"/>
                      </a:lnTo>
                      <a:cubicBezTo>
                        <a:pt x="60" y="351"/>
                        <a:pt x="60" y="351"/>
                        <a:pt x="60" y="351"/>
                      </a:cubicBezTo>
                      <a:cubicBezTo>
                        <a:pt x="30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30" y="0"/>
                        <a:pt x="60" y="0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52" y="0"/>
                        <a:pt x="381" y="29"/>
                        <a:pt x="381" y="58"/>
                      </a:cubicBezTo>
                      <a:cubicBezTo>
                        <a:pt x="381" y="292"/>
                        <a:pt x="381" y="292"/>
                        <a:pt x="381" y="292"/>
                      </a:cubicBezTo>
                      <a:cubicBezTo>
                        <a:pt x="381" y="321"/>
                        <a:pt x="352" y="351"/>
                        <a:pt x="323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1" name="Freeform 21"/>
                <p:cNvSpPr>
                  <a:spLocks noChangeArrowheads="1"/>
                </p:cNvSpPr>
                <p:nvPr/>
              </p:nvSpPr>
              <p:spPr bwMode="auto">
                <a:xfrm>
                  <a:off x="8266113" y="2816225"/>
                  <a:ext cx="127000" cy="127000"/>
                </a:xfrm>
                <a:custGeom>
                  <a:avLst/>
                  <a:gdLst>
                    <a:gd name="T0" fmla="*/ 293 w 352"/>
                    <a:gd name="T1" fmla="*/ 351 h 352"/>
                    <a:gd name="T2" fmla="*/ 293 w 352"/>
                    <a:gd name="T3" fmla="*/ 351 h 352"/>
                    <a:gd name="T4" fmla="*/ 59 w 352"/>
                    <a:gd name="T5" fmla="*/ 351 h 352"/>
                    <a:gd name="T6" fmla="*/ 0 w 352"/>
                    <a:gd name="T7" fmla="*/ 293 h 352"/>
                    <a:gd name="T8" fmla="*/ 0 w 352"/>
                    <a:gd name="T9" fmla="*/ 59 h 352"/>
                    <a:gd name="T10" fmla="*/ 59 w 352"/>
                    <a:gd name="T11" fmla="*/ 0 h 352"/>
                    <a:gd name="T12" fmla="*/ 293 w 352"/>
                    <a:gd name="T13" fmla="*/ 0 h 352"/>
                    <a:gd name="T14" fmla="*/ 351 w 352"/>
                    <a:gd name="T15" fmla="*/ 59 h 352"/>
                    <a:gd name="T16" fmla="*/ 351 w 352"/>
                    <a:gd name="T17" fmla="*/ 293 h 352"/>
                    <a:gd name="T18" fmla="*/ 293 w 35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2" h="352">
                      <a:moveTo>
                        <a:pt x="293" y="351"/>
                      </a:moveTo>
                      <a:lnTo>
                        <a:pt x="293" y="351"/>
                      </a:lnTo>
                      <a:cubicBezTo>
                        <a:pt x="59" y="351"/>
                        <a:pt x="59" y="351"/>
                        <a:pt x="59" y="351"/>
                      </a:cubicBezTo>
                      <a:cubicBezTo>
                        <a:pt x="29" y="351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0"/>
                        <a:pt x="29" y="0"/>
                        <a:pt x="59" y="0"/>
                      </a:cubicBezTo>
                      <a:cubicBezTo>
                        <a:pt x="293" y="0"/>
                        <a:pt x="293" y="0"/>
                        <a:pt x="293" y="0"/>
                      </a:cubicBezTo>
                      <a:cubicBezTo>
                        <a:pt x="322" y="0"/>
                        <a:pt x="351" y="30"/>
                        <a:pt x="351" y="59"/>
                      </a:cubicBezTo>
                      <a:cubicBezTo>
                        <a:pt x="351" y="293"/>
                        <a:pt x="351" y="293"/>
                        <a:pt x="351" y="293"/>
                      </a:cubicBezTo>
                      <a:cubicBezTo>
                        <a:pt x="351" y="351"/>
                        <a:pt x="322" y="351"/>
                        <a:pt x="293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2" name="Freeform 22"/>
                <p:cNvSpPr>
                  <a:spLocks noChangeArrowheads="1"/>
                </p:cNvSpPr>
                <p:nvPr/>
              </p:nvSpPr>
              <p:spPr bwMode="auto">
                <a:xfrm>
                  <a:off x="8529638" y="2816225"/>
                  <a:ext cx="127000" cy="127000"/>
                </a:xfrm>
                <a:custGeom>
                  <a:avLst/>
                  <a:gdLst>
                    <a:gd name="T0" fmla="*/ 294 w 353"/>
                    <a:gd name="T1" fmla="*/ 351 h 352"/>
                    <a:gd name="T2" fmla="*/ 294 w 353"/>
                    <a:gd name="T3" fmla="*/ 351 h 352"/>
                    <a:gd name="T4" fmla="*/ 60 w 353"/>
                    <a:gd name="T5" fmla="*/ 351 h 352"/>
                    <a:gd name="T6" fmla="*/ 0 w 353"/>
                    <a:gd name="T7" fmla="*/ 293 h 352"/>
                    <a:gd name="T8" fmla="*/ 0 w 353"/>
                    <a:gd name="T9" fmla="*/ 59 h 352"/>
                    <a:gd name="T10" fmla="*/ 60 w 353"/>
                    <a:gd name="T11" fmla="*/ 0 h 352"/>
                    <a:gd name="T12" fmla="*/ 294 w 353"/>
                    <a:gd name="T13" fmla="*/ 0 h 352"/>
                    <a:gd name="T14" fmla="*/ 352 w 353"/>
                    <a:gd name="T15" fmla="*/ 59 h 352"/>
                    <a:gd name="T16" fmla="*/ 352 w 353"/>
                    <a:gd name="T17" fmla="*/ 293 h 352"/>
                    <a:gd name="T18" fmla="*/ 294 w 353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3" h="352">
                      <a:moveTo>
                        <a:pt x="294" y="351"/>
                      </a:moveTo>
                      <a:lnTo>
                        <a:pt x="294" y="351"/>
                      </a:lnTo>
                      <a:cubicBezTo>
                        <a:pt x="60" y="351"/>
                        <a:pt x="60" y="351"/>
                        <a:pt x="60" y="351"/>
                      </a:cubicBezTo>
                      <a:cubicBezTo>
                        <a:pt x="30" y="351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0"/>
                        <a:pt x="30" y="0"/>
                        <a:pt x="60" y="0"/>
                      </a:cubicBezTo>
                      <a:cubicBezTo>
                        <a:pt x="294" y="0"/>
                        <a:pt x="294" y="0"/>
                        <a:pt x="294" y="0"/>
                      </a:cubicBezTo>
                      <a:cubicBezTo>
                        <a:pt x="352" y="0"/>
                        <a:pt x="352" y="30"/>
                        <a:pt x="352" y="59"/>
                      </a:cubicBezTo>
                      <a:cubicBezTo>
                        <a:pt x="352" y="293"/>
                        <a:pt x="352" y="293"/>
                        <a:pt x="352" y="293"/>
                      </a:cubicBezTo>
                      <a:cubicBezTo>
                        <a:pt x="352" y="351"/>
                        <a:pt x="352" y="351"/>
                        <a:pt x="294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3" name="Freeform 23"/>
                <p:cNvSpPr>
                  <a:spLocks noChangeArrowheads="1"/>
                </p:cNvSpPr>
                <p:nvPr/>
              </p:nvSpPr>
              <p:spPr bwMode="auto">
                <a:xfrm>
                  <a:off x="8813800" y="2816225"/>
                  <a:ext cx="138113" cy="127000"/>
                </a:xfrm>
                <a:custGeom>
                  <a:avLst/>
                  <a:gdLst>
                    <a:gd name="T0" fmla="*/ 323 w 382"/>
                    <a:gd name="T1" fmla="*/ 351 h 352"/>
                    <a:gd name="T2" fmla="*/ 323 w 382"/>
                    <a:gd name="T3" fmla="*/ 351 h 352"/>
                    <a:gd name="T4" fmla="*/ 60 w 382"/>
                    <a:gd name="T5" fmla="*/ 351 h 352"/>
                    <a:gd name="T6" fmla="*/ 0 w 382"/>
                    <a:gd name="T7" fmla="*/ 293 h 352"/>
                    <a:gd name="T8" fmla="*/ 0 w 382"/>
                    <a:gd name="T9" fmla="*/ 59 h 352"/>
                    <a:gd name="T10" fmla="*/ 60 w 382"/>
                    <a:gd name="T11" fmla="*/ 0 h 352"/>
                    <a:gd name="T12" fmla="*/ 323 w 382"/>
                    <a:gd name="T13" fmla="*/ 0 h 352"/>
                    <a:gd name="T14" fmla="*/ 381 w 382"/>
                    <a:gd name="T15" fmla="*/ 59 h 352"/>
                    <a:gd name="T16" fmla="*/ 381 w 382"/>
                    <a:gd name="T17" fmla="*/ 293 h 352"/>
                    <a:gd name="T18" fmla="*/ 323 w 38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" h="352">
                      <a:moveTo>
                        <a:pt x="323" y="351"/>
                      </a:moveTo>
                      <a:lnTo>
                        <a:pt x="323" y="351"/>
                      </a:lnTo>
                      <a:cubicBezTo>
                        <a:pt x="60" y="351"/>
                        <a:pt x="60" y="351"/>
                        <a:pt x="60" y="351"/>
                      </a:cubicBezTo>
                      <a:cubicBezTo>
                        <a:pt x="30" y="351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0"/>
                        <a:pt x="30" y="0"/>
                        <a:pt x="60" y="0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52" y="0"/>
                        <a:pt x="381" y="30"/>
                        <a:pt x="381" y="59"/>
                      </a:cubicBezTo>
                      <a:cubicBezTo>
                        <a:pt x="381" y="293"/>
                        <a:pt x="381" y="293"/>
                        <a:pt x="381" y="293"/>
                      </a:cubicBezTo>
                      <a:cubicBezTo>
                        <a:pt x="381" y="351"/>
                        <a:pt x="352" y="351"/>
                        <a:pt x="323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4" name="Freeform 24"/>
                <p:cNvSpPr>
                  <a:spLocks noChangeArrowheads="1"/>
                </p:cNvSpPr>
                <p:nvPr/>
              </p:nvSpPr>
              <p:spPr bwMode="auto">
                <a:xfrm>
                  <a:off x="8266113" y="3059113"/>
                  <a:ext cx="127000" cy="136525"/>
                </a:xfrm>
                <a:custGeom>
                  <a:avLst/>
                  <a:gdLst>
                    <a:gd name="T0" fmla="*/ 293 w 352"/>
                    <a:gd name="T1" fmla="*/ 380 h 381"/>
                    <a:gd name="T2" fmla="*/ 293 w 352"/>
                    <a:gd name="T3" fmla="*/ 380 h 381"/>
                    <a:gd name="T4" fmla="*/ 59 w 352"/>
                    <a:gd name="T5" fmla="*/ 380 h 381"/>
                    <a:gd name="T6" fmla="*/ 0 w 352"/>
                    <a:gd name="T7" fmla="*/ 293 h 381"/>
                    <a:gd name="T8" fmla="*/ 0 w 352"/>
                    <a:gd name="T9" fmla="*/ 59 h 381"/>
                    <a:gd name="T10" fmla="*/ 59 w 352"/>
                    <a:gd name="T11" fmla="*/ 0 h 381"/>
                    <a:gd name="T12" fmla="*/ 293 w 352"/>
                    <a:gd name="T13" fmla="*/ 0 h 381"/>
                    <a:gd name="T14" fmla="*/ 351 w 352"/>
                    <a:gd name="T15" fmla="*/ 59 h 381"/>
                    <a:gd name="T16" fmla="*/ 351 w 352"/>
                    <a:gd name="T17" fmla="*/ 293 h 381"/>
                    <a:gd name="T18" fmla="*/ 293 w 352"/>
                    <a:gd name="T19" fmla="*/ 38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2" h="381">
                      <a:moveTo>
                        <a:pt x="293" y="380"/>
                      </a:moveTo>
                      <a:lnTo>
                        <a:pt x="293" y="380"/>
                      </a:lnTo>
                      <a:cubicBezTo>
                        <a:pt x="59" y="380"/>
                        <a:pt x="59" y="380"/>
                        <a:pt x="59" y="380"/>
                      </a:cubicBezTo>
                      <a:cubicBezTo>
                        <a:pt x="29" y="380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29" y="0"/>
                        <a:pt x="59" y="0"/>
                      </a:cubicBezTo>
                      <a:cubicBezTo>
                        <a:pt x="293" y="0"/>
                        <a:pt x="293" y="0"/>
                        <a:pt x="293" y="0"/>
                      </a:cubicBezTo>
                      <a:cubicBezTo>
                        <a:pt x="322" y="0"/>
                        <a:pt x="351" y="29"/>
                        <a:pt x="351" y="59"/>
                      </a:cubicBezTo>
                      <a:cubicBezTo>
                        <a:pt x="351" y="293"/>
                        <a:pt x="351" y="293"/>
                        <a:pt x="351" y="293"/>
                      </a:cubicBezTo>
                      <a:cubicBezTo>
                        <a:pt x="351" y="351"/>
                        <a:pt x="322" y="380"/>
                        <a:pt x="293" y="3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5" name="Freeform 25"/>
                <p:cNvSpPr>
                  <a:spLocks noChangeArrowheads="1"/>
                </p:cNvSpPr>
                <p:nvPr/>
              </p:nvSpPr>
              <p:spPr bwMode="auto">
                <a:xfrm>
                  <a:off x="8529638" y="3059113"/>
                  <a:ext cx="127000" cy="136525"/>
                </a:xfrm>
                <a:custGeom>
                  <a:avLst/>
                  <a:gdLst>
                    <a:gd name="T0" fmla="*/ 294 w 353"/>
                    <a:gd name="T1" fmla="*/ 380 h 381"/>
                    <a:gd name="T2" fmla="*/ 294 w 353"/>
                    <a:gd name="T3" fmla="*/ 380 h 381"/>
                    <a:gd name="T4" fmla="*/ 60 w 353"/>
                    <a:gd name="T5" fmla="*/ 380 h 381"/>
                    <a:gd name="T6" fmla="*/ 0 w 353"/>
                    <a:gd name="T7" fmla="*/ 293 h 381"/>
                    <a:gd name="T8" fmla="*/ 0 w 353"/>
                    <a:gd name="T9" fmla="*/ 59 h 381"/>
                    <a:gd name="T10" fmla="*/ 60 w 353"/>
                    <a:gd name="T11" fmla="*/ 0 h 381"/>
                    <a:gd name="T12" fmla="*/ 294 w 353"/>
                    <a:gd name="T13" fmla="*/ 0 h 381"/>
                    <a:gd name="T14" fmla="*/ 352 w 353"/>
                    <a:gd name="T15" fmla="*/ 59 h 381"/>
                    <a:gd name="T16" fmla="*/ 352 w 353"/>
                    <a:gd name="T17" fmla="*/ 293 h 381"/>
                    <a:gd name="T18" fmla="*/ 294 w 353"/>
                    <a:gd name="T19" fmla="*/ 38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3" h="381">
                      <a:moveTo>
                        <a:pt x="294" y="380"/>
                      </a:moveTo>
                      <a:lnTo>
                        <a:pt x="294" y="380"/>
                      </a:lnTo>
                      <a:cubicBezTo>
                        <a:pt x="60" y="380"/>
                        <a:pt x="60" y="380"/>
                        <a:pt x="60" y="380"/>
                      </a:cubicBezTo>
                      <a:cubicBezTo>
                        <a:pt x="30" y="380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30" y="0"/>
                        <a:pt x="60" y="0"/>
                      </a:cubicBezTo>
                      <a:cubicBezTo>
                        <a:pt x="294" y="0"/>
                        <a:pt x="294" y="0"/>
                        <a:pt x="294" y="0"/>
                      </a:cubicBezTo>
                      <a:cubicBezTo>
                        <a:pt x="352" y="0"/>
                        <a:pt x="352" y="29"/>
                        <a:pt x="352" y="59"/>
                      </a:cubicBezTo>
                      <a:cubicBezTo>
                        <a:pt x="352" y="293"/>
                        <a:pt x="352" y="293"/>
                        <a:pt x="352" y="293"/>
                      </a:cubicBezTo>
                      <a:cubicBezTo>
                        <a:pt x="352" y="351"/>
                        <a:pt x="352" y="380"/>
                        <a:pt x="294" y="3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6" name="Freeform 26"/>
                <p:cNvSpPr>
                  <a:spLocks noChangeArrowheads="1"/>
                </p:cNvSpPr>
                <p:nvPr/>
              </p:nvSpPr>
              <p:spPr bwMode="auto">
                <a:xfrm>
                  <a:off x="8813800" y="3059113"/>
                  <a:ext cx="138113" cy="136525"/>
                </a:xfrm>
                <a:custGeom>
                  <a:avLst/>
                  <a:gdLst>
                    <a:gd name="T0" fmla="*/ 323 w 382"/>
                    <a:gd name="T1" fmla="*/ 380 h 381"/>
                    <a:gd name="T2" fmla="*/ 323 w 382"/>
                    <a:gd name="T3" fmla="*/ 380 h 381"/>
                    <a:gd name="T4" fmla="*/ 60 w 382"/>
                    <a:gd name="T5" fmla="*/ 380 h 381"/>
                    <a:gd name="T6" fmla="*/ 0 w 382"/>
                    <a:gd name="T7" fmla="*/ 293 h 381"/>
                    <a:gd name="T8" fmla="*/ 0 w 382"/>
                    <a:gd name="T9" fmla="*/ 59 h 381"/>
                    <a:gd name="T10" fmla="*/ 60 w 382"/>
                    <a:gd name="T11" fmla="*/ 0 h 381"/>
                    <a:gd name="T12" fmla="*/ 323 w 382"/>
                    <a:gd name="T13" fmla="*/ 0 h 381"/>
                    <a:gd name="T14" fmla="*/ 381 w 382"/>
                    <a:gd name="T15" fmla="*/ 59 h 381"/>
                    <a:gd name="T16" fmla="*/ 381 w 382"/>
                    <a:gd name="T17" fmla="*/ 293 h 381"/>
                    <a:gd name="T18" fmla="*/ 323 w 382"/>
                    <a:gd name="T19" fmla="*/ 38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" h="381">
                      <a:moveTo>
                        <a:pt x="323" y="380"/>
                      </a:moveTo>
                      <a:lnTo>
                        <a:pt x="323" y="380"/>
                      </a:lnTo>
                      <a:cubicBezTo>
                        <a:pt x="60" y="380"/>
                        <a:pt x="60" y="380"/>
                        <a:pt x="60" y="380"/>
                      </a:cubicBezTo>
                      <a:cubicBezTo>
                        <a:pt x="30" y="380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30" y="0"/>
                        <a:pt x="60" y="0"/>
                      </a:cubicBezTo>
                      <a:cubicBezTo>
                        <a:pt x="323" y="0"/>
                        <a:pt x="323" y="0"/>
                        <a:pt x="323" y="0"/>
                      </a:cubicBezTo>
                      <a:cubicBezTo>
                        <a:pt x="352" y="0"/>
                        <a:pt x="381" y="29"/>
                        <a:pt x="381" y="59"/>
                      </a:cubicBezTo>
                      <a:cubicBezTo>
                        <a:pt x="381" y="293"/>
                        <a:pt x="381" y="293"/>
                        <a:pt x="381" y="293"/>
                      </a:cubicBezTo>
                      <a:cubicBezTo>
                        <a:pt x="381" y="351"/>
                        <a:pt x="352" y="380"/>
                        <a:pt x="323" y="3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7" name="Freeform 27"/>
                <p:cNvSpPr>
                  <a:spLocks noChangeArrowheads="1"/>
                </p:cNvSpPr>
                <p:nvPr/>
              </p:nvSpPr>
              <p:spPr bwMode="auto">
                <a:xfrm>
                  <a:off x="9215438" y="2816225"/>
                  <a:ext cx="728662" cy="127000"/>
                </a:xfrm>
                <a:custGeom>
                  <a:avLst/>
                  <a:gdLst>
                    <a:gd name="T0" fmla="*/ 1961 w 2022"/>
                    <a:gd name="T1" fmla="*/ 351 h 352"/>
                    <a:gd name="T2" fmla="*/ 1961 w 2022"/>
                    <a:gd name="T3" fmla="*/ 351 h 352"/>
                    <a:gd name="T4" fmla="*/ 58 w 2022"/>
                    <a:gd name="T5" fmla="*/ 351 h 352"/>
                    <a:gd name="T6" fmla="*/ 0 w 2022"/>
                    <a:gd name="T7" fmla="*/ 293 h 352"/>
                    <a:gd name="T8" fmla="*/ 0 w 2022"/>
                    <a:gd name="T9" fmla="*/ 59 h 352"/>
                    <a:gd name="T10" fmla="*/ 58 w 2022"/>
                    <a:gd name="T11" fmla="*/ 0 h 352"/>
                    <a:gd name="T12" fmla="*/ 1961 w 2022"/>
                    <a:gd name="T13" fmla="*/ 0 h 352"/>
                    <a:gd name="T14" fmla="*/ 2021 w 2022"/>
                    <a:gd name="T15" fmla="*/ 59 h 352"/>
                    <a:gd name="T16" fmla="*/ 2021 w 2022"/>
                    <a:gd name="T17" fmla="*/ 293 h 352"/>
                    <a:gd name="T18" fmla="*/ 1961 w 202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2" h="352">
                      <a:moveTo>
                        <a:pt x="1961" y="351"/>
                      </a:moveTo>
                      <a:lnTo>
                        <a:pt x="1961" y="351"/>
                      </a:lnTo>
                      <a:cubicBezTo>
                        <a:pt x="58" y="351"/>
                        <a:pt x="58" y="351"/>
                        <a:pt x="58" y="351"/>
                      </a:cubicBezTo>
                      <a:cubicBezTo>
                        <a:pt x="29" y="351"/>
                        <a:pt x="0" y="351"/>
                        <a:pt x="0" y="29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0"/>
                        <a:pt x="29" y="0"/>
                        <a:pt x="58" y="0"/>
                      </a:cubicBezTo>
                      <a:cubicBezTo>
                        <a:pt x="1961" y="0"/>
                        <a:pt x="1961" y="0"/>
                        <a:pt x="1961" y="0"/>
                      </a:cubicBezTo>
                      <a:cubicBezTo>
                        <a:pt x="1991" y="0"/>
                        <a:pt x="2021" y="30"/>
                        <a:pt x="2021" y="59"/>
                      </a:cubicBezTo>
                      <a:cubicBezTo>
                        <a:pt x="2021" y="293"/>
                        <a:pt x="2021" y="293"/>
                        <a:pt x="2021" y="293"/>
                      </a:cubicBezTo>
                      <a:cubicBezTo>
                        <a:pt x="2021" y="351"/>
                        <a:pt x="1991" y="351"/>
                        <a:pt x="1961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8" name="Freeform 28"/>
                <p:cNvSpPr>
                  <a:spLocks noChangeArrowheads="1"/>
                </p:cNvSpPr>
                <p:nvPr/>
              </p:nvSpPr>
              <p:spPr bwMode="auto">
                <a:xfrm>
                  <a:off x="9215438" y="2573338"/>
                  <a:ext cx="728662" cy="127000"/>
                </a:xfrm>
                <a:custGeom>
                  <a:avLst/>
                  <a:gdLst>
                    <a:gd name="T0" fmla="*/ 1961 w 2022"/>
                    <a:gd name="T1" fmla="*/ 351 h 352"/>
                    <a:gd name="T2" fmla="*/ 1961 w 2022"/>
                    <a:gd name="T3" fmla="*/ 351 h 352"/>
                    <a:gd name="T4" fmla="*/ 58 w 2022"/>
                    <a:gd name="T5" fmla="*/ 351 h 352"/>
                    <a:gd name="T6" fmla="*/ 0 w 2022"/>
                    <a:gd name="T7" fmla="*/ 292 h 352"/>
                    <a:gd name="T8" fmla="*/ 0 w 2022"/>
                    <a:gd name="T9" fmla="*/ 58 h 352"/>
                    <a:gd name="T10" fmla="*/ 58 w 2022"/>
                    <a:gd name="T11" fmla="*/ 0 h 352"/>
                    <a:gd name="T12" fmla="*/ 1961 w 2022"/>
                    <a:gd name="T13" fmla="*/ 0 h 352"/>
                    <a:gd name="T14" fmla="*/ 2021 w 2022"/>
                    <a:gd name="T15" fmla="*/ 58 h 352"/>
                    <a:gd name="T16" fmla="*/ 2021 w 2022"/>
                    <a:gd name="T17" fmla="*/ 292 h 352"/>
                    <a:gd name="T18" fmla="*/ 1961 w 202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2" h="352">
                      <a:moveTo>
                        <a:pt x="1961" y="351"/>
                      </a:moveTo>
                      <a:lnTo>
                        <a:pt x="1961" y="351"/>
                      </a:lnTo>
                      <a:cubicBezTo>
                        <a:pt x="58" y="351"/>
                        <a:pt x="58" y="351"/>
                        <a:pt x="58" y="351"/>
                      </a:cubicBezTo>
                      <a:cubicBezTo>
                        <a:pt x="29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1961" y="0"/>
                        <a:pt x="1961" y="0"/>
                        <a:pt x="1961" y="0"/>
                      </a:cubicBezTo>
                      <a:cubicBezTo>
                        <a:pt x="1991" y="0"/>
                        <a:pt x="2021" y="29"/>
                        <a:pt x="2021" y="58"/>
                      </a:cubicBezTo>
                      <a:cubicBezTo>
                        <a:pt x="2021" y="292"/>
                        <a:pt x="2021" y="292"/>
                        <a:pt x="2021" y="292"/>
                      </a:cubicBezTo>
                      <a:cubicBezTo>
                        <a:pt x="2021" y="321"/>
                        <a:pt x="1991" y="351"/>
                        <a:pt x="1961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9" name="Freeform 29"/>
                <p:cNvSpPr>
                  <a:spLocks noChangeArrowheads="1"/>
                </p:cNvSpPr>
                <p:nvPr/>
              </p:nvSpPr>
              <p:spPr bwMode="auto">
                <a:xfrm>
                  <a:off x="9215438" y="2330450"/>
                  <a:ext cx="728662" cy="127000"/>
                </a:xfrm>
                <a:custGeom>
                  <a:avLst/>
                  <a:gdLst>
                    <a:gd name="T0" fmla="*/ 1961 w 2022"/>
                    <a:gd name="T1" fmla="*/ 351 h 352"/>
                    <a:gd name="T2" fmla="*/ 1961 w 2022"/>
                    <a:gd name="T3" fmla="*/ 351 h 352"/>
                    <a:gd name="T4" fmla="*/ 58 w 2022"/>
                    <a:gd name="T5" fmla="*/ 351 h 352"/>
                    <a:gd name="T6" fmla="*/ 0 w 2022"/>
                    <a:gd name="T7" fmla="*/ 292 h 352"/>
                    <a:gd name="T8" fmla="*/ 0 w 2022"/>
                    <a:gd name="T9" fmla="*/ 58 h 352"/>
                    <a:gd name="T10" fmla="*/ 58 w 2022"/>
                    <a:gd name="T11" fmla="*/ 0 h 352"/>
                    <a:gd name="T12" fmla="*/ 1961 w 2022"/>
                    <a:gd name="T13" fmla="*/ 0 h 352"/>
                    <a:gd name="T14" fmla="*/ 2021 w 2022"/>
                    <a:gd name="T15" fmla="*/ 58 h 352"/>
                    <a:gd name="T16" fmla="*/ 2021 w 2022"/>
                    <a:gd name="T17" fmla="*/ 292 h 352"/>
                    <a:gd name="T18" fmla="*/ 1961 w 2022"/>
                    <a:gd name="T19" fmla="*/ 351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2" h="352">
                      <a:moveTo>
                        <a:pt x="1961" y="351"/>
                      </a:moveTo>
                      <a:lnTo>
                        <a:pt x="1961" y="351"/>
                      </a:lnTo>
                      <a:cubicBezTo>
                        <a:pt x="58" y="351"/>
                        <a:pt x="58" y="351"/>
                        <a:pt x="58" y="351"/>
                      </a:cubicBezTo>
                      <a:cubicBezTo>
                        <a:pt x="29" y="351"/>
                        <a:pt x="0" y="321"/>
                        <a:pt x="0" y="292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1961" y="0"/>
                        <a:pt x="1961" y="0"/>
                        <a:pt x="1961" y="0"/>
                      </a:cubicBezTo>
                      <a:cubicBezTo>
                        <a:pt x="1991" y="0"/>
                        <a:pt x="2021" y="29"/>
                        <a:pt x="2021" y="58"/>
                      </a:cubicBezTo>
                      <a:cubicBezTo>
                        <a:pt x="2021" y="292"/>
                        <a:pt x="2021" y="292"/>
                        <a:pt x="2021" y="292"/>
                      </a:cubicBezTo>
                      <a:cubicBezTo>
                        <a:pt x="2021" y="321"/>
                        <a:pt x="1991" y="351"/>
                        <a:pt x="1961" y="35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0" name="Freeform 30"/>
                <p:cNvSpPr>
                  <a:spLocks noChangeArrowheads="1"/>
                </p:cNvSpPr>
                <p:nvPr/>
              </p:nvSpPr>
              <p:spPr bwMode="auto">
                <a:xfrm>
                  <a:off x="9215438" y="2089150"/>
                  <a:ext cx="728662" cy="127000"/>
                </a:xfrm>
                <a:custGeom>
                  <a:avLst/>
                  <a:gdLst>
                    <a:gd name="T0" fmla="*/ 1961 w 2022"/>
                    <a:gd name="T1" fmla="*/ 352 h 353"/>
                    <a:gd name="T2" fmla="*/ 1961 w 2022"/>
                    <a:gd name="T3" fmla="*/ 352 h 353"/>
                    <a:gd name="T4" fmla="*/ 58 w 2022"/>
                    <a:gd name="T5" fmla="*/ 352 h 353"/>
                    <a:gd name="T6" fmla="*/ 0 w 2022"/>
                    <a:gd name="T7" fmla="*/ 294 h 353"/>
                    <a:gd name="T8" fmla="*/ 0 w 2022"/>
                    <a:gd name="T9" fmla="*/ 59 h 353"/>
                    <a:gd name="T10" fmla="*/ 58 w 2022"/>
                    <a:gd name="T11" fmla="*/ 0 h 353"/>
                    <a:gd name="T12" fmla="*/ 1961 w 2022"/>
                    <a:gd name="T13" fmla="*/ 0 h 353"/>
                    <a:gd name="T14" fmla="*/ 2021 w 2022"/>
                    <a:gd name="T15" fmla="*/ 59 h 353"/>
                    <a:gd name="T16" fmla="*/ 2021 w 2022"/>
                    <a:gd name="T17" fmla="*/ 294 h 353"/>
                    <a:gd name="T18" fmla="*/ 1961 w 2022"/>
                    <a:gd name="T19" fmla="*/ 352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2" h="353">
                      <a:moveTo>
                        <a:pt x="1961" y="352"/>
                      </a:moveTo>
                      <a:lnTo>
                        <a:pt x="1961" y="352"/>
                      </a:lnTo>
                      <a:cubicBezTo>
                        <a:pt x="58" y="352"/>
                        <a:pt x="58" y="352"/>
                        <a:pt x="58" y="352"/>
                      </a:cubicBezTo>
                      <a:cubicBezTo>
                        <a:pt x="29" y="352"/>
                        <a:pt x="0" y="323"/>
                        <a:pt x="0" y="294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1961" y="0"/>
                        <a:pt x="1961" y="0"/>
                        <a:pt x="1961" y="0"/>
                      </a:cubicBezTo>
                      <a:cubicBezTo>
                        <a:pt x="1991" y="0"/>
                        <a:pt x="2021" y="29"/>
                        <a:pt x="2021" y="59"/>
                      </a:cubicBezTo>
                      <a:cubicBezTo>
                        <a:pt x="2021" y="294"/>
                        <a:pt x="2021" y="294"/>
                        <a:pt x="2021" y="294"/>
                      </a:cubicBezTo>
                      <a:cubicBezTo>
                        <a:pt x="2021" y="323"/>
                        <a:pt x="1991" y="352"/>
                        <a:pt x="1961" y="35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1" name="Freeform 31"/>
                <p:cNvSpPr>
                  <a:spLocks noChangeArrowheads="1"/>
                </p:cNvSpPr>
                <p:nvPr/>
              </p:nvSpPr>
              <p:spPr bwMode="auto">
                <a:xfrm>
                  <a:off x="9215438" y="1835150"/>
                  <a:ext cx="728662" cy="138113"/>
                </a:xfrm>
                <a:custGeom>
                  <a:avLst/>
                  <a:gdLst>
                    <a:gd name="T0" fmla="*/ 1961 w 2022"/>
                    <a:gd name="T1" fmla="*/ 381 h 382"/>
                    <a:gd name="T2" fmla="*/ 1961 w 2022"/>
                    <a:gd name="T3" fmla="*/ 381 h 382"/>
                    <a:gd name="T4" fmla="*/ 58 w 2022"/>
                    <a:gd name="T5" fmla="*/ 381 h 382"/>
                    <a:gd name="T6" fmla="*/ 0 w 2022"/>
                    <a:gd name="T7" fmla="*/ 323 h 382"/>
                    <a:gd name="T8" fmla="*/ 0 w 2022"/>
                    <a:gd name="T9" fmla="*/ 88 h 382"/>
                    <a:gd name="T10" fmla="*/ 58 w 2022"/>
                    <a:gd name="T11" fmla="*/ 0 h 382"/>
                    <a:gd name="T12" fmla="*/ 1961 w 2022"/>
                    <a:gd name="T13" fmla="*/ 0 h 382"/>
                    <a:gd name="T14" fmla="*/ 2021 w 2022"/>
                    <a:gd name="T15" fmla="*/ 88 h 382"/>
                    <a:gd name="T16" fmla="*/ 2021 w 2022"/>
                    <a:gd name="T17" fmla="*/ 323 h 382"/>
                    <a:gd name="T18" fmla="*/ 1961 w 2022"/>
                    <a:gd name="T19" fmla="*/ 381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2" h="382">
                      <a:moveTo>
                        <a:pt x="1961" y="381"/>
                      </a:moveTo>
                      <a:lnTo>
                        <a:pt x="1961" y="381"/>
                      </a:lnTo>
                      <a:cubicBezTo>
                        <a:pt x="58" y="381"/>
                        <a:pt x="58" y="381"/>
                        <a:pt x="58" y="381"/>
                      </a:cubicBezTo>
                      <a:cubicBezTo>
                        <a:pt x="29" y="381"/>
                        <a:pt x="0" y="352"/>
                        <a:pt x="0" y="323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1961" y="0"/>
                        <a:pt x="1961" y="0"/>
                        <a:pt x="1961" y="0"/>
                      </a:cubicBezTo>
                      <a:cubicBezTo>
                        <a:pt x="1991" y="0"/>
                        <a:pt x="2021" y="29"/>
                        <a:pt x="2021" y="88"/>
                      </a:cubicBezTo>
                      <a:cubicBezTo>
                        <a:pt x="2021" y="323"/>
                        <a:pt x="2021" y="323"/>
                        <a:pt x="2021" y="323"/>
                      </a:cubicBezTo>
                      <a:cubicBezTo>
                        <a:pt x="2021" y="352"/>
                        <a:pt x="1991" y="381"/>
                        <a:pt x="1961" y="38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2" name="Freeform 32"/>
                <p:cNvSpPr>
                  <a:spLocks noChangeArrowheads="1"/>
                </p:cNvSpPr>
                <p:nvPr/>
              </p:nvSpPr>
              <p:spPr bwMode="auto">
                <a:xfrm>
                  <a:off x="9215438" y="1592263"/>
                  <a:ext cx="728662" cy="138112"/>
                </a:xfrm>
                <a:custGeom>
                  <a:avLst/>
                  <a:gdLst>
                    <a:gd name="T0" fmla="*/ 1961 w 2022"/>
                    <a:gd name="T1" fmla="*/ 381 h 382"/>
                    <a:gd name="T2" fmla="*/ 1961 w 2022"/>
                    <a:gd name="T3" fmla="*/ 381 h 382"/>
                    <a:gd name="T4" fmla="*/ 58 w 2022"/>
                    <a:gd name="T5" fmla="*/ 381 h 382"/>
                    <a:gd name="T6" fmla="*/ 0 w 2022"/>
                    <a:gd name="T7" fmla="*/ 322 h 382"/>
                    <a:gd name="T8" fmla="*/ 0 w 2022"/>
                    <a:gd name="T9" fmla="*/ 59 h 382"/>
                    <a:gd name="T10" fmla="*/ 58 w 2022"/>
                    <a:gd name="T11" fmla="*/ 0 h 382"/>
                    <a:gd name="T12" fmla="*/ 1961 w 2022"/>
                    <a:gd name="T13" fmla="*/ 0 h 382"/>
                    <a:gd name="T14" fmla="*/ 2021 w 2022"/>
                    <a:gd name="T15" fmla="*/ 59 h 382"/>
                    <a:gd name="T16" fmla="*/ 2021 w 2022"/>
                    <a:gd name="T17" fmla="*/ 322 h 382"/>
                    <a:gd name="T18" fmla="*/ 1961 w 2022"/>
                    <a:gd name="T19" fmla="*/ 381 h 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22" h="382">
                      <a:moveTo>
                        <a:pt x="1961" y="381"/>
                      </a:moveTo>
                      <a:lnTo>
                        <a:pt x="1961" y="381"/>
                      </a:lnTo>
                      <a:cubicBezTo>
                        <a:pt x="58" y="381"/>
                        <a:pt x="58" y="381"/>
                        <a:pt x="58" y="381"/>
                      </a:cubicBezTo>
                      <a:cubicBezTo>
                        <a:pt x="29" y="381"/>
                        <a:pt x="0" y="351"/>
                        <a:pt x="0" y="322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30"/>
                        <a:pt x="29" y="0"/>
                        <a:pt x="58" y="0"/>
                      </a:cubicBezTo>
                      <a:cubicBezTo>
                        <a:pt x="1961" y="0"/>
                        <a:pt x="1961" y="0"/>
                        <a:pt x="1961" y="0"/>
                      </a:cubicBezTo>
                      <a:cubicBezTo>
                        <a:pt x="1991" y="0"/>
                        <a:pt x="2021" y="30"/>
                        <a:pt x="2021" y="59"/>
                      </a:cubicBezTo>
                      <a:cubicBezTo>
                        <a:pt x="2021" y="322"/>
                        <a:pt x="2021" y="322"/>
                        <a:pt x="2021" y="322"/>
                      </a:cubicBezTo>
                      <a:cubicBezTo>
                        <a:pt x="2021" y="351"/>
                        <a:pt x="1991" y="381"/>
                        <a:pt x="1961" y="38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51" name="TextBox 150"/>
              <p:cNvSpPr txBox="1"/>
              <p:nvPr/>
            </p:nvSpPr>
            <p:spPr>
              <a:xfrm>
                <a:off x="3588073" y="3729162"/>
                <a:ext cx="66826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Large Corp</a:t>
                </a: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1762657" y="0"/>
              <a:ext cx="731019" cy="5952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7164995" y="1342394"/>
            <a:ext cx="859210" cy="788158"/>
            <a:chOff x="996712" y="0"/>
            <a:chExt cx="859210" cy="788158"/>
          </a:xfrm>
        </p:grpSpPr>
        <p:grpSp>
          <p:nvGrpSpPr>
            <p:cNvPr id="174" name="Group 173"/>
            <p:cNvGrpSpPr/>
            <p:nvPr/>
          </p:nvGrpSpPr>
          <p:grpSpPr>
            <a:xfrm>
              <a:off x="996712" y="0"/>
              <a:ext cx="859210" cy="788158"/>
              <a:chOff x="1993425" y="3125670"/>
              <a:chExt cx="859210" cy="788158"/>
            </a:xfrm>
          </p:grpSpPr>
          <p:grpSp>
            <p:nvGrpSpPr>
              <p:cNvPr id="176" name="Group 175"/>
              <p:cNvGrpSpPr/>
              <p:nvPr/>
            </p:nvGrpSpPr>
            <p:grpSpPr>
              <a:xfrm>
                <a:off x="2073860" y="3125670"/>
                <a:ext cx="698341" cy="534158"/>
                <a:chOff x="3879850" y="1646238"/>
                <a:chExt cx="1971675" cy="1508125"/>
              </a:xfrm>
            </p:grpSpPr>
            <p:sp>
              <p:nvSpPr>
                <p:cNvPr id="178" name="Freeform 45"/>
                <p:cNvSpPr>
                  <a:spLocks noChangeArrowheads="1"/>
                </p:cNvSpPr>
                <p:nvPr/>
              </p:nvSpPr>
              <p:spPr bwMode="auto">
                <a:xfrm>
                  <a:off x="3879850" y="1793875"/>
                  <a:ext cx="1169988" cy="1349375"/>
                </a:xfrm>
                <a:custGeom>
                  <a:avLst/>
                  <a:gdLst>
                    <a:gd name="T0" fmla="*/ 3251 w 3252"/>
                    <a:gd name="T1" fmla="*/ 3749 h 3750"/>
                    <a:gd name="T2" fmla="*/ 3251 w 3252"/>
                    <a:gd name="T3" fmla="*/ 3749 h 3750"/>
                    <a:gd name="T4" fmla="*/ 0 w 3252"/>
                    <a:gd name="T5" fmla="*/ 3749 h 3750"/>
                    <a:gd name="T6" fmla="*/ 0 w 3252"/>
                    <a:gd name="T7" fmla="*/ 235 h 3750"/>
                    <a:gd name="T8" fmla="*/ 205 w 3252"/>
                    <a:gd name="T9" fmla="*/ 0 h 3750"/>
                    <a:gd name="T10" fmla="*/ 3017 w 3252"/>
                    <a:gd name="T11" fmla="*/ 0 h 3750"/>
                    <a:gd name="T12" fmla="*/ 3251 w 3252"/>
                    <a:gd name="T13" fmla="*/ 235 h 3750"/>
                    <a:gd name="T14" fmla="*/ 3251 w 3252"/>
                    <a:gd name="T15" fmla="*/ 3749 h 3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52" h="3750">
                      <a:moveTo>
                        <a:pt x="3251" y="3749"/>
                      </a:moveTo>
                      <a:lnTo>
                        <a:pt x="3251" y="3749"/>
                      </a:lnTo>
                      <a:cubicBezTo>
                        <a:pt x="0" y="3749"/>
                        <a:pt x="0" y="3749"/>
                        <a:pt x="0" y="3749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0" y="117"/>
                        <a:pt x="88" y="0"/>
                        <a:pt x="205" y="0"/>
                      </a:cubicBezTo>
                      <a:cubicBezTo>
                        <a:pt x="3017" y="0"/>
                        <a:pt x="3017" y="0"/>
                        <a:pt x="3017" y="0"/>
                      </a:cubicBezTo>
                      <a:cubicBezTo>
                        <a:pt x="3163" y="0"/>
                        <a:pt x="3251" y="117"/>
                        <a:pt x="3251" y="235"/>
                      </a:cubicBezTo>
                      <a:lnTo>
                        <a:pt x="3251" y="3749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9" name="Freeform 46"/>
                <p:cNvSpPr>
                  <a:spLocks noChangeArrowheads="1"/>
                </p:cNvSpPr>
                <p:nvPr/>
              </p:nvSpPr>
              <p:spPr bwMode="auto">
                <a:xfrm>
                  <a:off x="4343400" y="2879725"/>
                  <a:ext cx="242888" cy="274638"/>
                </a:xfrm>
                <a:custGeom>
                  <a:avLst/>
                  <a:gdLst>
                    <a:gd name="T0" fmla="*/ 674 w 675"/>
                    <a:gd name="T1" fmla="*/ 761 h 762"/>
                    <a:gd name="T2" fmla="*/ 674 w 675"/>
                    <a:gd name="T3" fmla="*/ 761 h 762"/>
                    <a:gd name="T4" fmla="*/ 674 w 675"/>
                    <a:gd name="T5" fmla="*/ 88 h 762"/>
                    <a:gd name="T6" fmla="*/ 586 w 675"/>
                    <a:gd name="T7" fmla="*/ 0 h 762"/>
                    <a:gd name="T8" fmla="*/ 60 w 675"/>
                    <a:gd name="T9" fmla="*/ 0 h 762"/>
                    <a:gd name="T10" fmla="*/ 0 w 675"/>
                    <a:gd name="T11" fmla="*/ 88 h 762"/>
                    <a:gd name="T12" fmla="*/ 0 w 675"/>
                    <a:gd name="T13" fmla="*/ 761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5" h="762">
                      <a:moveTo>
                        <a:pt x="674" y="761"/>
                      </a:moveTo>
                      <a:lnTo>
                        <a:pt x="674" y="761"/>
                      </a:lnTo>
                      <a:cubicBezTo>
                        <a:pt x="674" y="88"/>
                        <a:pt x="674" y="88"/>
                        <a:pt x="674" y="88"/>
                      </a:cubicBezTo>
                      <a:cubicBezTo>
                        <a:pt x="674" y="29"/>
                        <a:pt x="644" y="0"/>
                        <a:pt x="586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30" y="0"/>
                        <a:pt x="0" y="29"/>
                        <a:pt x="0" y="88"/>
                      </a:cubicBezTo>
                      <a:cubicBezTo>
                        <a:pt x="0" y="761"/>
                        <a:pt x="0" y="761"/>
                        <a:pt x="0" y="761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0" name="Freeform 47"/>
                <p:cNvSpPr>
                  <a:spLocks noChangeArrowheads="1"/>
                </p:cNvSpPr>
                <p:nvPr/>
              </p:nvSpPr>
              <p:spPr bwMode="auto">
                <a:xfrm>
                  <a:off x="4048125" y="1971675"/>
                  <a:ext cx="158750" cy="158750"/>
                </a:xfrm>
                <a:custGeom>
                  <a:avLst/>
                  <a:gdLst>
                    <a:gd name="T0" fmla="*/ 381 w 441"/>
                    <a:gd name="T1" fmla="*/ 439 h 440"/>
                    <a:gd name="T2" fmla="*/ 381 w 441"/>
                    <a:gd name="T3" fmla="*/ 439 h 440"/>
                    <a:gd name="T4" fmla="*/ 89 w 441"/>
                    <a:gd name="T5" fmla="*/ 439 h 440"/>
                    <a:gd name="T6" fmla="*/ 0 w 441"/>
                    <a:gd name="T7" fmla="*/ 351 h 440"/>
                    <a:gd name="T8" fmla="*/ 0 w 441"/>
                    <a:gd name="T9" fmla="*/ 88 h 440"/>
                    <a:gd name="T10" fmla="*/ 89 w 441"/>
                    <a:gd name="T11" fmla="*/ 0 h 440"/>
                    <a:gd name="T12" fmla="*/ 381 w 441"/>
                    <a:gd name="T13" fmla="*/ 0 h 440"/>
                    <a:gd name="T14" fmla="*/ 440 w 441"/>
                    <a:gd name="T15" fmla="*/ 88 h 440"/>
                    <a:gd name="T16" fmla="*/ 440 w 441"/>
                    <a:gd name="T17" fmla="*/ 351 h 440"/>
                    <a:gd name="T18" fmla="*/ 381 w 441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1" h="440">
                      <a:moveTo>
                        <a:pt x="381" y="439"/>
                      </a:moveTo>
                      <a:lnTo>
                        <a:pt x="381" y="439"/>
                      </a:lnTo>
                      <a:cubicBezTo>
                        <a:pt x="89" y="439"/>
                        <a:pt x="89" y="439"/>
                        <a:pt x="89" y="439"/>
                      </a:cubicBezTo>
                      <a:cubicBezTo>
                        <a:pt x="5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59" y="0"/>
                        <a:pt x="89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1" y="0"/>
                        <a:pt x="440" y="30"/>
                        <a:pt x="440" y="88"/>
                      </a:cubicBezTo>
                      <a:cubicBezTo>
                        <a:pt x="440" y="351"/>
                        <a:pt x="440" y="351"/>
                        <a:pt x="440" y="351"/>
                      </a:cubicBezTo>
                      <a:cubicBezTo>
                        <a:pt x="440" y="410"/>
                        <a:pt x="411" y="439"/>
                        <a:pt x="38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1" name="Freeform 48"/>
                <p:cNvSpPr>
                  <a:spLocks noChangeArrowheads="1"/>
                </p:cNvSpPr>
                <p:nvPr/>
              </p:nvSpPr>
              <p:spPr bwMode="auto">
                <a:xfrm>
                  <a:off x="4386263" y="1971675"/>
                  <a:ext cx="158750" cy="158750"/>
                </a:xfrm>
                <a:custGeom>
                  <a:avLst/>
                  <a:gdLst>
                    <a:gd name="T0" fmla="*/ 351 w 440"/>
                    <a:gd name="T1" fmla="*/ 439 h 440"/>
                    <a:gd name="T2" fmla="*/ 35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51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5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51 h 440"/>
                    <a:gd name="T18" fmla="*/ 35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2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29" y="0"/>
                        <a:pt x="8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30"/>
                        <a:pt x="439" y="88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410"/>
                        <a:pt x="41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2" name="Freeform 49"/>
                <p:cNvSpPr>
                  <a:spLocks noChangeArrowheads="1"/>
                </p:cNvSpPr>
                <p:nvPr/>
              </p:nvSpPr>
              <p:spPr bwMode="auto">
                <a:xfrm>
                  <a:off x="4692650" y="1971675"/>
                  <a:ext cx="158750" cy="158750"/>
                </a:xfrm>
                <a:custGeom>
                  <a:avLst/>
                  <a:gdLst>
                    <a:gd name="T0" fmla="*/ 381 w 440"/>
                    <a:gd name="T1" fmla="*/ 439 h 440"/>
                    <a:gd name="T2" fmla="*/ 38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51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8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51 h 440"/>
                    <a:gd name="T18" fmla="*/ 38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81" y="439"/>
                      </a:moveTo>
                      <a:lnTo>
                        <a:pt x="38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5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59" y="0"/>
                        <a:pt x="88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0" y="0"/>
                        <a:pt x="439" y="30"/>
                        <a:pt x="439" y="88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410"/>
                        <a:pt x="410" y="439"/>
                        <a:pt x="38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3" name="Freeform 50"/>
                <p:cNvSpPr>
                  <a:spLocks noChangeArrowheads="1"/>
                </p:cNvSpPr>
                <p:nvPr/>
              </p:nvSpPr>
              <p:spPr bwMode="auto">
                <a:xfrm>
                  <a:off x="4048125" y="2257425"/>
                  <a:ext cx="158750" cy="158750"/>
                </a:xfrm>
                <a:custGeom>
                  <a:avLst/>
                  <a:gdLst>
                    <a:gd name="T0" fmla="*/ 381 w 441"/>
                    <a:gd name="T1" fmla="*/ 439 h 440"/>
                    <a:gd name="T2" fmla="*/ 381 w 441"/>
                    <a:gd name="T3" fmla="*/ 439 h 440"/>
                    <a:gd name="T4" fmla="*/ 89 w 441"/>
                    <a:gd name="T5" fmla="*/ 439 h 440"/>
                    <a:gd name="T6" fmla="*/ 0 w 441"/>
                    <a:gd name="T7" fmla="*/ 380 h 440"/>
                    <a:gd name="T8" fmla="*/ 0 w 441"/>
                    <a:gd name="T9" fmla="*/ 88 h 440"/>
                    <a:gd name="T10" fmla="*/ 89 w 441"/>
                    <a:gd name="T11" fmla="*/ 0 h 440"/>
                    <a:gd name="T12" fmla="*/ 381 w 441"/>
                    <a:gd name="T13" fmla="*/ 0 h 440"/>
                    <a:gd name="T14" fmla="*/ 440 w 441"/>
                    <a:gd name="T15" fmla="*/ 88 h 440"/>
                    <a:gd name="T16" fmla="*/ 440 w 441"/>
                    <a:gd name="T17" fmla="*/ 380 h 440"/>
                    <a:gd name="T18" fmla="*/ 381 w 441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1" h="440">
                      <a:moveTo>
                        <a:pt x="381" y="439"/>
                      </a:moveTo>
                      <a:lnTo>
                        <a:pt x="381" y="439"/>
                      </a:lnTo>
                      <a:cubicBezTo>
                        <a:pt x="89" y="439"/>
                        <a:pt x="89" y="439"/>
                        <a:pt x="89" y="439"/>
                      </a:cubicBezTo>
                      <a:cubicBezTo>
                        <a:pt x="59" y="439"/>
                        <a:pt x="0" y="410"/>
                        <a:pt x="0" y="38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59" y="0"/>
                        <a:pt x="89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1" y="0"/>
                        <a:pt x="440" y="29"/>
                        <a:pt x="440" y="88"/>
                      </a:cubicBezTo>
                      <a:cubicBezTo>
                        <a:pt x="440" y="380"/>
                        <a:pt x="440" y="380"/>
                        <a:pt x="440" y="380"/>
                      </a:cubicBezTo>
                      <a:cubicBezTo>
                        <a:pt x="440" y="410"/>
                        <a:pt x="411" y="439"/>
                        <a:pt x="38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4" name="Freeform 51"/>
                <p:cNvSpPr>
                  <a:spLocks noChangeArrowheads="1"/>
                </p:cNvSpPr>
                <p:nvPr/>
              </p:nvSpPr>
              <p:spPr bwMode="auto">
                <a:xfrm>
                  <a:off x="4386263" y="2257425"/>
                  <a:ext cx="158750" cy="158750"/>
                </a:xfrm>
                <a:custGeom>
                  <a:avLst/>
                  <a:gdLst>
                    <a:gd name="T0" fmla="*/ 351 w 440"/>
                    <a:gd name="T1" fmla="*/ 439 h 440"/>
                    <a:gd name="T2" fmla="*/ 35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80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5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80 h 440"/>
                    <a:gd name="T18" fmla="*/ 35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29" y="439"/>
                        <a:pt x="0" y="410"/>
                        <a:pt x="0" y="38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29" y="0"/>
                        <a:pt x="8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29"/>
                        <a:pt x="439" y="88"/>
                      </a:cubicBezTo>
                      <a:cubicBezTo>
                        <a:pt x="439" y="380"/>
                        <a:pt x="439" y="380"/>
                        <a:pt x="439" y="380"/>
                      </a:cubicBezTo>
                      <a:cubicBezTo>
                        <a:pt x="439" y="410"/>
                        <a:pt x="41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5" name="Freeform 52"/>
                <p:cNvSpPr>
                  <a:spLocks noChangeArrowheads="1"/>
                </p:cNvSpPr>
                <p:nvPr/>
              </p:nvSpPr>
              <p:spPr bwMode="auto">
                <a:xfrm>
                  <a:off x="4692650" y="2257425"/>
                  <a:ext cx="158750" cy="158750"/>
                </a:xfrm>
                <a:custGeom>
                  <a:avLst/>
                  <a:gdLst>
                    <a:gd name="T0" fmla="*/ 381 w 440"/>
                    <a:gd name="T1" fmla="*/ 439 h 440"/>
                    <a:gd name="T2" fmla="*/ 38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80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8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80 h 440"/>
                    <a:gd name="T18" fmla="*/ 38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81" y="439"/>
                      </a:moveTo>
                      <a:lnTo>
                        <a:pt x="38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59" y="439"/>
                        <a:pt x="0" y="410"/>
                        <a:pt x="0" y="38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59" y="0"/>
                        <a:pt x="88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0" y="0"/>
                        <a:pt x="439" y="29"/>
                        <a:pt x="439" y="88"/>
                      </a:cubicBezTo>
                      <a:cubicBezTo>
                        <a:pt x="439" y="380"/>
                        <a:pt x="439" y="380"/>
                        <a:pt x="439" y="380"/>
                      </a:cubicBezTo>
                      <a:cubicBezTo>
                        <a:pt x="439" y="410"/>
                        <a:pt x="410" y="439"/>
                        <a:pt x="38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6" name="Freeform 53"/>
                <p:cNvSpPr>
                  <a:spLocks noChangeArrowheads="1"/>
                </p:cNvSpPr>
                <p:nvPr/>
              </p:nvSpPr>
              <p:spPr bwMode="auto">
                <a:xfrm>
                  <a:off x="4048125" y="2552700"/>
                  <a:ext cx="158750" cy="147638"/>
                </a:xfrm>
                <a:custGeom>
                  <a:avLst/>
                  <a:gdLst>
                    <a:gd name="T0" fmla="*/ 381 w 441"/>
                    <a:gd name="T1" fmla="*/ 410 h 411"/>
                    <a:gd name="T2" fmla="*/ 381 w 441"/>
                    <a:gd name="T3" fmla="*/ 410 h 411"/>
                    <a:gd name="T4" fmla="*/ 89 w 441"/>
                    <a:gd name="T5" fmla="*/ 410 h 411"/>
                    <a:gd name="T6" fmla="*/ 0 w 441"/>
                    <a:gd name="T7" fmla="*/ 351 h 411"/>
                    <a:gd name="T8" fmla="*/ 0 w 441"/>
                    <a:gd name="T9" fmla="*/ 59 h 411"/>
                    <a:gd name="T10" fmla="*/ 89 w 441"/>
                    <a:gd name="T11" fmla="*/ 0 h 411"/>
                    <a:gd name="T12" fmla="*/ 381 w 441"/>
                    <a:gd name="T13" fmla="*/ 0 h 411"/>
                    <a:gd name="T14" fmla="*/ 440 w 441"/>
                    <a:gd name="T15" fmla="*/ 59 h 411"/>
                    <a:gd name="T16" fmla="*/ 440 w 441"/>
                    <a:gd name="T17" fmla="*/ 351 h 411"/>
                    <a:gd name="T18" fmla="*/ 381 w 441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1" h="411">
                      <a:moveTo>
                        <a:pt x="381" y="410"/>
                      </a:moveTo>
                      <a:lnTo>
                        <a:pt x="381" y="410"/>
                      </a:lnTo>
                      <a:cubicBezTo>
                        <a:pt x="89" y="410"/>
                        <a:pt x="89" y="410"/>
                        <a:pt x="89" y="410"/>
                      </a:cubicBezTo>
                      <a:cubicBezTo>
                        <a:pt x="5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59" y="0"/>
                        <a:pt x="89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1" y="0"/>
                        <a:pt x="440" y="29"/>
                        <a:pt x="440" y="59"/>
                      </a:cubicBezTo>
                      <a:cubicBezTo>
                        <a:pt x="440" y="351"/>
                        <a:pt x="440" y="351"/>
                        <a:pt x="440" y="351"/>
                      </a:cubicBezTo>
                      <a:cubicBezTo>
                        <a:pt x="440" y="380"/>
                        <a:pt x="411" y="410"/>
                        <a:pt x="38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7" name="Freeform 54"/>
                <p:cNvSpPr>
                  <a:spLocks noChangeArrowheads="1"/>
                </p:cNvSpPr>
                <p:nvPr/>
              </p:nvSpPr>
              <p:spPr bwMode="auto">
                <a:xfrm>
                  <a:off x="4386263" y="2552700"/>
                  <a:ext cx="158750" cy="147638"/>
                </a:xfrm>
                <a:custGeom>
                  <a:avLst/>
                  <a:gdLst>
                    <a:gd name="T0" fmla="*/ 351 w 440"/>
                    <a:gd name="T1" fmla="*/ 410 h 411"/>
                    <a:gd name="T2" fmla="*/ 351 w 440"/>
                    <a:gd name="T3" fmla="*/ 410 h 411"/>
                    <a:gd name="T4" fmla="*/ 88 w 440"/>
                    <a:gd name="T5" fmla="*/ 410 h 411"/>
                    <a:gd name="T6" fmla="*/ 0 w 440"/>
                    <a:gd name="T7" fmla="*/ 351 h 411"/>
                    <a:gd name="T8" fmla="*/ 0 w 440"/>
                    <a:gd name="T9" fmla="*/ 59 h 411"/>
                    <a:gd name="T10" fmla="*/ 88 w 440"/>
                    <a:gd name="T11" fmla="*/ 0 h 411"/>
                    <a:gd name="T12" fmla="*/ 351 w 440"/>
                    <a:gd name="T13" fmla="*/ 0 h 411"/>
                    <a:gd name="T14" fmla="*/ 439 w 440"/>
                    <a:gd name="T15" fmla="*/ 59 h 411"/>
                    <a:gd name="T16" fmla="*/ 439 w 440"/>
                    <a:gd name="T17" fmla="*/ 351 h 411"/>
                    <a:gd name="T18" fmla="*/ 351 w 44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11">
                      <a:moveTo>
                        <a:pt x="351" y="410"/>
                      </a:moveTo>
                      <a:lnTo>
                        <a:pt x="351" y="410"/>
                      </a:lnTo>
                      <a:cubicBezTo>
                        <a:pt x="88" y="410"/>
                        <a:pt x="88" y="410"/>
                        <a:pt x="88" y="410"/>
                      </a:cubicBezTo>
                      <a:cubicBezTo>
                        <a:pt x="2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29" y="0"/>
                        <a:pt x="8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29"/>
                        <a:pt x="439" y="59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380"/>
                        <a:pt x="410" y="410"/>
                        <a:pt x="35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8" name="Freeform 55"/>
                <p:cNvSpPr>
                  <a:spLocks noChangeArrowheads="1"/>
                </p:cNvSpPr>
                <p:nvPr/>
              </p:nvSpPr>
              <p:spPr bwMode="auto">
                <a:xfrm>
                  <a:off x="4692650" y="2552700"/>
                  <a:ext cx="158750" cy="147638"/>
                </a:xfrm>
                <a:custGeom>
                  <a:avLst/>
                  <a:gdLst>
                    <a:gd name="T0" fmla="*/ 381 w 440"/>
                    <a:gd name="T1" fmla="*/ 410 h 411"/>
                    <a:gd name="T2" fmla="*/ 381 w 440"/>
                    <a:gd name="T3" fmla="*/ 410 h 411"/>
                    <a:gd name="T4" fmla="*/ 88 w 440"/>
                    <a:gd name="T5" fmla="*/ 410 h 411"/>
                    <a:gd name="T6" fmla="*/ 0 w 440"/>
                    <a:gd name="T7" fmla="*/ 351 h 411"/>
                    <a:gd name="T8" fmla="*/ 0 w 440"/>
                    <a:gd name="T9" fmla="*/ 59 h 411"/>
                    <a:gd name="T10" fmla="*/ 88 w 440"/>
                    <a:gd name="T11" fmla="*/ 0 h 411"/>
                    <a:gd name="T12" fmla="*/ 381 w 440"/>
                    <a:gd name="T13" fmla="*/ 0 h 411"/>
                    <a:gd name="T14" fmla="*/ 439 w 440"/>
                    <a:gd name="T15" fmla="*/ 59 h 411"/>
                    <a:gd name="T16" fmla="*/ 439 w 440"/>
                    <a:gd name="T17" fmla="*/ 351 h 411"/>
                    <a:gd name="T18" fmla="*/ 381 w 44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11">
                      <a:moveTo>
                        <a:pt x="381" y="410"/>
                      </a:moveTo>
                      <a:lnTo>
                        <a:pt x="381" y="410"/>
                      </a:lnTo>
                      <a:cubicBezTo>
                        <a:pt x="88" y="410"/>
                        <a:pt x="88" y="410"/>
                        <a:pt x="88" y="410"/>
                      </a:cubicBezTo>
                      <a:cubicBezTo>
                        <a:pt x="5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59" y="0"/>
                        <a:pt x="88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0" y="0"/>
                        <a:pt x="439" y="29"/>
                        <a:pt x="439" y="59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380"/>
                        <a:pt x="410" y="410"/>
                        <a:pt x="38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9" name="Freeform 56"/>
                <p:cNvSpPr>
                  <a:spLocks noChangeArrowheads="1"/>
                </p:cNvSpPr>
                <p:nvPr/>
              </p:nvSpPr>
              <p:spPr bwMode="auto">
                <a:xfrm>
                  <a:off x="5208588" y="2552700"/>
                  <a:ext cx="147637" cy="147638"/>
                </a:xfrm>
                <a:custGeom>
                  <a:avLst/>
                  <a:gdLst>
                    <a:gd name="T0" fmla="*/ 351 w 410"/>
                    <a:gd name="T1" fmla="*/ 410 h 411"/>
                    <a:gd name="T2" fmla="*/ 351 w 410"/>
                    <a:gd name="T3" fmla="*/ 410 h 411"/>
                    <a:gd name="T4" fmla="*/ 58 w 410"/>
                    <a:gd name="T5" fmla="*/ 410 h 411"/>
                    <a:gd name="T6" fmla="*/ 0 w 410"/>
                    <a:gd name="T7" fmla="*/ 351 h 411"/>
                    <a:gd name="T8" fmla="*/ 0 w 410"/>
                    <a:gd name="T9" fmla="*/ 59 h 411"/>
                    <a:gd name="T10" fmla="*/ 58 w 410"/>
                    <a:gd name="T11" fmla="*/ 0 h 411"/>
                    <a:gd name="T12" fmla="*/ 351 w 410"/>
                    <a:gd name="T13" fmla="*/ 0 h 411"/>
                    <a:gd name="T14" fmla="*/ 409 w 410"/>
                    <a:gd name="T15" fmla="*/ 59 h 411"/>
                    <a:gd name="T16" fmla="*/ 409 w 410"/>
                    <a:gd name="T17" fmla="*/ 351 h 411"/>
                    <a:gd name="T18" fmla="*/ 351 w 41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0" h="411">
                      <a:moveTo>
                        <a:pt x="351" y="410"/>
                      </a:moveTo>
                      <a:lnTo>
                        <a:pt x="351" y="410"/>
                      </a:lnTo>
                      <a:cubicBezTo>
                        <a:pt x="58" y="410"/>
                        <a:pt x="58" y="410"/>
                        <a:pt x="58" y="410"/>
                      </a:cubicBezTo>
                      <a:cubicBezTo>
                        <a:pt x="2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380" y="0"/>
                        <a:pt x="409" y="29"/>
                        <a:pt x="409" y="59"/>
                      </a:cubicBezTo>
                      <a:cubicBezTo>
                        <a:pt x="409" y="351"/>
                        <a:pt x="409" y="351"/>
                        <a:pt x="409" y="351"/>
                      </a:cubicBezTo>
                      <a:cubicBezTo>
                        <a:pt x="409" y="380"/>
                        <a:pt x="380" y="410"/>
                        <a:pt x="35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0" name="Freeform 57"/>
                <p:cNvSpPr>
                  <a:spLocks noChangeArrowheads="1"/>
                </p:cNvSpPr>
                <p:nvPr/>
              </p:nvSpPr>
              <p:spPr bwMode="auto">
                <a:xfrm>
                  <a:off x="5535613" y="2552700"/>
                  <a:ext cx="158750" cy="147638"/>
                </a:xfrm>
                <a:custGeom>
                  <a:avLst/>
                  <a:gdLst>
                    <a:gd name="T0" fmla="*/ 351 w 440"/>
                    <a:gd name="T1" fmla="*/ 410 h 411"/>
                    <a:gd name="T2" fmla="*/ 351 w 440"/>
                    <a:gd name="T3" fmla="*/ 410 h 411"/>
                    <a:gd name="T4" fmla="*/ 88 w 440"/>
                    <a:gd name="T5" fmla="*/ 410 h 411"/>
                    <a:gd name="T6" fmla="*/ 0 w 440"/>
                    <a:gd name="T7" fmla="*/ 351 h 411"/>
                    <a:gd name="T8" fmla="*/ 0 w 440"/>
                    <a:gd name="T9" fmla="*/ 59 h 411"/>
                    <a:gd name="T10" fmla="*/ 88 w 440"/>
                    <a:gd name="T11" fmla="*/ 0 h 411"/>
                    <a:gd name="T12" fmla="*/ 351 w 440"/>
                    <a:gd name="T13" fmla="*/ 0 h 411"/>
                    <a:gd name="T14" fmla="*/ 439 w 440"/>
                    <a:gd name="T15" fmla="*/ 59 h 411"/>
                    <a:gd name="T16" fmla="*/ 439 w 440"/>
                    <a:gd name="T17" fmla="*/ 351 h 411"/>
                    <a:gd name="T18" fmla="*/ 351 w 44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11">
                      <a:moveTo>
                        <a:pt x="351" y="410"/>
                      </a:moveTo>
                      <a:lnTo>
                        <a:pt x="351" y="410"/>
                      </a:lnTo>
                      <a:cubicBezTo>
                        <a:pt x="88" y="410"/>
                        <a:pt x="88" y="410"/>
                        <a:pt x="88" y="410"/>
                      </a:cubicBezTo>
                      <a:cubicBezTo>
                        <a:pt x="30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30" y="0"/>
                        <a:pt x="8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29"/>
                        <a:pt x="439" y="59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380"/>
                        <a:pt x="410" y="410"/>
                        <a:pt x="35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1" name="Freeform 58"/>
                <p:cNvSpPr>
                  <a:spLocks noChangeArrowheads="1"/>
                </p:cNvSpPr>
                <p:nvPr/>
              </p:nvSpPr>
              <p:spPr bwMode="auto">
                <a:xfrm>
                  <a:off x="5208588" y="2857500"/>
                  <a:ext cx="147637" cy="158750"/>
                </a:xfrm>
                <a:custGeom>
                  <a:avLst/>
                  <a:gdLst>
                    <a:gd name="T0" fmla="*/ 351 w 410"/>
                    <a:gd name="T1" fmla="*/ 439 h 440"/>
                    <a:gd name="T2" fmla="*/ 351 w 410"/>
                    <a:gd name="T3" fmla="*/ 439 h 440"/>
                    <a:gd name="T4" fmla="*/ 58 w 410"/>
                    <a:gd name="T5" fmla="*/ 439 h 440"/>
                    <a:gd name="T6" fmla="*/ 0 w 410"/>
                    <a:gd name="T7" fmla="*/ 351 h 440"/>
                    <a:gd name="T8" fmla="*/ 0 w 410"/>
                    <a:gd name="T9" fmla="*/ 88 h 440"/>
                    <a:gd name="T10" fmla="*/ 58 w 410"/>
                    <a:gd name="T11" fmla="*/ 0 h 440"/>
                    <a:gd name="T12" fmla="*/ 351 w 410"/>
                    <a:gd name="T13" fmla="*/ 0 h 440"/>
                    <a:gd name="T14" fmla="*/ 409 w 410"/>
                    <a:gd name="T15" fmla="*/ 88 h 440"/>
                    <a:gd name="T16" fmla="*/ 409 w 410"/>
                    <a:gd name="T17" fmla="*/ 351 h 440"/>
                    <a:gd name="T18" fmla="*/ 351 w 41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58" y="439"/>
                        <a:pt x="58" y="439"/>
                        <a:pt x="58" y="439"/>
                      </a:cubicBezTo>
                      <a:cubicBezTo>
                        <a:pt x="2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29" y="0"/>
                        <a:pt x="5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380" y="0"/>
                        <a:pt x="409" y="30"/>
                        <a:pt x="409" y="88"/>
                      </a:cubicBezTo>
                      <a:cubicBezTo>
                        <a:pt x="409" y="351"/>
                        <a:pt x="409" y="351"/>
                        <a:pt x="409" y="351"/>
                      </a:cubicBezTo>
                      <a:cubicBezTo>
                        <a:pt x="409" y="410"/>
                        <a:pt x="38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2" name="Freeform 59"/>
                <p:cNvSpPr>
                  <a:spLocks noChangeArrowheads="1"/>
                </p:cNvSpPr>
                <p:nvPr/>
              </p:nvSpPr>
              <p:spPr bwMode="auto">
                <a:xfrm>
                  <a:off x="5535613" y="2857500"/>
                  <a:ext cx="158750" cy="158750"/>
                </a:xfrm>
                <a:custGeom>
                  <a:avLst/>
                  <a:gdLst>
                    <a:gd name="T0" fmla="*/ 351 w 440"/>
                    <a:gd name="T1" fmla="*/ 439 h 440"/>
                    <a:gd name="T2" fmla="*/ 35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51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5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51 h 440"/>
                    <a:gd name="T18" fmla="*/ 35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30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30" y="0"/>
                        <a:pt x="8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30"/>
                        <a:pt x="439" y="88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410"/>
                        <a:pt x="41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93" name="Freeform 60"/>
                <p:cNvSpPr>
                  <a:spLocks noChangeArrowheads="1"/>
                </p:cNvSpPr>
                <p:nvPr/>
              </p:nvSpPr>
              <p:spPr bwMode="auto">
                <a:xfrm>
                  <a:off x="5040313" y="2393950"/>
                  <a:ext cx="811212" cy="749300"/>
                </a:xfrm>
                <a:custGeom>
                  <a:avLst/>
                  <a:gdLst>
                    <a:gd name="T0" fmla="*/ 0 w 2255"/>
                    <a:gd name="T1" fmla="*/ 0 h 2081"/>
                    <a:gd name="T2" fmla="*/ 0 w 2255"/>
                    <a:gd name="T3" fmla="*/ 0 h 2081"/>
                    <a:gd name="T4" fmla="*/ 2020 w 2255"/>
                    <a:gd name="T5" fmla="*/ 0 h 2081"/>
                    <a:gd name="T6" fmla="*/ 2254 w 2255"/>
                    <a:gd name="T7" fmla="*/ 235 h 2081"/>
                    <a:gd name="T8" fmla="*/ 2254 w 2255"/>
                    <a:gd name="T9" fmla="*/ 2080 h 2081"/>
                    <a:gd name="T10" fmla="*/ 0 w 2255"/>
                    <a:gd name="T11" fmla="*/ 2080 h 20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55" h="208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020" y="0"/>
                        <a:pt x="2020" y="0"/>
                        <a:pt x="2020" y="0"/>
                      </a:cubicBezTo>
                      <a:cubicBezTo>
                        <a:pt x="2137" y="0"/>
                        <a:pt x="2254" y="88"/>
                        <a:pt x="2254" y="235"/>
                      </a:cubicBezTo>
                      <a:cubicBezTo>
                        <a:pt x="2254" y="2080"/>
                        <a:pt x="2254" y="2080"/>
                        <a:pt x="2254" y="2080"/>
                      </a:cubicBezTo>
                      <a:cubicBezTo>
                        <a:pt x="0" y="2080"/>
                        <a:pt x="0" y="2080"/>
                        <a:pt x="0" y="20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4" name="Freeform 61"/>
                <p:cNvSpPr>
                  <a:spLocks noChangeArrowheads="1"/>
                </p:cNvSpPr>
                <p:nvPr/>
              </p:nvSpPr>
              <p:spPr bwMode="auto">
                <a:xfrm>
                  <a:off x="4079875" y="1646238"/>
                  <a:ext cx="769938" cy="136525"/>
                </a:xfrm>
                <a:custGeom>
                  <a:avLst/>
                  <a:gdLst>
                    <a:gd name="T0" fmla="*/ 2137 w 2138"/>
                    <a:gd name="T1" fmla="*/ 380 h 381"/>
                    <a:gd name="T2" fmla="*/ 2137 w 2138"/>
                    <a:gd name="T3" fmla="*/ 380 h 381"/>
                    <a:gd name="T4" fmla="*/ 2137 w 2138"/>
                    <a:gd name="T5" fmla="*/ 175 h 381"/>
                    <a:gd name="T6" fmla="*/ 1961 w 2138"/>
                    <a:gd name="T7" fmla="*/ 0 h 381"/>
                    <a:gd name="T8" fmla="*/ 175 w 2138"/>
                    <a:gd name="T9" fmla="*/ 0 h 381"/>
                    <a:gd name="T10" fmla="*/ 0 w 2138"/>
                    <a:gd name="T11" fmla="*/ 175 h 381"/>
                    <a:gd name="T12" fmla="*/ 0 w 2138"/>
                    <a:gd name="T13" fmla="*/ 38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38" h="381">
                      <a:moveTo>
                        <a:pt x="2137" y="380"/>
                      </a:moveTo>
                      <a:lnTo>
                        <a:pt x="2137" y="380"/>
                      </a:lnTo>
                      <a:cubicBezTo>
                        <a:pt x="2137" y="175"/>
                        <a:pt x="2137" y="175"/>
                        <a:pt x="2137" y="175"/>
                      </a:cubicBezTo>
                      <a:cubicBezTo>
                        <a:pt x="2137" y="58"/>
                        <a:pt x="2049" y="0"/>
                        <a:pt x="1961" y="0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58" y="0"/>
                        <a:pt x="0" y="58"/>
                        <a:pt x="0" y="175"/>
                      </a:cubicBezTo>
                      <a:cubicBezTo>
                        <a:pt x="0" y="380"/>
                        <a:pt x="0" y="380"/>
                        <a:pt x="0" y="3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77" name="TextBox 176"/>
              <p:cNvSpPr txBox="1"/>
              <p:nvPr/>
            </p:nvSpPr>
            <p:spPr>
              <a:xfrm>
                <a:off x="1993425" y="3729162"/>
                <a:ext cx="8592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Medium Corp</a:t>
                </a:r>
              </a:p>
            </p:txBody>
          </p:sp>
        </p:grpSp>
        <p:sp>
          <p:nvSpPr>
            <p:cNvPr id="175" name="Rectangle 174"/>
            <p:cNvSpPr/>
            <p:nvPr/>
          </p:nvSpPr>
          <p:spPr>
            <a:xfrm>
              <a:off x="1013647" y="0"/>
              <a:ext cx="825341" cy="53415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8905493" y="1309627"/>
            <a:ext cx="670055" cy="820925"/>
            <a:chOff x="294629" y="0"/>
            <a:chExt cx="670055" cy="820925"/>
          </a:xfrm>
        </p:grpSpPr>
        <p:grpSp>
          <p:nvGrpSpPr>
            <p:cNvPr id="196" name="Group 195"/>
            <p:cNvGrpSpPr/>
            <p:nvPr/>
          </p:nvGrpSpPr>
          <p:grpSpPr>
            <a:xfrm>
              <a:off x="294629" y="0"/>
              <a:ext cx="670055" cy="820925"/>
              <a:chOff x="589258" y="3092903"/>
              <a:chExt cx="670055" cy="820925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704501" y="3092903"/>
                <a:ext cx="439568" cy="566925"/>
                <a:chOff x="31750" y="1666875"/>
                <a:chExt cx="1128713" cy="1455738"/>
              </a:xfrm>
            </p:grpSpPr>
            <p:sp>
              <p:nvSpPr>
                <p:cNvPr id="200" name="Freeform 33"/>
                <p:cNvSpPr>
                  <a:spLocks noChangeArrowheads="1"/>
                </p:cNvSpPr>
                <p:nvPr/>
              </p:nvSpPr>
              <p:spPr bwMode="auto">
                <a:xfrm>
                  <a:off x="31750" y="1793875"/>
                  <a:ext cx="1128713" cy="1328738"/>
                </a:xfrm>
                <a:custGeom>
                  <a:avLst/>
                  <a:gdLst>
                    <a:gd name="T0" fmla="*/ 3134 w 3135"/>
                    <a:gd name="T1" fmla="*/ 3691 h 3692"/>
                    <a:gd name="T2" fmla="*/ 3134 w 3135"/>
                    <a:gd name="T3" fmla="*/ 3691 h 3692"/>
                    <a:gd name="T4" fmla="*/ 0 w 3135"/>
                    <a:gd name="T5" fmla="*/ 3691 h 3692"/>
                    <a:gd name="T6" fmla="*/ 0 w 3135"/>
                    <a:gd name="T7" fmla="*/ 235 h 3692"/>
                    <a:gd name="T8" fmla="*/ 234 w 3135"/>
                    <a:gd name="T9" fmla="*/ 0 h 3692"/>
                    <a:gd name="T10" fmla="*/ 2929 w 3135"/>
                    <a:gd name="T11" fmla="*/ 0 h 3692"/>
                    <a:gd name="T12" fmla="*/ 3134 w 3135"/>
                    <a:gd name="T13" fmla="*/ 235 h 3692"/>
                    <a:gd name="T14" fmla="*/ 3134 w 3135"/>
                    <a:gd name="T15" fmla="*/ 3691 h 36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35" h="3692">
                      <a:moveTo>
                        <a:pt x="3134" y="3691"/>
                      </a:moveTo>
                      <a:lnTo>
                        <a:pt x="3134" y="3691"/>
                      </a:lnTo>
                      <a:cubicBezTo>
                        <a:pt x="0" y="3691"/>
                        <a:pt x="0" y="3691"/>
                        <a:pt x="0" y="3691"/>
                      </a:cubicBezTo>
                      <a:cubicBezTo>
                        <a:pt x="0" y="235"/>
                        <a:pt x="0" y="235"/>
                        <a:pt x="0" y="235"/>
                      </a:cubicBezTo>
                      <a:cubicBezTo>
                        <a:pt x="0" y="117"/>
                        <a:pt x="117" y="0"/>
                        <a:pt x="234" y="0"/>
                      </a:cubicBezTo>
                      <a:cubicBezTo>
                        <a:pt x="2929" y="0"/>
                        <a:pt x="2929" y="0"/>
                        <a:pt x="2929" y="0"/>
                      </a:cubicBezTo>
                      <a:cubicBezTo>
                        <a:pt x="3046" y="0"/>
                        <a:pt x="3134" y="117"/>
                        <a:pt x="3134" y="235"/>
                      </a:cubicBezTo>
                      <a:lnTo>
                        <a:pt x="3134" y="3691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1" name="Freeform 34"/>
                <p:cNvSpPr>
                  <a:spLocks noChangeArrowheads="1"/>
                </p:cNvSpPr>
                <p:nvPr/>
              </p:nvSpPr>
              <p:spPr bwMode="auto">
                <a:xfrm>
                  <a:off x="495300" y="2857500"/>
                  <a:ext cx="222250" cy="263525"/>
                </a:xfrm>
                <a:custGeom>
                  <a:avLst/>
                  <a:gdLst>
                    <a:gd name="T0" fmla="*/ 556 w 616"/>
                    <a:gd name="T1" fmla="*/ 0 h 734"/>
                    <a:gd name="T2" fmla="*/ 556 w 616"/>
                    <a:gd name="T3" fmla="*/ 0 h 734"/>
                    <a:gd name="T4" fmla="*/ 88 w 616"/>
                    <a:gd name="T5" fmla="*/ 0 h 734"/>
                    <a:gd name="T6" fmla="*/ 0 w 616"/>
                    <a:gd name="T7" fmla="*/ 88 h 734"/>
                    <a:gd name="T8" fmla="*/ 0 w 616"/>
                    <a:gd name="T9" fmla="*/ 733 h 734"/>
                    <a:gd name="T10" fmla="*/ 615 w 616"/>
                    <a:gd name="T11" fmla="*/ 733 h 734"/>
                    <a:gd name="T12" fmla="*/ 615 w 616"/>
                    <a:gd name="T13" fmla="*/ 88 h 734"/>
                    <a:gd name="T14" fmla="*/ 556 w 616"/>
                    <a:gd name="T15" fmla="*/ 0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6" h="734">
                      <a:moveTo>
                        <a:pt x="556" y="0"/>
                      </a:moveTo>
                      <a:lnTo>
                        <a:pt x="556" y="0"/>
                      </a:ln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9" y="0"/>
                        <a:pt x="0" y="30"/>
                        <a:pt x="0" y="88"/>
                      </a:cubicBezTo>
                      <a:cubicBezTo>
                        <a:pt x="0" y="733"/>
                        <a:pt x="0" y="733"/>
                        <a:pt x="0" y="733"/>
                      </a:cubicBezTo>
                      <a:cubicBezTo>
                        <a:pt x="615" y="733"/>
                        <a:pt x="615" y="733"/>
                        <a:pt x="615" y="733"/>
                      </a:cubicBezTo>
                      <a:cubicBezTo>
                        <a:pt x="615" y="88"/>
                        <a:pt x="615" y="88"/>
                        <a:pt x="615" y="88"/>
                      </a:cubicBezTo>
                      <a:cubicBezTo>
                        <a:pt x="615" y="30"/>
                        <a:pt x="585" y="0"/>
                        <a:pt x="55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2" name="Freeform 35"/>
                <p:cNvSpPr>
                  <a:spLocks noChangeArrowheads="1"/>
                </p:cNvSpPr>
                <p:nvPr/>
              </p:nvSpPr>
              <p:spPr bwMode="auto">
                <a:xfrm>
                  <a:off x="211138" y="1971675"/>
                  <a:ext cx="158750" cy="158750"/>
                </a:xfrm>
                <a:custGeom>
                  <a:avLst/>
                  <a:gdLst>
                    <a:gd name="T0" fmla="*/ 351 w 440"/>
                    <a:gd name="T1" fmla="*/ 439 h 440"/>
                    <a:gd name="T2" fmla="*/ 351 w 440"/>
                    <a:gd name="T3" fmla="*/ 439 h 440"/>
                    <a:gd name="T4" fmla="*/ 59 w 440"/>
                    <a:gd name="T5" fmla="*/ 439 h 440"/>
                    <a:gd name="T6" fmla="*/ 0 w 440"/>
                    <a:gd name="T7" fmla="*/ 351 h 440"/>
                    <a:gd name="T8" fmla="*/ 0 w 440"/>
                    <a:gd name="T9" fmla="*/ 88 h 440"/>
                    <a:gd name="T10" fmla="*/ 59 w 440"/>
                    <a:gd name="T11" fmla="*/ 0 h 440"/>
                    <a:gd name="T12" fmla="*/ 35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51 h 440"/>
                    <a:gd name="T18" fmla="*/ 35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59" y="439"/>
                        <a:pt x="59" y="439"/>
                        <a:pt x="59" y="439"/>
                      </a:cubicBezTo>
                      <a:cubicBezTo>
                        <a:pt x="2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29" y="0"/>
                        <a:pt x="59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30"/>
                        <a:pt x="439" y="88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410"/>
                        <a:pt x="41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3" name="Freeform 36"/>
                <p:cNvSpPr>
                  <a:spLocks noChangeArrowheads="1"/>
                </p:cNvSpPr>
                <p:nvPr/>
              </p:nvSpPr>
              <p:spPr bwMode="auto">
                <a:xfrm>
                  <a:off x="515938" y="1971675"/>
                  <a:ext cx="158750" cy="158750"/>
                </a:xfrm>
                <a:custGeom>
                  <a:avLst/>
                  <a:gdLst>
                    <a:gd name="T0" fmla="*/ 381 w 440"/>
                    <a:gd name="T1" fmla="*/ 439 h 440"/>
                    <a:gd name="T2" fmla="*/ 38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51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8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51 h 440"/>
                    <a:gd name="T18" fmla="*/ 38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81" y="439"/>
                      </a:moveTo>
                      <a:lnTo>
                        <a:pt x="38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5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59" y="0"/>
                        <a:pt x="88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0" y="0"/>
                        <a:pt x="439" y="30"/>
                        <a:pt x="439" y="88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410"/>
                        <a:pt x="410" y="439"/>
                        <a:pt x="38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4" name="Freeform 37"/>
                <p:cNvSpPr>
                  <a:spLocks noChangeArrowheads="1"/>
                </p:cNvSpPr>
                <p:nvPr/>
              </p:nvSpPr>
              <p:spPr bwMode="auto">
                <a:xfrm>
                  <a:off x="833438" y="1971675"/>
                  <a:ext cx="147637" cy="158750"/>
                </a:xfrm>
                <a:custGeom>
                  <a:avLst/>
                  <a:gdLst>
                    <a:gd name="T0" fmla="*/ 351 w 410"/>
                    <a:gd name="T1" fmla="*/ 439 h 440"/>
                    <a:gd name="T2" fmla="*/ 351 w 410"/>
                    <a:gd name="T3" fmla="*/ 439 h 440"/>
                    <a:gd name="T4" fmla="*/ 58 w 410"/>
                    <a:gd name="T5" fmla="*/ 439 h 440"/>
                    <a:gd name="T6" fmla="*/ 0 w 410"/>
                    <a:gd name="T7" fmla="*/ 351 h 440"/>
                    <a:gd name="T8" fmla="*/ 0 w 410"/>
                    <a:gd name="T9" fmla="*/ 88 h 440"/>
                    <a:gd name="T10" fmla="*/ 58 w 410"/>
                    <a:gd name="T11" fmla="*/ 0 h 440"/>
                    <a:gd name="T12" fmla="*/ 351 w 410"/>
                    <a:gd name="T13" fmla="*/ 0 h 440"/>
                    <a:gd name="T14" fmla="*/ 409 w 410"/>
                    <a:gd name="T15" fmla="*/ 88 h 440"/>
                    <a:gd name="T16" fmla="*/ 409 w 410"/>
                    <a:gd name="T17" fmla="*/ 351 h 440"/>
                    <a:gd name="T18" fmla="*/ 351 w 41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58" y="439"/>
                        <a:pt x="58" y="439"/>
                        <a:pt x="58" y="439"/>
                      </a:cubicBezTo>
                      <a:cubicBezTo>
                        <a:pt x="29" y="439"/>
                        <a:pt x="0" y="410"/>
                        <a:pt x="0" y="351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30"/>
                        <a:pt x="29" y="0"/>
                        <a:pt x="5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380" y="0"/>
                        <a:pt x="409" y="30"/>
                        <a:pt x="409" y="88"/>
                      </a:cubicBezTo>
                      <a:cubicBezTo>
                        <a:pt x="409" y="351"/>
                        <a:pt x="409" y="351"/>
                        <a:pt x="409" y="351"/>
                      </a:cubicBezTo>
                      <a:cubicBezTo>
                        <a:pt x="409" y="410"/>
                        <a:pt x="38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5" name="Freeform 38"/>
                <p:cNvSpPr>
                  <a:spLocks noChangeArrowheads="1"/>
                </p:cNvSpPr>
                <p:nvPr/>
              </p:nvSpPr>
              <p:spPr bwMode="auto">
                <a:xfrm>
                  <a:off x="211138" y="2257425"/>
                  <a:ext cx="158750" cy="158750"/>
                </a:xfrm>
                <a:custGeom>
                  <a:avLst/>
                  <a:gdLst>
                    <a:gd name="T0" fmla="*/ 351 w 440"/>
                    <a:gd name="T1" fmla="*/ 439 h 440"/>
                    <a:gd name="T2" fmla="*/ 351 w 440"/>
                    <a:gd name="T3" fmla="*/ 439 h 440"/>
                    <a:gd name="T4" fmla="*/ 59 w 440"/>
                    <a:gd name="T5" fmla="*/ 439 h 440"/>
                    <a:gd name="T6" fmla="*/ 0 w 440"/>
                    <a:gd name="T7" fmla="*/ 380 h 440"/>
                    <a:gd name="T8" fmla="*/ 0 w 440"/>
                    <a:gd name="T9" fmla="*/ 88 h 440"/>
                    <a:gd name="T10" fmla="*/ 59 w 440"/>
                    <a:gd name="T11" fmla="*/ 0 h 440"/>
                    <a:gd name="T12" fmla="*/ 35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80 h 440"/>
                    <a:gd name="T18" fmla="*/ 35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59" y="439"/>
                        <a:pt x="59" y="439"/>
                        <a:pt x="59" y="439"/>
                      </a:cubicBezTo>
                      <a:cubicBezTo>
                        <a:pt x="29" y="439"/>
                        <a:pt x="0" y="410"/>
                        <a:pt x="0" y="38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29" y="0"/>
                        <a:pt x="59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29"/>
                        <a:pt x="439" y="88"/>
                      </a:cubicBezTo>
                      <a:cubicBezTo>
                        <a:pt x="439" y="380"/>
                        <a:pt x="439" y="380"/>
                        <a:pt x="439" y="380"/>
                      </a:cubicBezTo>
                      <a:cubicBezTo>
                        <a:pt x="439" y="410"/>
                        <a:pt x="41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6" name="Freeform 39"/>
                <p:cNvSpPr>
                  <a:spLocks noChangeArrowheads="1"/>
                </p:cNvSpPr>
                <p:nvPr/>
              </p:nvSpPr>
              <p:spPr bwMode="auto">
                <a:xfrm>
                  <a:off x="515938" y="2257425"/>
                  <a:ext cx="158750" cy="158750"/>
                </a:xfrm>
                <a:custGeom>
                  <a:avLst/>
                  <a:gdLst>
                    <a:gd name="T0" fmla="*/ 381 w 440"/>
                    <a:gd name="T1" fmla="*/ 439 h 440"/>
                    <a:gd name="T2" fmla="*/ 381 w 440"/>
                    <a:gd name="T3" fmla="*/ 439 h 440"/>
                    <a:gd name="T4" fmla="*/ 88 w 440"/>
                    <a:gd name="T5" fmla="*/ 439 h 440"/>
                    <a:gd name="T6" fmla="*/ 0 w 440"/>
                    <a:gd name="T7" fmla="*/ 380 h 440"/>
                    <a:gd name="T8" fmla="*/ 0 w 440"/>
                    <a:gd name="T9" fmla="*/ 88 h 440"/>
                    <a:gd name="T10" fmla="*/ 88 w 440"/>
                    <a:gd name="T11" fmla="*/ 0 h 440"/>
                    <a:gd name="T12" fmla="*/ 381 w 440"/>
                    <a:gd name="T13" fmla="*/ 0 h 440"/>
                    <a:gd name="T14" fmla="*/ 439 w 440"/>
                    <a:gd name="T15" fmla="*/ 88 h 440"/>
                    <a:gd name="T16" fmla="*/ 439 w 440"/>
                    <a:gd name="T17" fmla="*/ 380 h 440"/>
                    <a:gd name="T18" fmla="*/ 381 w 44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40">
                      <a:moveTo>
                        <a:pt x="381" y="439"/>
                      </a:moveTo>
                      <a:lnTo>
                        <a:pt x="381" y="439"/>
                      </a:lnTo>
                      <a:cubicBezTo>
                        <a:pt x="88" y="439"/>
                        <a:pt x="88" y="439"/>
                        <a:pt x="88" y="439"/>
                      </a:cubicBezTo>
                      <a:cubicBezTo>
                        <a:pt x="59" y="439"/>
                        <a:pt x="0" y="410"/>
                        <a:pt x="0" y="38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59" y="0"/>
                        <a:pt x="88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0" y="0"/>
                        <a:pt x="439" y="29"/>
                        <a:pt x="439" y="88"/>
                      </a:cubicBezTo>
                      <a:cubicBezTo>
                        <a:pt x="439" y="380"/>
                        <a:pt x="439" y="380"/>
                        <a:pt x="439" y="380"/>
                      </a:cubicBezTo>
                      <a:cubicBezTo>
                        <a:pt x="439" y="410"/>
                        <a:pt x="410" y="439"/>
                        <a:pt x="38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7" name="Freeform 40"/>
                <p:cNvSpPr>
                  <a:spLocks noChangeArrowheads="1"/>
                </p:cNvSpPr>
                <p:nvPr/>
              </p:nvSpPr>
              <p:spPr bwMode="auto">
                <a:xfrm>
                  <a:off x="833438" y="2257425"/>
                  <a:ext cx="147637" cy="158750"/>
                </a:xfrm>
                <a:custGeom>
                  <a:avLst/>
                  <a:gdLst>
                    <a:gd name="T0" fmla="*/ 351 w 410"/>
                    <a:gd name="T1" fmla="*/ 439 h 440"/>
                    <a:gd name="T2" fmla="*/ 351 w 410"/>
                    <a:gd name="T3" fmla="*/ 439 h 440"/>
                    <a:gd name="T4" fmla="*/ 58 w 410"/>
                    <a:gd name="T5" fmla="*/ 439 h 440"/>
                    <a:gd name="T6" fmla="*/ 0 w 410"/>
                    <a:gd name="T7" fmla="*/ 380 h 440"/>
                    <a:gd name="T8" fmla="*/ 0 w 410"/>
                    <a:gd name="T9" fmla="*/ 88 h 440"/>
                    <a:gd name="T10" fmla="*/ 58 w 410"/>
                    <a:gd name="T11" fmla="*/ 0 h 440"/>
                    <a:gd name="T12" fmla="*/ 351 w 410"/>
                    <a:gd name="T13" fmla="*/ 0 h 440"/>
                    <a:gd name="T14" fmla="*/ 409 w 410"/>
                    <a:gd name="T15" fmla="*/ 88 h 440"/>
                    <a:gd name="T16" fmla="*/ 409 w 410"/>
                    <a:gd name="T17" fmla="*/ 380 h 440"/>
                    <a:gd name="T18" fmla="*/ 351 w 410"/>
                    <a:gd name="T19" fmla="*/ 439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0" h="440">
                      <a:moveTo>
                        <a:pt x="351" y="439"/>
                      </a:moveTo>
                      <a:lnTo>
                        <a:pt x="351" y="439"/>
                      </a:lnTo>
                      <a:cubicBezTo>
                        <a:pt x="58" y="439"/>
                        <a:pt x="58" y="439"/>
                        <a:pt x="58" y="439"/>
                      </a:cubicBezTo>
                      <a:cubicBezTo>
                        <a:pt x="29" y="439"/>
                        <a:pt x="0" y="410"/>
                        <a:pt x="0" y="38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380" y="0"/>
                        <a:pt x="409" y="29"/>
                        <a:pt x="409" y="88"/>
                      </a:cubicBezTo>
                      <a:cubicBezTo>
                        <a:pt x="409" y="380"/>
                        <a:pt x="409" y="380"/>
                        <a:pt x="409" y="380"/>
                      </a:cubicBezTo>
                      <a:cubicBezTo>
                        <a:pt x="409" y="410"/>
                        <a:pt x="380" y="439"/>
                        <a:pt x="351" y="43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8" name="Freeform 41"/>
                <p:cNvSpPr>
                  <a:spLocks noChangeArrowheads="1"/>
                </p:cNvSpPr>
                <p:nvPr/>
              </p:nvSpPr>
              <p:spPr bwMode="auto">
                <a:xfrm>
                  <a:off x="211138" y="2552700"/>
                  <a:ext cx="158750" cy="147638"/>
                </a:xfrm>
                <a:custGeom>
                  <a:avLst/>
                  <a:gdLst>
                    <a:gd name="T0" fmla="*/ 351 w 440"/>
                    <a:gd name="T1" fmla="*/ 410 h 411"/>
                    <a:gd name="T2" fmla="*/ 351 w 440"/>
                    <a:gd name="T3" fmla="*/ 410 h 411"/>
                    <a:gd name="T4" fmla="*/ 59 w 440"/>
                    <a:gd name="T5" fmla="*/ 410 h 411"/>
                    <a:gd name="T6" fmla="*/ 0 w 440"/>
                    <a:gd name="T7" fmla="*/ 351 h 411"/>
                    <a:gd name="T8" fmla="*/ 0 w 440"/>
                    <a:gd name="T9" fmla="*/ 59 h 411"/>
                    <a:gd name="T10" fmla="*/ 59 w 440"/>
                    <a:gd name="T11" fmla="*/ 0 h 411"/>
                    <a:gd name="T12" fmla="*/ 351 w 440"/>
                    <a:gd name="T13" fmla="*/ 0 h 411"/>
                    <a:gd name="T14" fmla="*/ 439 w 440"/>
                    <a:gd name="T15" fmla="*/ 59 h 411"/>
                    <a:gd name="T16" fmla="*/ 439 w 440"/>
                    <a:gd name="T17" fmla="*/ 351 h 411"/>
                    <a:gd name="T18" fmla="*/ 351 w 44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11">
                      <a:moveTo>
                        <a:pt x="351" y="410"/>
                      </a:moveTo>
                      <a:lnTo>
                        <a:pt x="351" y="410"/>
                      </a:lnTo>
                      <a:cubicBezTo>
                        <a:pt x="59" y="410"/>
                        <a:pt x="59" y="410"/>
                        <a:pt x="59" y="410"/>
                      </a:cubicBezTo>
                      <a:cubicBezTo>
                        <a:pt x="2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29" y="0"/>
                        <a:pt x="59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410" y="0"/>
                        <a:pt x="439" y="29"/>
                        <a:pt x="439" y="59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380"/>
                        <a:pt x="410" y="410"/>
                        <a:pt x="35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09" name="Freeform 42"/>
                <p:cNvSpPr>
                  <a:spLocks noChangeArrowheads="1"/>
                </p:cNvSpPr>
                <p:nvPr/>
              </p:nvSpPr>
              <p:spPr bwMode="auto">
                <a:xfrm>
                  <a:off x="515938" y="2552700"/>
                  <a:ext cx="158750" cy="147638"/>
                </a:xfrm>
                <a:custGeom>
                  <a:avLst/>
                  <a:gdLst>
                    <a:gd name="T0" fmla="*/ 381 w 440"/>
                    <a:gd name="T1" fmla="*/ 410 h 411"/>
                    <a:gd name="T2" fmla="*/ 381 w 440"/>
                    <a:gd name="T3" fmla="*/ 410 h 411"/>
                    <a:gd name="T4" fmla="*/ 88 w 440"/>
                    <a:gd name="T5" fmla="*/ 410 h 411"/>
                    <a:gd name="T6" fmla="*/ 0 w 440"/>
                    <a:gd name="T7" fmla="*/ 351 h 411"/>
                    <a:gd name="T8" fmla="*/ 0 w 440"/>
                    <a:gd name="T9" fmla="*/ 59 h 411"/>
                    <a:gd name="T10" fmla="*/ 88 w 440"/>
                    <a:gd name="T11" fmla="*/ 0 h 411"/>
                    <a:gd name="T12" fmla="*/ 381 w 440"/>
                    <a:gd name="T13" fmla="*/ 0 h 411"/>
                    <a:gd name="T14" fmla="*/ 439 w 440"/>
                    <a:gd name="T15" fmla="*/ 59 h 411"/>
                    <a:gd name="T16" fmla="*/ 439 w 440"/>
                    <a:gd name="T17" fmla="*/ 351 h 411"/>
                    <a:gd name="T18" fmla="*/ 381 w 44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40" h="411">
                      <a:moveTo>
                        <a:pt x="381" y="410"/>
                      </a:moveTo>
                      <a:lnTo>
                        <a:pt x="381" y="410"/>
                      </a:lnTo>
                      <a:cubicBezTo>
                        <a:pt x="88" y="410"/>
                        <a:pt x="88" y="410"/>
                        <a:pt x="88" y="410"/>
                      </a:cubicBezTo>
                      <a:cubicBezTo>
                        <a:pt x="5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59" y="0"/>
                        <a:pt x="88" y="0"/>
                      </a:cubicBezTo>
                      <a:cubicBezTo>
                        <a:pt x="381" y="0"/>
                        <a:pt x="381" y="0"/>
                        <a:pt x="381" y="0"/>
                      </a:cubicBezTo>
                      <a:cubicBezTo>
                        <a:pt x="410" y="0"/>
                        <a:pt x="439" y="29"/>
                        <a:pt x="439" y="59"/>
                      </a:cubicBezTo>
                      <a:cubicBezTo>
                        <a:pt x="439" y="351"/>
                        <a:pt x="439" y="351"/>
                        <a:pt x="439" y="351"/>
                      </a:cubicBezTo>
                      <a:cubicBezTo>
                        <a:pt x="439" y="380"/>
                        <a:pt x="410" y="410"/>
                        <a:pt x="38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" name="Freeform 43"/>
                <p:cNvSpPr>
                  <a:spLocks noChangeArrowheads="1"/>
                </p:cNvSpPr>
                <p:nvPr/>
              </p:nvSpPr>
              <p:spPr bwMode="auto">
                <a:xfrm>
                  <a:off x="833438" y="2552700"/>
                  <a:ext cx="147637" cy="147638"/>
                </a:xfrm>
                <a:custGeom>
                  <a:avLst/>
                  <a:gdLst>
                    <a:gd name="T0" fmla="*/ 351 w 410"/>
                    <a:gd name="T1" fmla="*/ 410 h 411"/>
                    <a:gd name="T2" fmla="*/ 351 w 410"/>
                    <a:gd name="T3" fmla="*/ 410 h 411"/>
                    <a:gd name="T4" fmla="*/ 58 w 410"/>
                    <a:gd name="T5" fmla="*/ 410 h 411"/>
                    <a:gd name="T6" fmla="*/ 0 w 410"/>
                    <a:gd name="T7" fmla="*/ 351 h 411"/>
                    <a:gd name="T8" fmla="*/ 0 w 410"/>
                    <a:gd name="T9" fmla="*/ 59 h 411"/>
                    <a:gd name="T10" fmla="*/ 58 w 410"/>
                    <a:gd name="T11" fmla="*/ 0 h 411"/>
                    <a:gd name="T12" fmla="*/ 351 w 410"/>
                    <a:gd name="T13" fmla="*/ 0 h 411"/>
                    <a:gd name="T14" fmla="*/ 409 w 410"/>
                    <a:gd name="T15" fmla="*/ 59 h 411"/>
                    <a:gd name="T16" fmla="*/ 409 w 410"/>
                    <a:gd name="T17" fmla="*/ 351 h 411"/>
                    <a:gd name="T18" fmla="*/ 351 w 410"/>
                    <a:gd name="T19" fmla="*/ 410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0" h="411">
                      <a:moveTo>
                        <a:pt x="351" y="410"/>
                      </a:moveTo>
                      <a:lnTo>
                        <a:pt x="351" y="410"/>
                      </a:lnTo>
                      <a:cubicBezTo>
                        <a:pt x="58" y="410"/>
                        <a:pt x="58" y="410"/>
                        <a:pt x="58" y="410"/>
                      </a:cubicBezTo>
                      <a:cubicBezTo>
                        <a:pt x="29" y="410"/>
                        <a:pt x="0" y="380"/>
                        <a:pt x="0" y="351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351" y="0"/>
                        <a:pt x="351" y="0"/>
                        <a:pt x="351" y="0"/>
                      </a:cubicBezTo>
                      <a:cubicBezTo>
                        <a:pt x="380" y="0"/>
                        <a:pt x="409" y="29"/>
                        <a:pt x="409" y="59"/>
                      </a:cubicBezTo>
                      <a:cubicBezTo>
                        <a:pt x="409" y="351"/>
                        <a:pt x="409" y="351"/>
                        <a:pt x="409" y="351"/>
                      </a:cubicBezTo>
                      <a:cubicBezTo>
                        <a:pt x="409" y="380"/>
                        <a:pt x="380" y="410"/>
                        <a:pt x="351" y="41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1" name="Freeform 44"/>
                <p:cNvSpPr>
                  <a:spLocks noChangeArrowheads="1"/>
                </p:cNvSpPr>
                <p:nvPr/>
              </p:nvSpPr>
              <p:spPr bwMode="auto">
                <a:xfrm>
                  <a:off x="211138" y="1666875"/>
                  <a:ext cx="769937" cy="136525"/>
                </a:xfrm>
                <a:custGeom>
                  <a:avLst/>
                  <a:gdLst>
                    <a:gd name="T0" fmla="*/ 2137 w 2138"/>
                    <a:gd name="T1" fmla="*/ 380 h 381"/>
                    <a:gd name="T2" fmla="*/ 2137 w 2138"/>
                    <a:gd name="T3" fmla="*/ 380 h 381"/>
                    <a:gd name="T4" fmla="*/ 2137 w 2138"/>
                    <a:gd name="T5" fmla="*/ 176 h 381"/>
                    <a:gd name="T6" fmla="*/ 1962 w 2138"/>
                    <a:gd name="T7" fmla="*/ 0 h 381"/>
                    <a:gd name="T8" fmla="*/ 176 w 2138"/>
                    <a:gd name="T9" fmla="*/ 0 h 381"/>
                    <a:gd name="T10" fmla="*/ 0 w 2138"/>
                    <a:gd name="T11" fmla="*/ 176 h 381"/>
                    <a:gd name="T12" fmla="*/ 0 w 2138"/>
                    <a:gd name="T13" fmla="*/ 380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38" h="381">
                      <a:moveTo>
                        <a:pt x="2137" y="380"/>
                      </a:moveTo>
                      <a:lnTo>
                        <a:pt x="2137" y="380"/>
                      </a:lnTo>
                      <a:cubicBezTo>
                        <a:pt x="2137" y="176"/>
                        <a:pt x="2137" y="176"/>
                        <a:pt x="2137" y="176"/>
                      </a:cubicBezTo>
                      <a:cubicBezTo>
                        <a:pt x="2137" y="59"/>
                        <a:pt x="2079" y="0"/>
                        <a:pt x="1962" y="0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cubicBezTo>
                        <a:pt x="88" y="0"/>
                        <a:pt x="0" y="59"/>
                        <a:pt x="0" y="176"/>
                      </a:cubicBezTo>
                      <a:cubicBezTo>
                        <a:pt x="0" y="380"/>
                        <a:pt x="0" y="380"/>
                        <a:pt x="0" y="38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2" name="Freeform 62"/>
                <p:cNvSpPr>
                  <a:spLocks noChangeArrowheads="1"/>
                </p:cNvSpPr>
                <p:nvPr/>
              </p:nvSpPr>
              <p:spPr bwMode="auto">
                <a:xfrm>
                  <a:off x="1001713" y="1782763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3" name="Freeform 63"/>
                <p:cNvSpPr>
                  <a:spLocks noChangeArrowheads="1"/>
                </p:cNvSpPr>
                <p:nvPr/>
              </p:nvSpPr>
              <p:spPr bwMode="auto">
                <a:xfrm>
                  <a:off x="200025" y="17827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99" name="TextBox 198"/>
              <p:cNvSpPr txBox="1"/>
              <p:nvPr/>
            </p:nvSpPr>
            <p:spPr>
              <a:xfrm>
                <a:off x="589258" y="3729162"/>
                <a:ext cx="6700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Small Corp</a:t>
                </a:r>
              </a:p>
            </p:txBody>
          </p:sp>
        </p:grpSp>
        <p:sp>
          <p:nvSpPr>
            <p:cNvPr id="197" name="Rectangle 196"/>
            <p:cNvSpPr/>
            <p:nvPr/>
          </p:nvSpPr>
          <p:spPr>
            <a:xfrm>
              <a:off x="346372" y="0"/>
              <a:ext cx="566568" cy="5669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10549679" y="1412255"/>
            <a:ext cx="673523" cy="718297"/>
            <a:chOff x="4773499" y="0"/>
            <a:chExt cx="673523" cy="718297"/>
          </a:xfrm>
        </p:grpSpPr>
        <p:grpSp>
          <p:nvGrpSpPr>
            <p:cNvPr id="215" name="Group 214"/>
            <p:cNvGrpSpPr/>
            <p:nvPr/>
          </p:nvGrpSpPr>
          <p:grpSpPr>
            <a:xfrm>
              <a:off x="4836999" y="0"/>
              <a:ext cx="546523" cy="718297"/>
              <a:chOff x="9673998" y="4442759"/>
              <a:chExt cx="546523" cy="718297"/>
            </a:xfrm>
          </p:grpSpPr>
          <p:grpSp>
            <p:nvGrpSpPr>
              <p:cNvPr id="217" name="Group 216"/>
              <p:cNvGrpSpPr/>
              <p:nvPr/>
            </p:nvGrpSpPr>
            <p:grpSpPr>
              <a:xfrm>
                <a:off x="9673998" y="4442759"/>
                <a:ext cx="546523" cy="464297"/>
                <a:chOff x="8370888" y="4935538"/>
                <a:chExt cx="1403350" cy="1192212"/>
              </a:xfrm>
            </p:grpSpPr>
            <p:sp>
              <p:nvSpPr>
                <p:cNvPr id="219" name="Freeform 64"/>
                <p:cNvSpPr>
                  <a:spLocks noChangeArrowheads="1"/>
                </p:cNvSpPr>
                <p:nvPr/>
              </p:nvSpPr>
              <p:spPr bwMode="auto">
                <a:xfrm>
                  <a:off x="8509000" y="5462588"/>
                  <a:ext cx="1149350" cy="665162"/>
                </a:xfrm>
                <a:custGeom>
                  <a:avLst/>
                  <a:gdLst>
                    <a:gd name="T0" fmla="*/ 3193 w 3194"/>
                    <a:gd name="T1" fmla="*/ 1845 h 1846"/>
                    <a:gd name="T2" fmla="*/ 0 w 3194"/>
                    <a:gd name="T3" fmla="*/ 1845 h 1846"/>
                    <a:gd name="T4" fmla="*/ 0 w 3194"/>
                    <a:gd name="T5" fmla="*/ 0 h 1846"/>
                    <a:gd name="T6" fmla="*/ 3193 w 3194"/>
                    <a:gd name="T7" fmla="*/ 0 h 1846"/>
                    <a:gd name="T8" fmla="*/ 3193 w 3194"/>
                    <a:gd name="T9" fmla="*/ 1845 h 1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4" h="1846">
                      <a:moveTo>
                        <a:pt x="3193" y="1845"/>
                      </a:moveTo>
                      <a:lnTo>
                        <a:pt x="0" y="1845"/>
                      </a:lnTo>
                      <a:lnTo>
                        <a:pt x="0" y="0"/>
                      </a:lnTo>
                      <a:lnTo>
                        <a:pt x="3193" y="0"/>
                      </a:lnTo>
                      <a:lnTo>
                        <a:pt x="3193" y="1845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0" name="Freeform 65"/>
                <p:cNvSpPr>
                  <a:spLocks noChangeArrowheads="1"/>
                </p:cNvSpPr>
                <p:nvPr/>
              </p:nvSpPr>
              <p:spPr bwMode="auto">
                <a:xfrm>
                  <a:off x="8370888" y="4935538"/>
                  <a:ext cx="1403350" cy="527050"/>
                </a:xfrm>
                <a:custGeom>
                  <a:avLst/>
                  <a:gdLst>
                    <a:gd name="T0" fmla="*/ 2020 w 3896"/>
                    <a:gd name="T1" fmla="*/ 29 h 1465"/>
                    <a:gd name="T2" fmla="*/ 2020 w 3896"/>
                    <a:gd name="T3" fmla="*/ 29 h 1465"/>
                    <a:gd name="T4" fmla="*/ 3895 w 3896"/>
                    <a:gd name="T5" fmla="*/ 1464 h 1465"/>
                    <a:gd name="T6" fmla="*/ 0 w 3896"/>
                    <a:gd name="T7" fmla="*/ 1464 h 1465"/>
                    <a:gd name="T8" fmla="*/ 1874 w 3896"/>
                    <a:gd name="T9" fmla="*/ 29 h 1465"/>
                    <a:gd name="T10" fmla="*/ 2020 w 3896"/>
                    <a:gd name="T11" fmla="*/ 29 h 1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96" h="1465">
                      <a:moveTo>
                        <a:pt x="2020" y="29"/>
                      </a:moveTo>
                      <a:lnTo>
                        <a:pt x="2020" y="29"/>
                      </a:lnTo>
                      <a:cubicBezTo>
                        <a:pt x="3895" y="1464"/>
                        <a:pt x="3895" y="1464"/>
                        <a:pt x="3895" y="1464"/>
                      </a:cubicBezTo>
                      <a:cubicBezTo>
                        <a:pt x="0" y="1464"/>
                        <a:pt x="0" y="1464"/>
                        <a:pt x="0" y="1464"/>
                      </a:cubicBezTo>
                      <a:cubicBezTo>
                        <a:pt x="1874" y="29"/>
                        <a:pt x="1874" y="29"/>
                        <a:pt x="1874" y="29"/>
                      </a:cubicBezTo>
                      <a:cubicBezTo>
                        <a:pt x="1903" y="0"/>
                        <a:pt x="1961" y="0"/>
                        <a:pt x="2020" y="2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1" name="Freeform 66"/>
                <p:cNvSpPr>
                  <a:spLocks noChangeArrowheads="1"/>
                </p:cNvSpPr>
                <p:nvPr/>
              </p:nvSpPr>
              <p:spPr bwMode="auto">
                <a:xfrm>
                  <a:off x="9329738" y="4935538"/>
                  <a:ext cx="201612" cy="338137"/>
                </a:xfrm>
                <a:custGeom>
                  <a:avLst/>
                  <a:gdLst>
                    <a:gd name="T0" fmla="*/ 0 w 558"/>
                    <a:gd name="T1" fmla="*/ 527 h 938"/>
                    <a:gd name="T2" fmla="*/ 0 w 558"/>
                    <a:gd name="T3" fmla="*/ 527 h 938"/>
                    <a:gd name="T4" fmla="*/ 0 w 558"/>
                    <a:gd name="T5" fmla="*/ 58 h 938"/>
                    <a:gd name="T6" fmla="*/ 59 w 558"/>
                    <a:gd name="T7" fmla="*/ 0 h 938"/>
                    <a:gd name="T8" fmla="*/ 469 w 558"/>
                    <a:gd name="T9" fmla="*/ 0 h 938"/>
                    <a:gd name="T10" fmla="*/ 557 w 558"/>
                    <a:gd name="T11" fmla="*/ 58 h 938"/>
                    <a:gd name="T12" fmla="*/ 557 w 558"/>
                    <a:gd name="T13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938">
                      <a:moveTo>
                        <a:pt x="0" y="527"/>
                      </a:moveTo>
                      <a:lnTo>
                        <a:pt x="0" y="527"/>
                      </a:ln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30" y="0"/>
                        <a:pt x="5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528" y="0"/>
                        <a:pt x="557" y="29"/>
                        <a:pt x="557" y="58"/>
                      </a:cubicBezTo>
                      <a:cubicBezTo>
                        <a:pt x="557" y="937"/>
                        <a:pt x="557" y="937"/>
                        <a:pt x="557" y="93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2" name="Freeform 67"/>
                <p:cNvSpPr>
                  <a:spLocks noChangeArrowheads="1"/>
                </p:cNvSpPr>
                <p:nvPr/>
              </p:nvSpPr>
              <p:spPr bwMode="auto">
                <a:xfrm>
                  <a:off x="8686800" y="5662613"/>
                  <a:ext cx="347663" cy="263525"/>
                </a:xfrm>
                <a:custGeom>
                  <a:avLst/>
                  <a:gdLst>
                    <a:gd name="T0" fmla="*/ 908 w 967"/>
                    <a:gd name="T1" fmla="*/ 732 h 733"/>
                    <a:gd name="T2" fmla="*/ 908 w 967"/>
                    <a:gd name="T3" fmla="*/ 732 h 733"/>
                    <a:gd name="T4" fmla="*/ 59 w 967"/>
                    <a:gd name="T5" fmla="*/ 732 h 733"/>
                    <a:gd name="T6" fmla="*/ 0 w 967"/>
                    <a:gd name="T7" fmla="*/ 674 h 733"/>
                    <a:gd name="T8" fmla="*/ 0 w 967"/>
                    <a:gd name="T9" fmla="*/ 58 h 733"/>
                    <a:gd name="T10" fmla="*/ 59 w 967"/>
                    <a:gd name="T11" fmla="*/ 0 h 733"/>
                    <a:gd name="T12" fmla="*/ 908 w 967"/>
                    <a:gd name="T13" fmla="*/ 0 h 733"/>
                    <a:gd name="T14" fmla="*/ 966 w 967"/>
                    <a:gd name="T15" fmla="*/ 58 h 733"/>
                    <a:gd name="T16" fmla="*/ 966 w 967"/>
                    <a:gd name="T17" fmla="*/ 674 h 733"/>
                    <a:gd name="T18" fmla="*/ 908 w 967"/>
                    <a:gd name="T19" fmla="*/ 73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7" h="733">
                      <a:moveTo>
                        <a:pt x="908" y="732"/>
                      </a:moveTo>
                      <a:lnTo>
                        <a:pt x="908" y="732"/>
                      </a:lnTo>
                      <a:cubicBezTo>
                        <a:pt x="59" y="732"/>
                        <a:pt x="59" y="732"/>
                        <a:pt x="59" y="732"/>
                      </a:cubicBezTo>
                      <a:cubicBezTo>
                        <a:pt x="29" y="732"/>
                        <a:pt x="0" y="703"/>
                        <a:pt x="0" y="674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29" y="0"/>
                        <a:pt x="59" y="0"/>
                      </a:cubicBezTo>
                      <a:cubicBezTo>
                        <a:pt x="908" y="0"/>
                        <a:pt x="908" y="0"/>
                        <a:pt x="908" y="0"/>
                      </a:cubicBezTo>
                      <a:cubicBezTo>
                        <a:pt x="937" y="0"/>
                        <a:pt x="966" y="29"/>
                        <a:pt x="966" y="58"/>
                      </a:cubicBezTo>
                      <a:cubicBezTo>
                        <a:pt x="966" y="674"/>
                        <a:pt x="966" y="674"/>
                        <a:pt x="966" y="674"/>
                      </a:cubicBezTo>
                      <a:cubicBezTo>
                        <a:pt x="966" y="703"/>
                        <a:pt x="937" y="732"/>
                        <a:pt x="908" y="73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3" name="Freeform 68"/>
                <p:cNvSpPr>
                  <a:spLocks noChangeArrowheads="1"/>
                </p:cNvSpPr>
                <p:nvPr/>
              </p:nvSpPr>
              <p:spPr bwMode="auto">
                <a:xfrm>
                  <a:off x="9172575" y="5662613"/>
                  <a:ext cx="284163" cy="465137"/>
                </a:xfrm>
                <a:custGeom>
                  <a:avLst/>
                  <a:gdLst>
                    <a:gd name="T0" fmla="*/ 790 w 791"/>
                    <a:gd name="T1" fmla="*/ 1289 h 1290"/>
                    <a:gd name="T2" fmla="*/ 790 w 791"/>
                    <a:gd name="T3" fmla="*/ 1289 h 1290"/>
                    <a:gd name="T4" fmla="*/ 0 w 791"/>
                    <a:gd name="T5" fmla="*/ 1289 h 1290"/>
                    <a:gd name="T6" fmla="*/ 0 w 791"/>
                    <a:gd name="T7" fmla="*/ 58 h 1290"/>
                    <a:gd name="T8" fmla="*/ 58 w 791"/>
                    <a:gd name="T9" fmla="*/ 0 h 1290"/>
                    <a:gd name="T10" fmla="*/ 732 w 791"/>
                    <a:gd name="T11" fmla="*/ 0 h 1290"/>
                    <a:gd name="T12" fmla="*/ 790 w 791"/>
                    <a:gd name="T13" fmla="*/ 58 h 1290"/>
                    <a:gd name="T14" fmla="*/ 790 w 791"/>
                    <a:gd name="T15" fmla="*/ 1289 h 1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1" h="1290">
                      <a:moveTo>
                        <a:pt x="790" y="1289"/>
                      </a:moveTo>
                      <a:lnTo>
                        <a:pt x="790" y="1289"/>
                      </a:lnTo>
                      <a:cubicBezTo>
                        <a:pt x="0" y="1289"/>
                        <a:pt x="0" y="1289"/>
                        <a:pt x="0" y="1289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0" y="29"/>
                        <a:pt x="29" y="0"/>
                        <a:pt x="58" y="0"/>
                      </a:cubicBezTo>
                      <a:cubicBezTo>
                        <a:pt x="732" y="0"/>
                        <a:pt x="732" y="0"/>
                        <a:pt x="732" y="0"/>
                      </a:cubicBezTo>
                      <a:cubicBezTo>
                        <a:pt x="761" y="0"/>
                        <a:pt x="790" y="29"/>
                        <a:pt x="790" y="58"/>
                      </a:cubicBezTo>
                      <a:lnTo>
                        <a:pt x="790" y="1289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24" name="Line 69"/>
                <p:cNvSpPr>
                  <a:spLocks noChangeShapeType="1"/>
                </p:cNvSpPr>
                <p:nvPr/>
              </p:nvSpPr>
              <p:spPr bwMode="auto">
                <a:xfrm>
                  <a:off x="8856663" y="5651500"/>
                  <a:ext cx="1587" cy="284163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5" name="Line 70"/>
                <p:cNvSpPr>
                  <a:spLocks noChangeShapeType="1"/>
                </p:cNvSpPr>
                <p:nvPr/>
              </p:nvSpPr>
              <p:spPr bwMode="auto">
                <a:xfrm>
                  <a:off x="8697913" y="5799138"/>
                  <a:ext cx="327025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18" name="TextBox 217"/>
              <p:cNvSpPr txBox="1"/>
              <p:nvPr/>
            </p:nvSpPr>
            <p:spPr>
              <a:xfrm>
                <a:off x="9758105" y="4976390"/>
                <a:ext cx="37830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Home</a:t>
                </a:r>
              </a:p>
            </p:txBody>
          </p:sp>
        </p:grpSp>
        <p:sp>
          <p:nvSpPr>
            <p:cNvPr id="216" name="Rectangle 215"/>
            <p:cNvSpPr/>
            <p:nvPr/>
          </p:nvSpPr>
          <p:spPr>
            <a:xfrm>
              <a:off x="4773499" y="0"/>
              <a:ext cx="673523" cy="4642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346186" y="2552954"/>
            <a:ext cx="1329468" cy="793750"/>
            <a:chOff x="3891676" y="0"/>
            <a:chExt cx="1329468" cy="793750"/>
          </a:xfrm>
        </p:grpSpPr>
        <p:grpSp>
          <p:nvGrpSpPr>
            <p:cNvPr id="227" name="Group 226"/>
            <p:cNvGrpSpPr/>
            <p:nvPr/>
          </p:nvGrpSpPr>
          <p:grpSpPr>
            <a:xfrm>
              <a:off x="3891676" y="0"/>
              <a:ext cx="1329468" cy="793750"/>
              <a:chOff x="7783353" y="5625455"/>
              <a:chExt cx="1329468" cy="793750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7783353" y="6234539"/>
                <a:ext cx="13294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 Center / Servers</a:t>
                </a: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231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2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3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4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7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8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9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1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2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3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4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6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7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8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9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0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1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2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3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4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5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6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7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8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9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1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2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4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5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6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7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8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0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1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2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5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7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28" name="Rectangle 227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33945" y="2579421"/>
            <a:ext cx="645791" cy="767283"/>
            <a:chOff x="5452871" y="0"/>
            <a:chExt cx="645791" cy="767283"/>
          </a:xfrm>
        </p:grpSpPr>
        <p:grpSp>
          <p:nvGrpSpPr>
            <p:cNvPr id="2" name="Group 1"/>
            <p:cNvGrpSpPr/>
            <p:nvPr/>
          </p:nvGrpSpPr>
          <p:grpSpPr>
            <a:xfrm>
              <a:off x="5516371" y="0"/>
              <a:ext cx="518791" cy="767283"/>
              <a:chOff x="11032742" y="5446882"/>
              <a:chExt cx="518791" cy="767283"/>
            </a:xfrm>
          </p:grpSpPr>
          <p:sp>
            <p:nvSpPr>
              <p:cNvPr id="281" name="TextBox 280"/>
              <p:cNvSpPr txBox="1"/>
              <p:nvPr/>
            </p:nvSpPr>
            <p:spPr>
              <a:xfrm>
                <a:off x="11062106" y="6029499"/>
                <a:ext cx="4600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Factory</a:t>
                </a:r>
              </a:p>
            </p:txBody>
          </p:sp>
          <p:grpSp>
            <p:nvGrpSpPr>
              <p:cNvPr id="300" name="Group 299"/>
              <p:cNvGrpSpPr/>
              <p:nvPr/>
            </p:nvGrpSpPr>
            <p:grpSpPr>
              <a:xfrm>
                <a:off x="11032742" y="5446882"/>
                <a:ext cx="518791" cy="513283"/>
                <a:chOff x="5868988" y="4468813"/>
                <a:chExt cx="3140075" cy="3106737"/>
              </a:xfrm>
            </p:grpSpPr>
            <p:sp>
              <p:nvSpPr>
                <p:cNvPr id="301" name="Freeform 49"/>
                <p:cNvSpPr>
                  <a:spLocks noChangeArrowheads="1"/>
                </p:cNvSpPr>
                <p:nvPr/>
              </p:nvSpPr>
              <p:spPr bwMode="auto">
                <a:xfrm>
                  <a:off x="5868988" y="4962525"/>
                  <a:ext cx="3140075" cy="2613025"/>
                </a:xfrm>
                <a:custGeom>
                  <a:avLst/>
                  <a:gdLst>
                    <a:gd name="T0" fmla="*/ 7975 w 8724"/>
                    <a:gd name="T1" fmla="*/ 3271 h 7260"/>
                    <a:gd name="T2" fmla="*/ 7975 w 8724"/>
                    <a:gd name="T3" fmla="*/ 3271 h 7260"/>
                    <a:gd name="T4" fmla="*/ 7571 w 8724"/>
                    <a:gd name="T5" fmla="*/ 311 h 7260"/>
                    <a:gd name="T6" fmla="*/ 7260 w 8724"/>
                    <a:gd name="T7" fmla="*/ 0 h 7260"/>
                    <a:gd name="T8" fmla="*/ 6854 w 8724"/>
                    <a:gd name="T9" fmla="*/ 0 h 7260"/>
                    <a:gd name="T10" fmla="*/ 6543 w 8724"/>
                    <a:gd name="T11" fmla="*/ 311 h 7260"/>
                    <a:gd name="T12" fmla="*/ 6138 w 8724"/>
                    <a:gd name="T13" fmla="*/ 3271 h 7260"/>
                    <a:gd name="T14" fmla="*/ 4767 w 8724"/>
                    <a:gd name="T15" fmla="*/ 3271 h 7260"/>
                    <a:gd name="T16" fmla="*/ 4767 w 8724"/>
                    <a:gd name="T17" fmla="*/ 1713 h 7260"/>
                    <a:gd name="T18" fmla="*/ 4580 w 8724"/>
                    <a:gd name="T19" fmla="*/ 1651 h 7260"/>
                    <a:gd name="T20" fmla="*/ 2804 w 8724"/>
                    <a:gd name="T21" fmla="*/ 3271 h 7260"/>
                    <a:gd name="T22" fmla="*/ 2087 w 8724"/>
                    <a:gd name="T23" fmla="*/ 3271 h 7260"/>
                    <a:gd name="T24" fmla="*/ 2087 w 8724"/>
                    <a:gd name="T25" fmla="*/ 1682 h 7260"/>
                    <a:gd name="T26" fmla="*/ 1932 w 8724"/>
                    <a:gd name="T27" fmla="*/ 1620 h 7260"/>
                    <a:gd name="T28" fmla="*/ 93 w 8724"/>
                    <a:gd name="T29" fmla="*/ 3177 h 7260"/>
                    <a:gd name="T30" fmla="*/ 0 w 8724"/>
                    <a:gd name="T31" fmla="*/ 3427 h 7260"/>
                    <a:gd name="T32" fmla="*/ 0 w 8724"/>
                    <a:gd name="T33" fmla="*/ 7259 h 7260"/>
                    <a:gd name="T34" fmla="*/ 8723 w 8724"/>
                    <a:gd name="T35" fmla="*/ 7259 h 7260"/>
                    <a:gd name="T36" fmla="*/ 8723 w 8724"/>
                    <a:gd name="T37" fmla="*/ 3582 h 7260"/>
                    <a:gd name="T38" fmla="*/ 8443 w 8724"/>
                    <a:gd name="T39" fmla="*/ 3271 h 7260"/>
                    <a:gd name="T40" fmla="*/ 7975 w 8724"/>
                    <a:gd name="T41" fmla="*/ 3271 h 72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724" h="7260">
                      <a:moveTo>
                        <a:pt x="7975" y="3271"/>
                      </a:moveTo>
                      <a:lnTo>
                        <a:pt x="7975" y="3271"/>
                      </a:lnTo>
                      <a:cubicBezTo>
                        <a:pt x="7571" y="311"/>
                        <a:pt x="7571" y="311"/>
                        <a:pt x="7571" y="311"/>
                      </a:cubicBezTo>
                      <a:cubicBezTo>
                        <a:pt x="7571" y="155"/>
                        <a:pt x="7415" y="0"/>
                        <a:pt x="7260" y="0"/>
                      </a:cubicBezTo>
                      <a:cubicBezTo>
                        <a:pt x="6854" y="0"/>
                        <a:pt x="6854" y="0"/>
                        <a:pt x="6854" y="0"/>
                      </a:cubicBezTo>
                      <a:cubicBezTo>
                        <a:pt x="6667" y="0"/>
                        <a:pt x="6543" y="155"/>
                        <a:pt x="6543" y="311"/>
                      </a:cubicBezTo>
                      <a:cubicBezTo>
                        <a:pt x="6138" y="3271"/>
                        <a:pt x="6138" y="3271"/>
                        <a:pt x="6138" y="3271"/>
                      </a:cubicBezTo>
                      <a:cubicBezTo>
                        <a:pt x="4767" y="3271"/>
                        <a:pt x="4767" y="3271"/>
                        <a:pt x="4767" y="3271"/>
                      </a:cubicBezTo>
                      <a:cubicBezTo>
                        <a:pt x="4767" y="1713"/>
                        <a:pt x="4767" y="1713"/>
                        <a:pt x="4767" y="1713"/>
                      </a:cubicBezTo>
                      <a:cubicBezTo>
                        <a:pt x="4767" y="1651"/>
                        <a:pt x="4673" y="1588"/>
                        <a:pt x="4580" y="1651"/>
                      </a:cubicBezTo>
                      <a:cubicBezTo>
                        <a:pt x="2804" y="3271"/>
                        <a:pt x="2804" y="3271"/>
                        <a:pt x="2804" y="3271"/>
                      </a:cubicBezTo>
                      <a:cubicBezTo>
                        <a:pt x="2087" y="3271"/>
                        <a:pt x="2087" y="3271"/>
                        <a:pt x="2087" y="3271"/>
                      </a:cubicBezTo>
                      <a:cubicBezTo>
                        <a:pt x="2087" y="1682"/>
                        <a:pt x="2087" y="1682"/>
                        <a:pt x="2087" y="1682"/>
                      </a:cubicBezTo>
                      <a:cubicBezTo>
                        <a:pt x="2087" y="1588"/>
                        <a:pt x="1994" y="1557"/>
                        <a:pt x="1932" y="1620"/>
                      </a:cubicBezTo>
                      <a:cubicBezTo>
                        <a:pt x="93" y="3177"/>
                        <a:pt x="93" y="3177"/>
                        <a:pt x="93" y="3177"/>
                      </a:cubicBezTo>
                      <a:cubicBezTo>
                        <a:pt x="32" y="3240"/>
                        <a:pt x="0" y="3333"/>
                        <a:pt x="0" y="3427"/>
                      </a:cubicBezTo>
                      <a:cubicBezTo>
                        <a:pt x="0" y="7259"/>
                        <a:pt x="0" y="7259"/>
                        <a:pt x="0" y="7259"/>
                      </a:cubicBezTo>
                      <a:cubicBezTo>
                        <a:pt x="8723" y="7259"/>
                        <a:pt x="8723" y="7259"/>
                        <a:pt x="8723" y="7259"/>
                      </a:cubicBezTo>
                      <a:cubicBezTo>
                        <a:pt x="8723" y="3582"/>
                        <a:pt x="8723" y="3582"/>
                        <a:pt x="8723" y="3582"/>
                      </a:cubicBezTo>
                      <a:cubicBezTo>
                        <a:pt x="8723" y="3427"/>
                        <a:pt x="8599" y="3271"/>
                        <a:pt x="8443" y="3271"/>
                      </a:cubicBezTo>
                      <a:lnTo>
                        <a:pt x="7975" y="327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2" name="Freeform 50"/>
                <p:cNvSpPr>
                  <a:spLocks noChangeArrowheads="1"/>
                </p:cNvSpPr>
                <p:nvPr/>
              </p:nvSpPr>
              <p:spPr bwMode="auto">
                <a:xfrm>
                  <a:off x="6148388" y="6969125"/>
                  <a:ext cx="258762" cy="247650"/>
                </a:xfrm>
                <a:custGeom>
                  <a:avLst/>
                  <a:gdLst>
                    <a:gd name="T0" fmla="*/ 623 w 717"/>
                    <a:gd name="T1" fmla="*/ 686 h 687"/>
                    <a:gd name="T2" fmla="*/ 623 w 717"/>
                    <a:gd name="T3" fmla="*/ 686 h 687"/>
                    <a:gd name="T4" fmla="*/ 125 w 717"/>
                    <a:gd name="T5" fmla="*/ 686 h 687"/>
                    <a:gd name="T6" fmla="*/ 0 w 717"/>
                    <a:gd name="T7" fmla="*/ 592 h 687"/>
                    <a:gd name="T8" fmla="*/ 0 w 717"/>
                    <a:gd name="T9" fmla="*/ 94 h 687"/>
                    <a:gd name="T10" fmla="*/ 125 w 717"/>
                    <a:gd name="T11" fmla="*/ 0 h 687"/>
                    <a:gd name="T12" fmla="*/ 623 w 717"/>
                    <a:gd name="T13" fmla="*/ 0 h 687"/>
                    <a:gd name="T14" fmla="*/ 716 w 717"/>
                    <a:gd name="T15" fmla="*/ 94 h 687"/>
                    <a:gd name="T16" fmla="*/ 716 w 717"/>
                    <a:gd name="T17" fmla="*/ 592 h 687"/>
                    <a:gd name="T18" fmla="*/ 623 w 717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7" h="687">
                      <a:moveTo>
                        <a:pt x="623" y="686"/>
                      </a:moveTo>
                      <a:lnTo>
                        <a:pt x="623" y="686"/>
                      </a:lnTo>
                      <a:cubicBezTo>
                        <a:pt x="125" y="686"/>
                        <a:pt x="125" y="686"/>
                        <a:pt x="125" y="686"/>
                      </a:cubicBezTo>
                      <a:cubicBezTo>
                        <a:pt x="62" y="686"/>
                        <a:pt x="0" y="623"/>
                        <a:pt x="0" y="592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32"/>
                        <a:pt x="62" y="0"/>
                        <a:pt x="125" y="0"/>
                      </a:cubicBezTo>
                      <a:cubicBezTo>
                        <a:pt x="623" y="0"/>
                        <a:pt x="623" y="0"/>
                        <a:pt x="623" y="0"/>
                      </a:cubicBezTo>
                      <a:cubicBezTo>
                        <a:pt x="654" y="0"/>
                        <a:pt x="716" y="32"/>
                        <a:pt x="716" y="94"/>
                      </a:cubicBezTo>
                      <a:cubicBezTo>
                        <a:pt x="716" y="592"/>
                        <a:pt x="716" y="592"/>
                        <a:pt x="716" y="592"/>
                      </a:cubicBezTo>
                      <a:cubicBezTo>
                        <a:pt x="716" y="623"/>
                        <a:pt x="654" y="686"/>
                        <a:pt x="623" y="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3" name="Freeform 51"/>
                <p:cNvSpPr>
                  <a:spLocks noChangeArrowheads="1"/>
                </p:cNvSpPr>
                <p:nvPr/>
              </p:nvSpPr>
              <p:spPr bwMode="auto">
                <a:xfrm>
                  <a:off x="6148388" y="6532563"/>
                  <a:ext cx="258762" cy="258762"/>
                </a:xfrm>
                <a:custGeom>
                  <a:avLst/>
                  <a:gdLst>
                    <a:gd name="T0" fmla="*/ 623 w 717"/>
                    <a:gd name="T1" fmla="*/ 716 h 717"/>
                    <a:gd name="T2" fmla="*/ 623 w 717"/>
                    <a:gd name="T3" fmla="*/ 716 h 717"/>
                    <a:gd name="T4" fmla="*/ 125 w 717"/>
                    <a:gd name="T5" fmla="*/ 716 h 717"/>
                    <a:gd name="T6" fmla="*/ 0 w 717"/>
                    <a:gd name="T7" fmla="*/ 623 h 717"/>
                    <a:gd name="T8" fmla="*/ 0 w 717"/>
                    <a:gd name="T9" fmla="*/ 124 h 717"/>
                    <a:gd name="T10" fmla="*/ 125 w 717"/>
                    <a:gd name="T11" fmla="*/ 0 h 717"/>
                    <a:gd name="T12" fmla="*/ 623 w 717"/>
                    <a:gd name="T13" fmla="*/ 0 h 717"/>
                    <a:gd name="T14" fmla="*/ 716 w 717"/>
                    <a:gd name="T15" fmla="*/ 124 h 717"/>
                    <a:gd name="T16" fmla="*/ 716 w 717"/>
                    <a:gd name="T17" fmla="*/ 623 h 717"/>
                    <a:gd name="T18" fmla="*/ 623 w 717"/>
                    <a:gd name="T1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7" h="717">
                      <a:moveTo>
                        <a:pt x="623" y="716"/>
                      </a:moveTo>
                      <a:lnTo>
                        <a:pt x="623" y="716"/>
                      </a:lnTo>
                      <a:cubicBezTo>
                        <a:pt x="125" y="716"/>
                        <a:pt x="125" y="716"/>
                        <a:pt x="125" y="716"/>
                      </a:cubicBezTo>
                      <a:cubicBezTo>
                        <a:pt x="62" y="716"/>
                        <a:pt x="0" y="654"/>
                        <a:pt x="0" y="62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62" y="0"/>
                        <a:pt x="125" y="0"/>
                      </a:cubicBezTo>
                      <a:cubicBezTo>
                        <a:pt x="623" y="0"/>
                        <a:pt x="623" y="0"/>
                        <a:pt x="623" y="0"/>
                      </a:cubicBezTo>
                      <a:cubicBezTo>
                        <a:pt x="654" y="0"/>
                        <a:pt x="716" y="62"/>
                        <a:pt x="716" y="124"/>
                      </a:cubicBezTo>
                      <a:cubicBezTo>
                        <a:pt x="716" y="623"/>
                        <a:pt x="716" y="623"/>
                        <a:pt x="716" y="623"/>
                      </a:cubicBezTo>
                      <a:cubicBezTo>
                        <a:pt x="716" y="654"/>
                        <a:pt x="654" y="716"/>
                        <a:pt x="623" y="7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4" name="Freeform 52"/>
                <p:cNvSpPr>
                  <a:spLocks noChangeArrowheads="1"/>
                </p:cNvSpPr>
                <p:nvPr/>
              </p:nvSpPr>
              <p:spPr bwMode="auto">
                <a:xfrm>
                  <a:off x="6619875" y="6969125"/>
                  <a:ext cx="247650" cy="247650"/>
                </a:xfrm>
                <a:custGeom>
                  <a:avLst/>
                  <a:gdLst>
                    <a:gd name="T0" fmla="*/ 593 w 687"/>
                    <a:gd name="T1" fmla="*/ 686 h 687"/>
                    <a:gd name="T2" fmla="*/ 593 w 687"/>
                    <a:gd name="T3" fmla="*/ 686 h 687"/>
                    <a:gd name="T4" fmla="*/ 94 w 687"/>
                    <a:gd name="T5" fmla="*/ 686 h 687"/>
                    <a:gd name="T6" fmla="*/ 0 w 687"/>
                    <a:gd name="T7" fmla="*/ 592 h 687"/>
                    <a:gd name="T8" fmla="*/ 0 w 687"/>
                    <a:gd name="T9" fmla="*/ 94 h 687"/>
                    <a:gd name="T10" fmla="*/ 94 w 687"/>
                    <a:gd name="T11" fmla="*/ 0 h 687"/>
                    <a:gd name="T12" fmla="*/ 593 w 687"/>
                    <a:gd name="T13" fmla="*/ 0 h 687"/>
                    <a:gd name="T14" fmla="*/ 686 w 687"/>
                    <a:gd name="T15" fmla="*/ 94 h 687"/>
                    <a:gd name="T16" fmla="*/ 686 w 687"/>
                    <a:gd name="T17" fmla="*/ 592 h 687"/>
                    <a:gd name="T18" fmla="*/ 593 w 687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7" h="687">
                      <a:moveTo>
                        <a:pt x="593" y="686"/>
                      </a:moveTo>
                      <a:lnTo>
                        <a:pt x="593" y="686"/>
                      </a:lnTo>
                      <a:cubicBezTo>
                        <a:pt x="94" y="686"/>
                        <a:pt x="94" y="686"/>
                        <a:pt x="94" y="686"/>
                      </a:cubicBezTo>
                      <a:cubicBezTo>
                        <a:pt x="31" y="686"/>
                        <a:pt x="0" y="623"/>
                        <a:pt x="0" y="592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32"/>
                        <a:pt x="31" y="0"/>
                        <a:pt x="94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654" y="0"/>
                        <a:pt x="686" y="32"/>
                        <a:pt x="686" y="94"/>
                      </a:cubicBezTo>
                      <a:cubicBezTo>
                        <a:pt x="686" y="592"/>
                        <a:pt x="686" y="592"/>
                        <a:pt x="686" y="592"/>
                      </a:cubicBezTo>
                      <a:cubicBezTo>
                        <a:pt x="686" y="623"/>
                        <a:pt x="654" y="686"/>
                        <a:pt x="593" y="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Freeform 53"/>
                <p:cNvSpPr>
                  <a:spLocks noChangeArrowheads="1"/>
                </p:cNvSpPr>
                <p:nvPr/>
              </p:nvSpPr>
              <p:spPr bwMode="auto">
                <a:xfrm>
                  <a:off x="6619875" y="6532563"/>
                  <a:ext cx="247650" cy="258762"/>
                </a:xfrm>
                <a:custGeom>
                  <a:avLst/>
                  <a:gdLst>
                    <a:gd name="T0" fmla="*/ 593 w 687"/>
                    <a:gd name="T1" fmla="*/ 716 h 717"/>
                    <a:gd name="T2" fmla="*/ 593 w 687"/>
                    <a:gd name="T3" fmla="*/ 716 h 717"/>
                    <a:gd name="T4" fmla="*/ 94 w 687"/>
                    <a:gd name="T5" fmla="*/ 716 h 717"/>
                    <a:gd name="T6" fmla="*/ 0 w 687"/>
                    <a:gd name="T7" fmla="*/ 623 h 717"/>
                    <a:gd name="T8" fmla="*/ 0 w 687"/>
                    <a:gd name="T9" fmla="*/ 124 h 717"/>
                    <a:gd name="T10" fmla="*/ 94 w 687"/>
                    <a:gd name="T11" fmla="*/ 0 h 717"/>
                    <a:gd name="T12" fmla="*/ 593 w 687"/>
                    <a:gd name="T13" fmla="*/ 0 h 717"/>
                    <a:gd name="T14" fmla="*/ 686 w 687"/>
                    <a:gd name="T15" fmla="*/ 124 h 717"/>
                    <a:gd name="T16" fmla="*/ 686 w 687"/>
                    <a:gd name="T17" fmla="*/ 623 h 717"/>
                    <a:gd name="T18" fmla="*/ 593 w 687"/>
                    <a:gd name="T1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7" h="717">
                      <a:moveTo>
                        <a:pt x="593" y="716"/>
                      </a:moveTo>
                      <a:lnTo>
                        <a:pt x="593" y="716"/>
                      </a:lnTo>
                      <a:cubicBezTo>
                        <a:pt x="94" y="716"/>
                        <a:pt x="94" y="716"/>
                        <a:pt x="94" y="716"/>
                      </a:cubicBezTo>
                      <a:cubicBezTo>
                        <a:pt x="31" y="716"/>
                        <a:pt x="0" y="654"/>
                        <a:pt x="0" y="62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31" y="0"/>
                        <a:pt x="94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654" y="0"/>
                        <a:pt x="686" y="62"/>
                        <a:pt x="686" y="124"/>
                      </a:cubicBezTo>
                      <a:cubicBezTo>
                        <a:pt x="686" y="623"/>
                        <a:pt x="686" y="623"/>
                        <a:pt x="686" y="623"/>
                      </a:cubicBezTo>
                      <a:cubicBezTo>
                        <a:pt x="686" y="654"/>
                        <a:pt x="654" y="716"/>
                        <a:pt x="593" y="7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Freeform 54"/>
                <p:cNvSpPr>
                  <a:spLocks noChangeArrowheads="1"/>
                </p:cNvSpPr>
                <p:nvPr/>
              </p:nvSpPr>
              <p:spPr bwMode="auto">
                <a:xfrm>
                  <a:off x="7078663" y="6969125"/>
                  <a:ext cx="258762" cy="247650"/>
                </a:xfrm>
                <a:custGeom>
                  <a:avLst/>
                  <a:gdLst>
                    <a:gd name="T0" fmla="*/ 593 w 718"/>
                    <a:gd name="T1" fmla="*/ 686 h 687"/>
                    <a:gd name="T2" fmla="*/ 593 w 718"/>
                    <a:gd name="T3" fmla="*/ 686 h 687"/>
                    <a:gd name="T4" fmla="*/ 94 w 718"/>
                    <a:gd name="T5" fmla="*/ 686 h 687"/>
                    <a:gd name="T6" fmla="*/ 0 w 718"/>
                    <a:gd name="T7" fmla="*/ 592 h 687"/>
                    <a:gd name="T8" fmla="*/ 0 w 718"/>
                    <a:gd name="T9" fmla="*/ 94 h 687"/>
                    <a:gd name="T10" fmla="*/ 94 w 718"/>
                    <a:gd name="T11" fmla="*/ 0 h 687"/>
                    <a:gd name="T12" fmla="*/ 593 w 718"/>
                    <a:gd name="T13" fmla="*/ 0 h 687"/>
                    <a:gd name="T14" fmla="*/ 717 w 718"/>
                    <a:gd name="T15" fmla="*/ 94 h 687"/>
                    <a:gd name="T16" fmla="*/ 717 w 718"/>
                    <a:gd name="T17" fmla="*/ 592 h 687"/>
                    <a:gd name="T18" fmla="*/ 593 w 718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8" h="687">
                      <a:moveTo>
                        <a:pt x="593" y="686"/>
                      </a:moveTo>
                      <a:lnTo>
                        <a:pt x="593" y="686"/>
                      </a:lnTo>
                      <a:cubicBezTo>
                        <a:pt x="94" y="686"/>
                        <a:pt x="94" y="686"/>
                        <a:pt x="94" y="686"/>
                      </a:cubicBezTo>
                      <a:cubicBezTo>
                        <a:pt x="63" y="686"/>
                        <a:pt x="0" y="623"/>
                        <a:pt x="0" y="592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32"/>
                        <a:pt x="63" y="0"/>
                        <a:pt x="94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655" y="0"/>
                        <a:pt x="717" y="32"/>
                        <a:pt x="717" y="94"/>
                      </a:cubicBezTo>
                      <a:cubicBezTo>
                        <a:pt x="717" y="592"/>
                        <a:pt x="717" y="592"/>
                        <a:pt x="717" y="592"/>
                      </a:cubicBezTo>
                      <a:cubicBezTo>
                        <a:pt x="717" y="623"/>
                        <a:pt x="655" y="686"/>
                        <a:pt x="593" y="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Freeform 55"/>
                <p:cNvSpPr>
                  <a:spLocks noChangeArrowheads="1"/>
                </p:cNvSpPr>
                <p:nvPr/>
              </p:nvSpPr>
              <p:spPr bwMode="auto">
                <a:xfrm>
                  <a:off x="7078663" y="6532563"/>
                  <a:ext cx="258762" cy="258762"/>
                </a:xfrm>
                <a:custGeom>
                  <a:avLst/>
                  <a:gdLst>
                    <a:gd name="T0" fmla="*/ 593 w 718"/>
                    <a:gd name="T1" fmla="*/ 716 h 717"/>
                    <a:gd name="T2" fmla="*/ 593 w 718"/>
                    <a:gd name="T3" fmla="*/ 716 h 717"/>
                    <a:gd name="T4" fmla="*/ 94 w 718"/>
                    <a:gd name="T5" fmla="*/ 716 h 717"/>
                    <a:gd name="T6" fmla="*/ 0 w 718"/>
                    <a:gd name="T7" fmla="*/ 623 h 717"/>
                    <a:gd name="T8" fmla="*/ 0 w 718"/>
                    <a:gd name="T9" fmla="*/ 124 h 717"/>
                    <a:gd name="T10" fmla="*/ 94 w 718"/>
                    <a:gd name="T11" fmla="*/ 0 h 717"/>
                    <a:gd name="T12" fmla="*/ 593 w 718"/>
                    <a:gd name="T13" fmla="*/ 0 h 717"/>
                    <a:gd name="T14" fmla="*/ 717 w 718"/>
                    <a:gd name="T15" fmla="*/ 124 h 717"/>
                    <a:gd name="T16" fmla="*/ 717 w 718"/>
                    <a:gd name="T17" fmla="*/ 623 h 717"/>
                    <a:gd name="T18" fmla="*/ 593 w 718"/>
                    <a:gd name="T1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8" h="717">
                      <a:moveTo>
                        <a:pt x="593" y="716"/>
                      </a:moveTo>
                      <a:lnTo>
                        <a:pt x="593" y="716"/>
                      </a:lnTo>
                      <a:cubicBezTo>
                        <a:pt x="94" y="716"/>
                        <a:pt x="94" y="716"/>
                        <a:pt x="94" y="716"/>
                      </a:cubicBezTo>
                      <a:cubicBezTo>
                        <a:pt x="63" y="716"/>
                        <a:pt x="0" y="654"/>
                        <a:pt x="0" y="62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63" y="0"/>
                        <a:pt x="94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655" y="0"/>
                        <a:pt x="717" y="62"/>
                        <a:pt x="717" y="124"/>
                      </a:cubicBezTo>
                      <a:cubicBezTo>
                        <a:pt x="717" y="623"/>
                        <a:pt x="717" y="623"/>
                        <a:pt x="717" y="623"/>
                      </a:cubicBezTo>
                      <a:cubicBezTo>
                        <a:pt x="717" y="654"/>
                        <a:pt x="655" y="716"/>
                        <a:pt x="593" y="7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Freeform 56"/>
                <p:cNvSpPr>
                  <a:spLocks noChangeArrowheads="1"/>
                </p:cNvSpPr>
                <p:nvPr/>
              </p:nvSpPr>
              <p:spPr bwMode="auto">
                <a:xfrm>
                  <a:off x="7550150" y="6969125"/>
                  <a:ext cx="247650" cy="247650"/>
                </a:xfrm>
                <a:custGeom>
                  <a:avLst/>
                  <a:gdLst>
                    <a:gd name="T0" fmla="*/ 593 w 686"/>
                    <a:gd name="T1" fmla="*/ 686 h 687"/>
                    <a:gd name="T2" fmla="*/ 593 w 686"/>
                    <a:gd name="T3" fmla="*/ 686 h 687"/>
                    <a:gd name="T4" fmla="*/ 94 w 686"/>
                    <a:gd name="T5" fmla="*/ 686 h 687"/>
                    <a:gd name="T6" fmla="*/ 0 w 686"/>
                    <a:gd name="T7" fmla="*/ 592 h 687"/>
                    <a:gd name="T8" fmla="*/ 0 w 686"/>
                    <a:gd name="T9" fmla="*/ 94 h 687"/>
                    <a:gd name="T10" fmla="*/ 94 w 686"/>
                    <a:gd name="T11" fmla="*/ 0 h 687"/>
                    <a:gd name="T12" fmla="*/ 593 w 686"/>
                    <a:gd name="T13" fmla="*/ 0 h 687"/>
                    <a:gd name="T14" fmla="*/ 685 w 686"/>
                    <a:gd name="T15" fmla="*/ 94 h 687"/>
                    <a:gd name="T16" fmla="*/ 685 w 686"/>
                    <a:gd name="T17" fmla="*/ 592 h 687"/>
                    <a:gd name="T18" fmla="*/ 593 w 686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6" h="687">
                      <a:moveTo>
                        <a:pt x="593" y="686"/>
                      </a:moveTo>
                      <a:lnTo>
                        <a:pt x="593" y="686"/>
                      </a:lnTo>
                      <a:cubicBezTo>
                        <a:pt x="94" y="686"/>
                        <a:pt x="94" y="686"/>
                        <a:pt x="94" y="686"/>
                      </a:cubicBezTo>
                      <a:cubicBezTo>
                        <a:pt x="31" y="686"/>
                        <a:pt x="0" y="623"/>
                        <a:pt x="0" y="592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32"/>
                        <a:pt x="31" y="0"/>
                        <a:pt x="94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624" y="0"/>
                        <a:pt x="685" y="32"/>
                        <a:pt x="685" y="94"/>
                      </a:cubicBezTo>
                      <a:cubicBezTo>
                        <a:pt x="685" y="592"/>
                        <a:pt x="685" y="592"/>
                        <a:pt x="685" y="592"/>
                      </a:cubicBezTo>
                      <a:cubicBezTo>
                        <a:pt x="685" y="623"/>
                        <a:pt x="624" y="686"/>
                        <a:pt x="593" y="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9" name="Freeform 57"/>
                <p:cNvSpPr>
                  <a:spLocks noChangeArrowheads="1"/>
                </p:cNvSpPr>
                <p:nvPr/>
              </p:nvSpPr>
              <p:spPr bwMode="auto">
                <a:xfrm>
                  <a:off x="7550150" y="6532563"/>
                  <a:ext cx="247650" cy="258762"/>
                </a:xfrm>
                <a:custGeom>
                  <a:avLst/>
                  <a:gdLst>
                    <a:gd name="T0" fmla="*/ 593 w 686"/>
                    <a:gd name="T1" fmla="*/ 716 h 717"/>
                    <a:gd name="T2" fmla="*/ 593 w 686"/>
                    <a:gd name="T3" fmla="*/ 716 h 717"/>
                    <a:gd name="T4" fmla="*/ 94 w 686"/>
                    <a:gd name="T5" fmla="*/ 716 h 717"/>
                    <a:gd name="T6" fmla="*/ 0 w 686"/>
                    <a:gd name="T7" fmla="*/ 623 h 717"/>
                    <a:gd name="T8" fmla="*/ 0 w 686"/>
                    <a:gd name="T9" fmla="*/ 124 h 717"/>
                    <a:gd name="T10" fmla="*/ 94 w 686"/>
                    <a:gd name="T11" fmla="*/ 0 h 717"/>
                    <a:gd name="T12" fmla="*/ 593 w 686"/>
                    <a:gd name="T13" fmla="*/ 0 h 717"/>
                    <a:gd name="T14" fmla="*/ 685 w 686"/>
                    <a:gd name="T15" fmla="*/ 124 h 717"/>
                    <a:gd name="T16" fmla="*/ 685 w 686"/>
                    <a:gd name="T17" fmla="*/ 623 h 717"/>
                    <a:gd name="T18" fmla="*/ 593 w 686"/>
                    <a:gd name="T1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6" h="717">
                      <a:moveTo>
                        <a:pt x="593" y="716"/>
                      </a:moveTo>
                      <a:lnTo>
                        <a:pt x="593" y="716"/>
                      </a:lnTo>
                      <a:cubicBezTo>
                        <a:pt x="94" y="716"/>
                        <a:pt x="94" y="716"/>
                        <a:pt x="94" y="716"/>
                      </a:cubicBezTo>
                      <a:cubicBezTo>
                        <a:pt x="31" y="716"/>
                        <a:pt x="0" y="654"/>
                        <a:pt x="0" y="62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31" y="0"/>
                        <a:pt x="94" y="0"/>
                      </a:cubicBezTo>
                      <a:cubicBezTo>
                        <a:pt x="593" y="0"/>
                        <a:pt x="593" y="0"/>
                        <a:pt x="593" y="0"/>
                      </a:cubicBezTo>
                      <a:cubicBezTo>
                        <a:pt x="624" y="0"/>
                        <a:pt x="685" y="62"/>
                        <a:pt x="685" y="124"/>
                      </a:cubicBezTo>
                      <a:cubicBezTo>
                        <a:pt x="685" y="623"/>
                        <a:pt x="685" y="623"/>
                        <a:pt x="685" y="623"/>
                      </a:cubicBezTo>
                      <a:cubicBezTo>
                        <a:pt x="685" y="654"/>
                        <a:pt x="624" y="716"/>
                        <a:pt x="593" y="7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 58"/>
                <p:cNvSpPr>
                  <a:spLocks noChangeArrowheads="1"/>
                </p:cNvSpPr>
                <p:nvPr/>
              </p:nvSpPr>
              <p:spPr bwMode="auto">
                <a:xfrm>
                  <a:off x="8010525" y="6969125"/>
                  <a:ext cx="247650" cy="247650"/>
                </a:xfrm>
                <a:custGeom>
                  <a:avLst/>
                  <a:gdLst>
                    <a:gd name="T0" fmla="*/ 592 w 687"/>
                    <a:gd name="T1" fmla="*/ 686 h 687"/>
                    <a:gd name="T2" fmla="*/ 592 w 687"/>
                    <a:gd name="T3" fmla="*/ 686 h 687"/>
                    <a:gd name="T4" fmla="*/ 93 w 687"/>
                    <a:gd name="T5" fmla="*/ 686 h 687"/>
                    <a:gd name="T6" fmla="*/ 0 w 687"/>
                    <a:gd name="T7" fmla="*/ 592 h 687"/>
                    <a:gd name="T8" fmla="*/ 0 w 687"/>
                    <a:gd name="T9" fmla="*/ 94 h 687"/>
                    <a:gd name="T10" fmla="*/ 93 w 687"/>
                    <a:gd name="T11" fmla="*/ 0 h 687"/>
                    <a:gd name="T12" fmla="*/ 592 w 687"/>
                    <a:gd name="T13" fmla="*/ 0 h 687"/>
                    <a:gd name="T14" fmla="*/ 686 w 687"/>
                    <a:gd name="T15" fmla="*/ 94 h 687"/>
                    <a:gd name="T16" fmla="*/ 686 w 687"/>
                    <a:gd name="T17" fmla="*/ 592 h 687"/>
                    <a:gd name="T18" fmla="*/ 592 w 687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7" h="687">
                      <a:moveTo>
                        <a:pt x="592" y="686"/>
                      </a:moveTo>
                      <a:lnTo>
                        <a:pt x="592" y="686"/>
                      </a:lnTo>
                      <a:cubicBezTo>
                        <a:pt x="93" y="686"/>
                        <a:pt x="93" y="686"/>
                        <a:pt x="93" y="686"/>
                      </a:cubicBezTo>
                      <a:cubicBezTo>
                        <a:pt x="31" y="686"/>
                        <a:pt x="0" y="623"/>
                        <a:pt x="0" y="592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32"/>
                        <a:pt x="31" y="0"/>
                        <a:pt x="93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654" y="0"/>
                        <a:pt x="686" y="32"/>
                        <a:pt x="686" y="94"/>
                      </a:cubicBezTo>
                      <a:cubicBezTo>
                        <a:pt x="686" y="592"/>
                        <a:pt x="686" y="592"/>
                        <a:pt x="686" y="592"/>
                      </a:cubicBezTo>
                      <a:cubicBezTo>
                        <a:pt x="686" y="623"/>
                        <a:pt x="654" y="686"/>
                        <a:pt x="592" y="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1" name="Freeform 59"/>
                <p:cNvSpPr>
                  <a:spLocks noChangeArrowheads="1"/>
                </p:cNvSpPr>
                <p:nvPr/>
              </p:nvSpPr>
              <p:spPr bwMode="auto">
                <a:xfrm>
                  <a:off x="8010525" y="6532563"/>
                  <a:ext cx="247650" cy="258762"/>
                </a:xfrm>
                <a:custGeom>
                  <a:avLst/>
                  <a:gdLst>
                    <a:gd name="T0" fmla="*/ 592 w 687"/>
                    <a:gd name="T1" fmla="*/ 716 h 717"/>
                    <a:gd name="T2" fmla="*/ 592 w 687"/>
                    <a:gd name="T3" fmla="*/ 716 h 717"/>
                    <a:gd name="T4" fmla="*/ 93 w 687"/>
                    <a:gd name="T5" fmla="*/ 716 h 717"/>
                    <a:gd name="T6" fmla="*/ 0 w 687"/>
                    <a:gd name="T7" fmla="*/ 623 h 717"/>
                    <a:gd name="T8" fmla="*/ 0 w 687"/>
                    <a:gd name="T9" fmla="*/ 124 h 717"/>
                    <a:gd name="T10" fmla="*/ 93 w 687"/>
                    <a:gd name="T11" fmla="*/ 0 h 717"/>
                    <a:gd name="T12" fmla="*/ 592 w 687"/>
                    <a:gd name="T13" fmla="*/ 0 h 717"/>
                    <a:gd name="T14" fmla="*/ 686 w 687"/>
                    <a:gd name="T15" fmla="*/ 124 h 717"/>
                    <a:gd name="T16" fmla="*/ 686 w 687"/>
                    <a:gd name="T17" fmla="*/ 623 h 717"/>
                    <a:gd name="T18" fmla="*/ 592 w 687"/>
                    <a:gd name="T1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87" h="717">
                      <a:moveTo>
                        <a:pt x="592" y="716"/>
                      </a:moveTo>
                      <a:lnTo>
                        <a:pt x="592" y="716"/>
                      </a:lnTo>
                      <a:cubicBezTo>
                        <a:pt x="93" y="716"/>
                        <a:pt x="93" y="716"/>
                        <a:pt x="93" y="716"/>
                      </a:cubicBezTo>
                      <a:cubicBezTo>
                        <a:pt x="31" y="716"/>
                        <a:pt x="0" y="654"/>
                        <a:pt x="0" y="62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31" y="0"/>
                        <a:pt x="93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654" y="0"/>
                        <a:pt x="686" y="62"/>
                        <a:pt x="686" y="124"/>
                      </a:cubicBezTo>
                      <a:cubicBezTo>
                        <a:pt x="686" y="623"/>
                        <a:pt x="686" y="623"/>
                        <a:pt x="686" y="623"/>
                      </a:cubicBezTo>
                      <a:cubicBezTo>
                        <a:pt x="686" y="654"/>
                        <a:pt x="654" y="716"/>
                        <a:pt x="592" y="7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2" name="Freeform 60"/>
                <p:cNvSpPr>
                  <a:spLocks noChangeArrowheads="1"/>
                </p:cNvSpPr>
                <p:nvPr/>
              </p:nvSpPr>
              <p:spPr bwMode="auto">
                <a:xfrm>
                  <a:off x="8470900" y="6969125"/>
                  <a:ext cx="258763" cy="247650"/>
                </a:xfrm>
                <a:custGeom>
                  <a:avLst/>
                  <a:gdLst>
                    <a:gd name="T0" fmla="*/ 592 w 718"/>
                    <a:gd name="T1" fmla="*/ 686 h 687"/>
                    <a:gd name="T2" fmla="*/ 592 w 718"/>
                    <a:gd name="T3" fmla="*/ 686 h 687"/>
                    <a:gd name="T4" fmla="*/ 124 w 718"/>
                    <a:gd name="T5" fmla="*/ 686 h 687"/>
                    <a:gd name="T6" fmla="*/ 0 w 718"/>
                    <a:gd name="T7" fmla="*/ 592 h 687"/>
                    <a:gd name="T8" fmla="*/ 0 w 718"/>
                    <a:gd name="T9" fmla="*/ 94 h 687"/>
                    <a:gd name="T10" fmla="*/ 124 w 718"/>
                    <a:gd name="T11" fmla="*/ 0 h 687"/>
                    <a:gd name="T12" fmla="*/ 592 w 718"/>
                    <a:gd name="T13" fmla="*/ 0 h 687"/>
                    <a:gd name="T14" fmla="*/ 717 w 718"/>
                    <a:gd name="T15" fmla="*/ 94 h 687"/>
                    <a:gd name="T16" fmla="*/ 717 w 718"/>
                    <a:gd name="T17" fmla="*/ 592 h 687"/>
                    <a:gd name="T18" fmla="*/ 592 w 718"/>
                    <a:gd name="T19" fmla="*/ 686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8" h="687">
                      <a:moveTo>
                        <a:pt x="592" y="686"/>
                      </a:moveTo>
                      <a:lnTo>
                        <a:pt x="592" y="686"/>
                      </a:lnTo>
                      <a:cubicBezTo>
                        <a:pt x="124" y="686"/>
                        <a:pt x="124" y="686"/>
                        <a:pt x="124" y="686"/>
                      </a:cubicBezTo>
                      <a:cubicBezTo>
                        <a:pt x="63" y="686"/>
                        <a:pt x="0" y="623"/>
                        <a:pt x="0" y="592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0" y="32"/>
                        <a:pt x="63" y="0"/>
                        <a:pt x="124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655" y="0"/>
                        <a:pt x="717" y="32"/>
                        <a:pt x="717" y="94"/>
                      </a:cubicBezTo>
                      <a:cubicBezTo>
                        <a:pt x="717" y="592"/>
                        <a:pt x="717" y="592"/>
                        <a:pt x="717" y="592"/>
                      </a:cubicBezTo>
                      <a:cubicBezTo>
                        <a:pt x="717" y="623"/>
                        <a:pt x="655" y="686"/>
                        <a:pt x="592" y="68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3" name="Freeform 61"/>
                <p:cNvSpPr>
                  <a:spLocks noChangeArrowheads="1"/>
                </p:cNvSpPr>
                <p:nvPr/>
              </p:nvSpPr>
              <p:spPr bwMode="auto">
                <a:xfrm>
                  <a:off x="8470900" y="6532563"/>
                  <a:ext cx="258763" cy="258762"/>
                </a:xfrm>
                <a:custGeom>
                  <a:avLst/>
                  <a:gdLst>
                    <a:gd name="T0" fmla="*/ 592 w 718"/>
                    <a:gd name="T1" fmla="*/ 716 h 717"/>
                    <a:gd name="T2" fmla="*/ 592 w 718"/>
                    <a:gd name="T3" fmla="*/ 716 h 717"/>
                    <a:gd name="T4" fmla="*/ 124 w 718"/>
                    <a:gd name="T5" fmla="*/ 716 h 717"/>
                    <a:gd name="T6" fmla="*/ 0 w 718"/>
                    <a:gd name="T7" fmla="*/ 623 h 717"/>
                    <a:gd name="T8" fmla="*/ 0 w 718"/>
                    <a:gd name="T9" fmla="*/ 124 h 717"/>
                    <a:gd name="T10" fmla="*/ 124 w 718"/>
                    <a:gd name="T11" fmla="*/ 0 h 717"/>
                    <a:gd name="T12" fmla="*/ 592 w 718"/>
                    <a:gd name="T13" fmla="*/ 0 h 717"/>
                    <a:gd name="T14" fmla="*/ 717 w 718"/>
                    <a:gd name="T15" fmla="*/ 124 h 717"/>
                    <a:gd name="T16" fmla="*/ 717 w 718"/>
                    <a:gd name="T17" fmla="*/ 623 h 717"/>
                    <a:gd name="T18" fmla="*/ 592 w 718"/>
                    <a:gd name="T1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8" h="717">
                      <a:moveTo>
                        <a:pt x="592" y="716"/>
                      </a:moveTo>
                      <a:lnTo>
                        <a:pt x="592" y="716"/>
                      </a:lnTo>
                      <a:cubicBezTo>
                        <a:pt x="124" y="716"/>
                        <a:pt x="124" y="716"/>
                        <a:pt x="124" y="716"/>
                      </a:cubicBezTo>
                      <a:cubicBezTo>
                        <a:pt x="63" y="716"/>
                        <a:pt x="0" y="654"/>
                        <a:pt x="0" y="623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62"/>
                        <a:pt x="63" y="0"/>
                        <a:pt x="124" y="0"/>
                      </a:cubicBezTo>
                      <a:cubicBezTo>
                        <a:pt x="592" y="0"/>
                        <a:pt x="592" y="0"/>
                        <a:pt x="592" y="0"/>
                      </a:cubicBezTo>
                      <a:cubicBezTo>
                        <a:pt x="655" y="0"/>
                        <a:pt x="717" y="62"/>
                        <a:pt x="717" y="124"/>
                      </a:cubicBezTo>
                      <a:cubicBezTo>
                        <a:pt x="717" y="623"/>
                        <a:pt x="717" y="623"/>
                        <a:pt x="717" y="623"/>
                      </a:cubicBezTo>
                      <a:cubicBezTo>
                        <a:pt x="717" y="654"/>
                        <a:pt x="655" y="716"/>
                        <a:pt x="592" y="7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4" name="Freeform 62"/>
                <p:cNvSpPr>
                  <a:spLocks noChangeArrowheads="1"/>
                </p:cNvSpPr>
                <p:nvPr/>
              </p:nvSpPr>
              <p:spPr bwMode="auto">
                <a:xfrm>
                  <a:off x="8189913" y="4468813"/>
                  <a:ext cx="393700" cy="392112"/>
                </a:xfrm>
                <a:custGeom>
                  <a:avLst/>
                  <a:gdLst>
                    <a:gd name="T0" fmla="*/ 0 w 1092"/>
                    <a:gd name="T1" fmla="*/ 529 h 1091"/>
                    <a:gd name="T2" fmla="*/ 0 w 1092"/>
                    <a:gd name="T3" fmla="*/ 529 h 1091"/>
                    <a:gd name="T4" fmla="*/ 529 w 1092"/>
                    <a:gd name="T5" fmla="*/ 1090 h 1091"/>
                    <a:gd name="T6" fmla="*/ 1091 w 1092"/>
                    <a:gd name="T7" fmla="*/ 529 h 1091"/>
                    <a:gd name="T8" fmla="*/ 529 w 1092"/>
                    <a:gd name="T9" fmla="*/ 0 h 1091"/>
                    <a:gd name="T10" fmla="*/ 0 w 1092"/>
                    <a:gd name="T11" fmla="*/ 529 h 10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2" h="1091">
                      <a:moveTo>
                        <a:pt x="0" y="529"/>
                      </a:moveTo>
                      <a:lnTo>
                        <a:pt x="0" y="529"/>
                      </a:lnTo>
                      <a:cubicBezTo>
                        <a:pt x="0" y="840"/>
                        <a:pt x="249" y="1090"/>
                        <a:pt x="529" y="1090"/>
                      </a:cubicBezTo>
                      <a:cubicBezTo>
                        <a:pt x="842" y="1090"/>
                        <a:pt x="1091" y="840"/>
                        <a:pt x="1091" y="529"/>
                      </a:cubicBezTo>
                      <a:cubicBezTo>
                        <a:pt x="1091" y="249"/>
                        <a:pt x="842" y="0"/>
                        <a:pt x="529" y="0"/>
                      </a:cubicBezTo>
                      <a:cubicBezTo>
                        <a:pt x="249" y="0"/>
                        <a:pt x="0" y="249"/>
                        <a:pt x="0" y="52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5" name="Freeform 63"/>
                <p:cNvSpPr>
                  <a:spLocks noChangeArrowheads="1"/>
                </p:cNvSpPr>
                <p:nvPr/>
              </p:nvSpPr>
              <p:spPr bwMode="auto">
                <a:xfrm>
                  <a:off x="7864475" y="4502150"/>
                  <a:ext cx="325438" cy="325438"/>
                </a:xfrm>
                <a:custGeom>
                  <a:avLst/>
                  <a:gdLst>
                    <a:gd name="T0" fmla="*/ 0 w 904"/>
                    <a:gd name="T1" fmla="*/ 436 h 905"/>
                    <a:gd name="T2" fmla="*/ 0 w 904"/>
                    <a:gd name="T3" fmla="*/ 436 h 905"/>
                    <a:gd name="T4" fmla="*/ 467 w 904"/>
                    <a:gd name="T5" fmla="*/ 904 h 905"/>
                    <a:gd name="T6" fmla="*/ 903 w 904"/>
                    <a:gd name="T7" fmla="*/ 436 h 905"/>
                    <a:gd name="T8" fmla="*/ 467 w 904"/>
                    <a:gd name="T9" fmla="*/ 0 h 905"/>
                    <a:gd name="T10" fmla="*/ 0 w 904"/>
                    <a:gd name="T11" fmla="*/ 436 h 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4" h="905">
                      <a:moveTo>
                        <a:pt x="0" y="436"/>
                      </a:moveTo>
                      <a:lnTo>
                        <a:pt x="0" y="436"/>
                      </a:lnTo>
                      <a:cubicBezTo>
                        <a:pt x="0" y="686"/>
                        <a:pt x="218" y="904"/>
                        <a:pt x="467" y="904"/>
                      </a:cubicBezTo>
                      <a:cubicBezTo>
                        <a:pt x="717" y="904"/>
                        <a:pt x="903" y="686"/>
                        <a:pt x="903" y="436"/>
                      </a:cubicBezTo>
                      <a:cubicBezTo>
                        <a:pt x="903" y="187"/>
                        <a:pt x="717" y="0"/>
                        <a:pt x="467" y="0"/>
                      </a:cubicBezTo>
                      <a:cubicBezTo>
                        <a:pt x="218" y="0"/>
                        <a:pt x="0" y="187"/>
                        <a:pt x="0" y="43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6" name="Freeform 64"/>
                <p:cNvSpPr>
                  <a:spLocks noChangeArrowheads="1"/>
                </p:cNvSpPr>
                <p:nvPr/>
              </p:nvSpPr>
              <p:spPr bwMode="auto">
                <a:xfrm>
                  <a:off x="7550150" y="4535488"/>
                  <a:ext cx="247650" cy="247650"/>
                </a:xfrm>
                <a:custGeom>
                  <a:avLst/>
                  <a:gdLst>
                    <a:gd name="T0" fmla="*/ 0 w 686"/>
                    <a:gd name="T1" fmla="*/ 343 h 687"/>
                    <a:gd name="T2" fmla="*/ 0 w 686"/>
                    <a:gd name="T3" fmla="*/ 343 h 687"/>
                    <a:gd name="T4" fmla="*/ 343 w 686"/>
                    <a:gd name="T5" fmla="*/ 686 h 687"/>
                    <a:gd name="T6" fmla="*/ 685 w 686"/>
                    <a:gd name="T7" fmla="*/ 343 h 687"/>
                    <a:gd name="T8" fmla="*/ 343 w 686"/>
                    <a:gd name="T9" fmla="*/ 0 h 687"/>
                    <a:gd name="T10" fmla="*/ 0 w 686"/>
                    <a:gd name="T11" fmla="*/ 343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6" h="687">
                      <a:moveTo>
                        <a:pt x="0" y="343"/>
                      </a:moveTo>
                      <a:lnTo>
                        <a:pt x="0" y="343"/>
                      </a:lnTo>
                      <a:cubicBezTo>
                        <a:pt x="0" y="530"/>
                        <a:pt x="156" y="686"/>
                        <a:pt x="343" y="686"/>
                      </a:cubicBezTo>
                      <a:cubicBezTo>
                        <a:pt x="530" y="686"/>
                        <a:pt x="685" y="530"/>
                        <a:pt x="685" y="343"/>
                      </a:cubicBezTo>
                      <a:cubicBezTo>
                        <a:pt x="685" y="156"/>
                        <a:pt x="530" y="0"/>
                        <a:pt x="343" y="0"/>
                      </a:cubicBezTo>
                      <a:cubicBezTo>
                        <a:pt x="156" y="0"/>
                        <a:pt x="0" y="156"/>
                        <a:pt x="0" y="34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Freeform 65"/>
                <p:cNvSpPr>
                  <a:spLocks noChangeArrowheads="1"/>
                </p:cNvSpPr>
                <p:nvPr/>
              </p:nvSpPr>
              <p:spPr bwMode="auto">
                <a:xfrm>
                  <a:off x="7259638" y="4568825"/>
                  <a:ext cx="179387" cy="179388"/>
                </a:xfrm>
                <a:custGeom>
                  <a:avLst/>
                  <a:gdLst>
                    <a:gd name="T0" fmla="*/ 0 w 499"/>
                    <a:gd name="T1" fmla="*/ 249 h 500"/>
                    <a:gd name="T2" fmla="*/ 0 w 499"/>
                    <a:gd name="T3" fmla="*/ 249 h 500"/>
                    <a:gd name="T4" fmla="*/ 249 w 499"/>
                    <a:gd name="T5" fmla="*/ 499 h 500"/>
                    <a:gd name="T6" fmla="*/ 498 w 499"/>
                    <a:gd name="T7" fmla="*/ 249 h 500"/>
                    <a:gd name="T8" fmla="*/ 249 w 499"/>
                    <a:gd name="T9" fmla="*/ 0 h 500"/>
                    <a:gd name="T10" fmla="*/ 0 w 499"/>
                    <a:gd name="T11" fmla="*/ 249 h 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9" h="500">
                      <a:moveTo>
                        <a:pt x="0" y="249"/>
                      </a:moveTo>
                      <a:lnTo>
                        <a:pt x="0" y="249"/>
                      </a:lnTo>
                      <a:cubicBezTo>
                        <a:pt x="0" y="405"/>
                        <a:pt x="125" y="499"/>
                        <a:pt x="249" y="499"/>
                      </a:cubicBezTo>
                      <a:cubicBezTo>
                        <a:pt x="374" y="499"/>
                        <a:pt x="498" y="405"/>
                        <a:pt x="498" y="249"/>
                      </a:cubicBezTo>
                      <a:cubicBezTo>
                        <a:pt x="498" y="125"/>
                        <a:pt x="374" y="0"/>
                        <a:pt x="249" y="0"/>
                      </a:cubicBezTo>
                      <a:cubicBezTo>
                        <a:pt x="125" y="0"/>
                        <a:pt x="0" y="125"/>
                        <a:pt x="0" y="24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8031163" y="6138863"/>
                  <a:ext cx="709612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" name="Rectangle 2"/>
            <p:cNvSpPr/>
            <p:nvPr/>
          </p:nvSpPr>
          <p:spPr>
            <a:xfrm>
              <a:off x="5452871" y="0"/>
              <a:ext cx="645791" cy="51328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11064" y="2514709"/>
            <a:ext cx="783391" cy="831995"/>
            <a:chOff x="155989" y="0"/>
            <a:chExt cx="783391" cy="831995"/>
          </a:xfrm>
        </p:grpSpPr>
        <p:grpSp>
          <p:nvGrpSpPr>
            <p:cNvPr id="5" name="Group 4"/>
            <p:cNvGrpSpPr/>
            <p:nvPr/>
          </p:nvGrpSpPr>
          <p:grpSpPr>
            <a:xfrm>
              <a:off x="219489" y="0"/>
              <a:ext cx="656391" cy="831995"/>
              <a:chOff x="438977" y="6640319"/>
              <a:chExt cx="656391" cy="831995"/>
            </a:xfrm>
          </p:grpSpPr>
          <p:sp>
            <p:nvSpPr>
              <p:cNvPr id="282" name="TextBox 281"/>
              <p:cNvSpPr txBox="1"/>
              <p:nvPr/>
            </p:nvSpPr>
            <p:spPr>
              <a:xfrm>
                <a:off x="510820" y="7287648"/>
                <a:ext cx="51270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Hospital</a:t>
                </a:r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438977" y="6640319"/>
                <a:ext cx="656391" cy="577995"/>
                <a:chOff x="933450" y="163513"/>
                <a:chExt cx="8201025" cy="7221537"/>
              </a:xfrm>
            </p:grpSpPr>
            <p:sp>
              <p:nvSpPr>
                <p:cNvPr id="320" name="Freeform 1"/>
                <p:cNvSpPr>
                  <a:spLocks noChangeArrowheads="1"/>
                </p:cNvSpPr>
                <p:nvPr/>
              </p:nvSpPr>
              <p:spPr bwMode="auto">
                <a:xfrm>
                  <a:off x="933450" y="1108075"/>
                  <a:ext cx="4883150" cy="6276975"/>
                </a:xfrm>
                <a:custGeom>
                  <a:avLst/>
                  <a:gdLst>
                    <a:gd name="T0" fmla="*/ 9344 w 13563"/>
                    <a:gd name="T1" fmla="*/ 0 h 17437"/>
                    <a:gd name="T2" fmla="*/ 9344 w 13563"/>
                    <a:gd name="T3" fmla="*/ 0 h 17437"/>
                    <a:gd name="T4" fmla="*/ 12625 w 13563"/>
                    <a:gd name="T5" fmla="*/ 0 h 17437"/>
                    <a:gd name="T6" fmla="*/ 13562 w 13563"/>
                    <a:gd name="T7" fmla="*/ 937 h 17437"/>
                    <a:gd name="T8" fmla="*/ 13562 w 13563"/>
                    <a:gd name="T9" fmla="*/ 17436 h 17437"/>
                    <a:gd name="T10" fmla="*/ 0 w 13563"/>
                    <a:gd name="T11" fmla="*/ 17436 h 17437"/>
                    <a:gd name="T12" fmla="*/ 0 w 13563"/>
                    <a:gd name="T13" fmla="*/ 937 h 17437"/>
                    <a:gd name="T14" fmla="*/ 938 w 13563"/>
                    <a:gd name="T15" fmla="*/ 0 h 17437"/>
                    <a:gd name="T16" fmla="*/ 4219 w 13563"/>
                    <a:gd name="T17" fmla="*/ 0 h 17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63" h="17437">
                      <a:moveTo>
                        <a:pt x="9344" y="0"/>
                      </a:moveTo>
                      <a:lnTo>
                        <a:pt x="9344" y="0"/>
                      </a:lnTo>
                      <a:cubicBezTo>
                        <a:pt x="12625" y="0"/>
                        <a:pt x="12625" y="0"/>
                        <a:pt x="12625" y="0"/>
                      </a:cubicBezTo>
                      <a:cubicBezTo>
                        <a:pt x="13156" y="0"/>
                        <a:pt x="13562" y="437"/>
                        <a:pt x="13562" y="937"/>
                      </a:cubicBezTo>
                      <a:cubicBezTo>
                        <a:pt x="13562" y="17436"/>
                        <a:pt x="13562" y="17436"/>
                        <a:pt x="13562" y="17436"/>
                      </a:cubicBezTo>
                      <a:cubicBezTo>
                        <a:pt x="0" y="17436"/>
                        <a:pt x="0" y="17436"/>
                        <a:pt x="0" y="17436"/>
                      </a:cubicBezTo>
                      <a:cubicBezTo>
                        <a:pt x="0" y="937"/>
                        <a:pt x="0" y="937"/>
                        <a:pt x="0" y="937"/>
                      </a:cubicBezTo>
                      <a:cubicBezTo>
                        <a:pt x="0" y="437"/>
                        <a:pt x="438" y="0"/>
                        <a:pt x="938" y="0"/>
                      </a:cubicBezTo>
                      <a:cubicBezTo>
                        <a:pt x="4219" y="0"/>
                        <a:pt x="4219" y="0"/>
                        <a:pt x="421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1" name="Freeform 2"/>
                <p:cNvSpPr>
                  <a:spLocks noChangeArrowheads="1"/>
                </p:cNvSpPr>
                <p:nvPr/>
              </p:nvSpPr>
              <p:spPr bwMode="auto">
                <a:xfrm>
                  <a:off x="1676400" y="2503488"/>
                  <a:ext cx="641350" cy="652462"/>
                </a:xfrm>
                <a:custGeom>
                  <a:avLst/>
                  <a:gdLst>
                    <a:gd name="T0" fmla="*/ 1469 w 1782"/>
                    <a:gd name="T1" fmla="*/ 1812 h 1813"/>
                    <a:gd name="T2" fmla="*/ 1469 w 1782"/>
                    <a:gd name="T3" fmla="*/ 1812 h 1813"/>
                    <a:gd name="T4" fmla="*/ 312 w 1782"/>
                    <a:gd name="T5" fmla="*/ 1812 h 1813"/>
                    <a:gd name="T6" fmla="*/ 0 w 1782"/>
                    <a:gd name="T7" fmla="*/ 1500 h 1813"/>
                    <a:gd name="T8" fmla="*/ 0 w 1782"/>
                    <a:gd name="T9" fmla="*/ 312 h 1813"/>
                    <a:gd name="T10" fmla="*/ 312 w 1782"/>
                    <a:gd name="T11" fmla="*/ 0 h 1813"/>
                    <a:gd name="T12" fmla="*/ 1469 w 1782"/>
                    <a:gd name="T13" fmla="*/ 0 h 1813"/>
                    <a:gd name="T14" fmla="*/ 1781 w 1782"/>
                    <a:gd name="T15" fmla="*/ 312 h 1813"/>
                    <a:gd name="T16" fmla="*/ 1781 w 1782"/>
                    <a:gd name="T17" fmla="*/ 1500 h 1813"/>
                    <a:gd name="T18" fmla="*/ 1469 w 1782"/>
                    <a:gd name="T19" fmla="*/ 1812 h 1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813">
                      <a:moveTo>
                        <a:pt x="1469" y="1812"/>
                      </a:moveTo>
                      <a:lnTo>
                        <a:pt x="1469" y="1812"/>
                      </a:lnTo>
                      <a:cubicBezTo>
                        <a:pt x="312" y="1812"/>
                        <a:pt x="312" y="1812"/>
                        <a:pt x="312" y="1812"/>
                      </a:cubicBezTo>
                      <a:cubicBezTo>
                        <a:pt x="125" y="1812"/>
                        <a:pt x="0" y="1656"/>
                        <a:pt x="0" y="1500"/>
                      </a:cubicBezTo>
                      <a:cubicBezTo>
                        <a:pt x="0" y="312"/>
                        <a:pt x="0" y="312"/>
                        <a:pt x="0" y="312"/>
                      </a:cubicBezTo>
                      <a:cubicBezTo>
                        <a:pt x="0" y="156"/>
                        <a:pt x="125" y="0"/>
                        <a:pt x="312" y="0"/>
                      </a:cubicBezTo>
                      <a:cubicBezTo>
                        <a:pt x="1469" y="0"/>
                        <a:pt x="1469" y="0"/>
                        <a:pt x="1469" y="0"/>
                      </a:cubicBezTo>
                      <a:cubicBezTo>
                        <a:pt x="1656" y="0"/>
                        <a:pt x="1781" y="156"/>
                        <a:pt x="1781" y="312"/>
                      </a:cubicBezTo>
                      <a:cubicBezTo>
                        <a:pt x="1781" y="1500"/>
                        <a:pt x="1781" y="1500"/>
                        <a:pt x="1781" y="1500"/>
                      </a:cubicBezTo>
                      <a:cubicBezTo>
                        <a:pt x="1781" y="1656"/>
                        <a:pt x="1656" y="1812"/>
                        <a:pt x="1469" y="1812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3"/>
                <p:cNvSpPr>
                  <a:spLocks noChangeArrowheads="1"/>
                </p:cNvSpPr>
                <p:nvPr/>
              </p:nvSpPr>
              <p:spPr bwMode="auto">
                <a:xfrm>
                  <a:off x="3060700" y="2503488"/>
                  <a:ext cx="641350" cy="652462"/>
                </a:xfrm>
                <a:custGeom>
                  <a:avLst/>
                  <a:gdLst>
                    <a:gd name="T0" fmla="*/ 1469 w 1782"/>
                    <a:gd name="T1" fmla="*/ 1812 h 1813"/>
                    <a:gd name="T2" fmla="*/ 1469 w 1782"/>
                    <a:gd name="T3" fmla="*/ 1812 h 1813"/>
                    <a:gd name="T4" fmla="*/ 312 w 1782"/>
                    <a:gd name="T5" fmla="*/ 1812 h 1813"/>
                    <a:gd name="T6" fmla="*/ 0 w 1782"/>
                    <a:gd name="T7" fmla="*/ 1500 h 1813"/>
                    <a:gd name="T8" fmla="*/ 0 w 1782"/>
                    <a:gd name="T9" fmla="*/ 312 h 1813"/>
                    <a:gd name="T10" fmla="*/ 312 w 1782"/>
                    <a:gd name="T11" fmla="*/ 0 h 1813"/>
                    <a:gd name="T12" fmla="*/ 1469 w 1782"/>
                    <a:gd name="T13" fmla="*/ 0 h 1813"/>
                    <a:gd name="T14" fmla="*/ 1781 w 1782"/>
                    <a:gd name="T15" fmla="*/ 312 h 1813"/>
                    <a:gd name="T16" fmla="*/ 1781 w 1782"/>
                    <a:gd name="T17" fmla="*/ 1500 h 1813"/>
                    <a:gd name="T18" fmla="*/ 1469 w 1782"/>
                    <a:gd name="T19" fmla="*/ 1812 h 1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813">
                      <a:moveTo>
                        <a:pt x="1469" y="1812"/>
                      </a:moveTo>
                      <a:lnTo>
                        <a:pt x="1469" y="1812"/>
                      </a:lnTo>
                      <a:cubicBezTo>
                        <a:pt x="312" y="1812"/>
                        <a:pt x="312" y="1812"/>
                        <a:pt x="312" y="1812"/>
                      </a:cubicBezTo>
                      <a:cubicBezTo>
                        <a:pt x="125" y="1812"/>
                        <a:pt x="0" y="1656"/>
                        <a:pt x="0" y="1500"/>
                      </a:cubicBezTo>
                      <a:cubicBezTo>
                        <a:pt x="0" y="312"/>
                        <a:pt x="0" y="312"/>
                        <a:pt x="0" y="312"/>
                      </a:cubicBezTo>
                      <a:cubicBezTo>
                        <a:pt x="0" y="156"/>
                        <a:pt x="125" y="0"/>
                        <a:pt x="312" y="0"/>
                      </a:cubicBezTo>
                      <a:cubicBezTo>
                        <a:pt x="1469" y="0"/>
                        <a:pt x="1469" y="0"/>
                        <a:pt x="1469" y="0"/>
                      </a:cubicBezTo>
                      <a:cubicBezTo>
                        <a:pt x="1656" y="0"/>
                        <a:pt x="1781" y="156"/>
                        <a:pt x="1781" y="312"/>
                      </a:cubicBezTo>
                      <a:cubicBezTo>
                        <a:pt x="1781" y="1500"/>
                        <a:pt x="1781" y="1500"/>
                        <a:pt x="1781" y="1500"/>
                      </a:cubicBezTo>
                      <a:cubicBezTo>
                        <a:pt x="1781" y="1656"/>
                        <a:pt x="1656" y="1812"/>
                        <a:pt x="1469" y="1812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Freeform 4"/>
                <p:cNvSpPr>
                  <a:spLocks noChangeArrowheads="1"/>
                </p:cNvSpPr>
                <p:nvPr/>
              </p:nvSpPr>
              <p:spPr bwMode="auto">
                <a:xfrm>
                  <a:off x="4341813" y="2503488"/>
                  <a:ext cx="652462" cy="652462"/>
                </a:xfrm>
                <a:custGeom>
                  <a:avLst/>
                  <a:gdLst>
                    <a:gd name="T0" fmla="*/ 1500 w 1814"/>
                    <a:gd name="T1" fmla="*/ 1812 h 1813"/>
                    <a:gd name="T2" fmla="*/ 1500 w 1814"/>
                    <a:gd name="T3" fmla="*/ 1812 h 1813"/>
                    <a:gd name="T4" fmla="*/ 313 w 1814"/>
                    <a:gd name="T5" fmla="*/ 1812 h 1813"/>
                    <a:gd name="T6" fmla="*/ 0 w 1814"/>
                    <a:gd name="T7" fmla="*/ 1500 h 1813"/>
                    <a:gd name="T8" fmla="*/ 0 w 1814"/>
                    <a:gd name="T9" fmla="*/ 312 h 1813"/>
                    <a:gd name="T10" fmla="*/ 313 w 1814"/>
                    <a:gd name="T11" fmla="*/ 0 h 1813"/>
                    <a:gd name="T12" fmla="*/ 1500 w 1814"/>
                    <a:gd name="T13" fmla="*/ 0 h 1813"/>
                    <a:gd name="T14" fmla="*/ 1813 w 1814"/>
                    <a:gd name="T15" fmla="*/ 312 h 1813"/>
                    <a:gd name="T16" fmla="*/ 1813 w 1814"/>
                    <a:gd name="T17" fmla="*/ 1500 h 1813"/>
                    <a:gd name="T18" fmla="*/ 1500 w 1814"/>
                    <a:gd name="T19" fmla="*/ 1812 h 1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4" h="1813">
                      <a:moveTo>
                        <a:pt x="1500" y="1812"/>
                      </a:moveTo>
                      <a:lnTo>
                        <a:pt x="1500" y="1812"/>
                      </a:lnTo>
                      <a:cubicBezTo>
                        <a:pt x="313" y="1812"/>
                        <a:pt x="313" y="1812"/>
                        <a:pt x="313" y="1812"/>
                      </a:cubicBezTo>
                      <a:cubicBezTo>
                        <a:pt x="157" y="1812"/>
                        <a:pt x="0" y="1656"/>
                        <a:pt x="0" y="1500"/>
                      </a:cubicBezTo>
                      <a:cubicBezTo>
                        <a:pt x="0" y="312"/>
                        <a:pt x="0" y="312"/>
                        <a:pt x="0" y="312"/>
                      </a:cubicBezTo>
                      <a:cubicBezTo>
                        <a:pt x="0" y="156"/>
                        <a:pt x="157" y="0"/>
                        <a:pt x="313" y="0"/>
                      </a:cubicBezTo>
                      <a:cubicBezTo>
                        <a:pt x="1500" y="0"/>
                        <a:pt x="1500" y="0"/>
                        <a:pt x="1500" y="0"/>
                      </a:cubicBezTo>
                      <a:cubicBezTo>
                        <a:pt x="1657" y="0"/>
                        <a:pt x="1813" y="156"/>
                        <a:pt x="1813" y="312"/>
                      </a:cubicBezTo>
                      <a:cubicBezTo>
                        <a:pt x="1813" y="1500"/>
                        <a:pt x="1813" y="1500"/>
                        <a:pt x="1813" y="1500"/>
                      </a:cubicBezTo>
                      <a:cubicBezTo>
                        <a:pt x="1813" y="1656"/>
                        <a:pt x="1657" y="1812"/>
                        <a:pt x="1500" y="1812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4" name="Freeform 5"/>
                <p:cNvSpPr>
                  <a:spLocks noChangeArrowheads="1"/>
                </p:cNvSpPr>
                <p:nvPr/>
              </p:nvSpPr>
              <p:spPr bwMode="auto">
                <a:xfrm>
                  <a:off x="1676400" y="3706813"/>
                  <a:ext cx="641350" cy="641350"/>
                </a:xfrm>
                <a:custGeom>
                  <a:avLst/>
                  <a:gdLst>
                    <a:gd name="T0" fmla="*/ 1469 w 1782"/>
                    <a:gd name="T1" fmla="*/ 1780 h 1781"/>
                    <a:gd name="T2" fmla="*/ 1469 w 1782"/>
                    <a:gd name="T3" fmla="*/ 1780 h 1781"/>
                    <a:gd name="T4" fmla="*/ 312 w 1782"/>
                    <a:gd name="T5" fmla="*/ 1780 h 1781"/>
                    <a:gd name="T6" fmla="*/ 0 w 1782"/>
                    <a:gd name="T7" fmla="*/ 1467 h 1781"/>
                    <a:gd name="T8" fmla="*/ 0 w 1782"/>
                    <a:gd name="T9" fmla="*/ 311 h 1781"/>
                    <a:gd name="T10" fmla="*/ 312 w 1782"/>
                    <a:gd name="T11" fmla="*/ 0 h 1781"/>
                    <a:gd name="T12" fmla="*/ 1469 w 1782"/>
                    <a:gd name="T13" fmla="*/ 0 h 1781"/>
                    <a:gd name="T14" fmla="*/ 1781 w 1782"/>
                    <a:gd name="T15" fmla="*/ 311 h 1781"/>
                    <a:gd name="T16" fmla="*/ 1781 w 1782"/>
                    <a:gd name="T17" fmla="*/ 1467 h 1781"/>
                    <a:gd name="T18" fmla="*/ 1469 w 1782"/>
                    <a:gd name="T19" fmla="*/ 1780 h 1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781">
                      <a:moveTo>
                        <a:pt x="1469" y="1780"/>
                      </a:moveTo>
                      <a:lnTo>
                        <a:pt x="1469" y="1780"/>
                      </a:lnTo>
                      <a:cubicBezTo>
                        <a:pt x="312" y="1780"/>
                        <a:pt x="312" y="1780"/>
                        <a:pt x="312" y="1780"/>
                      </a:cubicBezTo>
                      <a:cubicBezTo>
                        <a:pt x="125" y="1780"/>
                        <a:pt x="0" y="1655"/>
                        <a:pt x="0" y="1467"/>
                      </a:cubicBez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125"/>
                        <a:pt x="125" y="0"/>
                        <a:pt x="312" y="0"/>
                      </a:cubicBezTo>
                      <a:cubicBezTo>
                        <a:pt x="1469" y="0"/>
                        <a:pt x="1469" y="0"/>
                        <a:pt x="1469" y="0"/>
                      </a:cubicBezTo>
                      <a:cubicBezTo>
                        <a:pt x="1656" y="0"/>
                        <a:pt x="1781" y="125"/>
                        <a:pt x="1781" y="311"/>
                      </a:cubicBezTo>
                      <a:cubicBezTo>
                        <a:pt x="1781" y="1467"/>
                        <a:pt x="1781" y="1467"/>
                        <a:pt x="1781" y="1467"/>
                      </a:cubicBezTo>
                      <a:cubicBezTo>
                        <a:pt x="1781" y="1655"/>
                        <a:pt x="1656" y="1780"/>
                        <a:pt x="1469" y="178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5" name="Freeform 6"/>
                <p:cNvSpPr>
                  <a:spLocks noChangeArrowheads="1"/>
                </p:cNvSpPr>
                <p:nvPr/>
              </p:nvSpPr>
              <p:spPr bwMode="auto">
                <a:xfrm>
                  <a:off x="3060700" y="3706813"/>
                  <a:ext cx="641350" cy="641350"/>
                </a:xfrm>
                <a:custGeom>
                  <a:avLst/>
                  <a:gdLst>
                    <a:gd name="T0" fmla="*/ 1469 w 1782"/>
                    <a:gd name="T1" fmla="*/ 1780 h 1781"/>
                    <a:gd name="T2" fmla="*/ 1469 w 1782"/>
                    <a:gd name="T3" fmla="*/ 1780 h 1781"/>
                    <a:gd name="T4" fmla="*/ 312 w 1782"/>
                    <a:gd name="T5" fmla="*/ 1780 h 1781"/>
                    <a:gd name="T6" fmla="*/ 0 w 1782"/>
                    <a:gd name="T7" fmla="*/ 1467 h 1781"/>
                    <a:gd name="T8" fmla="*/ 0 w 1782"/>
                    <a:gd name="T9" fmla="*/ 311 h 1781"/>
                    <a:gd name="T10" fmla="*/ 312 w 1782"/>
                    <a:gd name="T11" fmla="*/ 0 h 1781"/>
                    <a:gd name="T12" fmla="*/ 1469 w 1782"/>
                    <a:gd name="T13" fmla="*/ 0 h 1781"/>
                    <a:gd name="T14" fmla="*/ 1781 w 1782"/>
                    <a:gd name="T15" fmla="*/ 311 h 1781"/>
                    <a:gd name="T16" fmla="*/ 1781 w 1782"/>
                    <a:gd name="T17" fmla="*/ 1467 h 1781"/>
                    <a:gd name="T18" fmla="*/ 1469 w 1782"/>
                    <a:gd name="T19" fmla="*/ 1780 h 1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781">
                      <a:moveTo>
                        <a:pt x="1469" y="1780"/>
                      </a:moveTo>
                      <a:lnTo>
                        <a:pt x="1469" y="1780"/>
                      </a:lnTo>
                      <a:cubicBezTo>
                        <a:pt x="312" y="1780"/>
                        <a:pt x="312" y="1780"/>
                        <a:pt x="312" y="1780"/>
                      </a:cubicBezTo>
                      <a:cubicBezTo>
                        <a:pt x="125" y="1780"/>
                        <a:pt x="0" y="1655"/>
                        <a:pt x="0" y="1467"/>
                      </a:cubicBez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125"/>
                        <a:pt x="125" y="0"/>
                        <a:pt x="312" y="0"/>
                      </a:cubicBezTo>
                      <a:cubicBezTo>
                        <a:pt x="1469" y="0"/>
                        <a:pt x="1469" y="0"/>
                        <a:pt x="1469" y="0"/>
                      </a:cubicBezTo>
                      <a:cubicBezTo>
                        <a:pt x="1656" y="0"/>
                        <a:pt x="1781" y="125"/>
                        <a:pt x="1781" y="311"/>
                      </a:cubicBezTo>
                      <a:cubicBezTo>
                        <a:pt x="1781" y="1467"/>
                        <a:pt x="1781" y="1467"/>
                        <a:pt x="1781" y="1467"/>
                      </a:cubicBezTo>
                      <a:cubicBezTo>
                        <a:pt x="1781" y="1655"/>
                        <a:pt x="1656" y="1780"/>
                        <a:pt x="1469" y="178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6" name="Freeform 7"/>
                <p:cNvSpPr>
                  <a:spLocks noChangeArrowheads="1"/>
                </p:cNvSpPr>
                <p:nvPr/>
              </p:nvSpPr>
              <p:spPr bwMode="auto">
                <a:xfrm>
                  <a:off x="4341813" y="3706813"/>
                  <a:ext cx="652462" cy="641350"/>
                </a:xfrm>
                <a:custGeom>
                  <a:avLst/>
                  <a:gdLst>
                    <a:gd name="T0" fmla="*/ 1500 w 1814"/>
                    <a:gd name="T1" fmla="*/ 1780 h 1781"/>
                    <a:gd name="T2" fmla="*/ 1500 w 1814"/>
                    <a:gd name="T3" fmla="*/ 1780 h 1781"/>
                    <a:gd name="T4" fmla="*/ 313 w 1814"/>
                    <a:gd name="T5" fmla="*/ 1780 h 1781"/>
                    <a:gd name="T6" fmla="*/ 0 w 1814"/>
                    <a:gd name="T7" fmla="*/ 1467 h 1781"/>
                    <a:gd name="T8" fmla="*/ 0 w 1814"/>
                    <a:gd name="T9" fmla="*/ 311 h 1781"/>
                    <a:gd name="T10" fmla="*/ 313 w 1814"/>
                    <a:gd name="T11" fmla="*/ 0 h 1781"/>
                    <a:gd name="T12" fmla="*/ 1500 w 1814"/>
                    <a:gd name="T13" fmla="*/ 0 h 1781"/>
                    <a:gd name="T14" fmla="*/ 1813 w 1814"/>
                    <a:gd name="T15" fmla="*/ 311 h 1781"/>
                    <a:gd name="T16" fmla="*/ 1813 w 1814"/>
                    <a:gd name="T17" fmla="*/ 1467 h 1781"/>
                    <a:gd name="T18" fmla="*/ 1500 w 1814"/>
                    <a:gd name="T19" fmla="*/ 1780 h 1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4" h="1781">
                      <a:moveTo>
                        <a:pt x="1500" y="1780"/>
                      </a:moveTo>
                      <a:lnTo>
                        <a:pt x="1500" y="1780"/>
                      </a:lnTo>
                      <a:cubicBezTo>
                        <a:pt x="313" y="1780"/>
                        <a:pt x="313" y="1780"/>
                        <a:pt x="313" y="1780"/>
                      </a:cubicBezTo>
                      <a:cubicBezTo>
                        <a:pt x="157" y="1780"/>
                        <a:pt x="0" y="1655"/>
                        <a:pt x="0" y="1467"/>
                      </a:cubicBezTo>
                      <a:cubicBezTo>
                        <a:pt x="0" y="311"/>
                        <a:pt x="0" y="311"/>
                        <a:pt x="0" y="311"/>
                      </a:cubicBezTo>
                      <a:cubicBezTo>
                        <a:pt x="0" y="125"/>
                        <a:pt x="157" y="0"/>
                        <a:pt x="313" y="0"/>
                      </a:cubicBezTo>
                      <a:cubicBezTo>
                        <a:pt x="1500" y="0"/>
                        <a:pt x="1500" y="0"/>
                        <a:pt x="1500" y="0"/>
                      </a:cubicBezTo>
                      <a:cubicBezTo>
                        <a:pt x="1657" y="0"/>
                        <a:pt x="1813" y="125"/>
                        <a:pt x="1813" y="311"/>
                      </a:cubicBezTo>
                      <a:cubicBezTo>
                        <a:pt x="1813" y="1467"/>
                        <a:pt x="1813" y="1467"/>
                        <a:pt x="1813" y="1467"/>
                      </a:cubicBezTo>
                      <a:cubicBezTo>
                        <a:pt x="1813" y="1655"/>
                        <a:pt x="1657" y="1780"/>
                        <a:pt x="1500" y="178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7" name="Freeform 8"/>
                <p:cNvSpPr>
                  <a:spLocks noChangeArrowheads="1"/>
                </p:cNvSpPr>
                <p:nvPr/>
              </p:nvSpPr>
              <p:spPr bwMode="auto">
                <a:xfrm>
                  <a:off x="1676400" y="4899025"/>
                  <a:ext cx="641350" cy="652463"/>
                </a:xfrm>
                <a:custGeom>
                  <a:avLst/>
                  <a:gdLst>
                    <a:gd name="T0" fmla="*/ 1469 w 1782"/>
                    <a:gd name="T1" fmla="*/ 1813 h 1814"/>
                    <a:gd name="T2" fmla="*/ 1469 w 1782"/>
                    <a:gd name="T3" fmla="*/ 1813 h 1814"/>
                    <a:gd name="T4" fmla="*/ 312 w 1782"/>
                    <a:gd name="T5" fmla="*/ 1813 h 1814"/>
                    <a:gd name="T6" fmla="*/ 0 w 1782"/>
                    <a:gd name="T7" fmla="*/ 1500 h 1814"/>
                    <a:gd name="T8" fmla="*/ 0 w 1782"/>
                    <a:gd name="T9" fmla="*/ 313 h 1814"/>
                    <a:gd name="T10" fmla="*/ 312 w 1782"/>
                    <a:gd name="T11" fmla="*/ 0 h 1814"/>
                    <a:gd name="T12" fmla="*/ 1469 w 1782"/>
                    <a:gd name="T13" fmla="*/ 0 h 1814"/>
                    <a:gd name="T14" fmla="*/ 1781 w 1782"/>
                    <a:gd name="T15" fmla="*/ 313 h 1814"/>
                    <a:gd name="T16" fmla="*/ 1781 w 1782"/>
                    <a:gd name="T17" fmla="*/ 1500 h 1814"/>
                    <a:gd name="T18" fmla="*/ 1469 w 1782"/>
                    <a:gd name="T19" fmla="*/ 1813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814">
                      <a:moveTo>
                        <a:pt x="1469" y="1813"/>
                      </a:moveTo>
                      <a:lnTo>
                        <a:pt x="1469" y="1813"/>
                      </a:lnTo>
                      <a:cubicBezTo>
                        <a:pt x="312" y="1813"/>
                        <a:pt x="312" y="1813"/>
                        <a:pt x="312" y="1813"/>
                      </a:cubicBezTo>
                      <a:cubicBezTo>
                        <a:pt x="125" y="1813"/>
                        <a:pt x="0" y="1656"/>
                        <a:pt x="0" y="1500"/>
                      </a:cubicBezTo>
                      <a:cubicBezTo>
                        <a:pt x="0" y="313"/>
                        <a:pt x="0" y="313"/>
                        <a:pt x="0" y="313"/>
                      </a:cubicBezTo>
                      <a:cubicBezTo>
                        <a:pt x="0" y="156"/>
                        <a:pt x="125" y="0"/>
                        <a:pt x="312" y="0"/>
                      </a:cubicBezTo>
                      <a:cubicBezTo>
                        <a:pt x="1469" y="0"/>
                        <a:pt x="1469" y="0"/>
                        <a:pt x="1469" y="0"/>
                      </a:cubicBezTo>
                      <a:cubicBezTo>
                        <a:pt x="1656" y="0"/>
                        <a:pt x="1781" y="156"/>
                        <a:pt x="1781" y="313"/>
                      </a:cubicBezTo>
                      <a:cubicBezTo>
                        <a:pt x="1781" y="1500"/>
                        <a:pt x="1781" y="1500"/>
                        <a:pt x="1781" y="1500"/>
                      </a:cubicBezTo>
                      <a:cubicBezTo>
                        <a:pt x="1781" y="1656"/>
                        <a:pt x="1656" y="1813"/>
                        <a:pt x="1469" y="1813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8" name="Freeform 9"/>
                <p:cNvSpPr>
                  <a:spLocks noChangeArrowheads="1"/>
                </p:cNvSpPr>
                <p:nvPr/>
              </p:nvSpPr>
              <p:spPr bwMode="auto">
                <a:xfrm>
                  <a:off x="3060700" y="4899025"/>
                  <a:ext cx="641350" cy="652463"/>
                </a:xfrm>
                <a:custGeom>
                  <a:avLst/>
                  <a:gdLst>
                    <a:gd name="T0" fmla="*/ 1469 w 1782"/>
                    <a:gd name="T1" fmla="*/ 1813 h 1814"/>
                    <a:gd name="T2" fmla="*/ 1469 w 1782"/>
                    <a:gd name="T3" fmla="*/ 1813 h 1814"/>
                    <a:gd name="T4" fmla="*/ 312 w 1782"/>
                    <a:gd name="T5" fmla="*/ 1813 h 1814"/>
                    <a:gd name="T6" fmla="*/ 0 w 1782"/>
                    <a:gd name="T7" fmla="*/ 1500 h 1814"/>
                    <a:gd name="T8" fmla="*/ 0 w 1782"/>
                    <a:gd name="T9" fmla="*/ 313 h 1814"/>
                    <a:gd name="T10" fmla="*/ 312 w 1782"/>
                    <a:gd name="T11" fmla="*/ 0 h 1814"/>
                    <a:gd name="T12" fmla="*/ 1469 w 1782"/>
                    <a:gd name="T13" fmla="*/ 0 h 1814"/>
                    <a:gd name="T14" fmla="*/ 1781 w 1782"/>
                    <a:gd name="T15" fmla="*/ 313 h 1814"/>
                    <a:gd name="T16" fmla="*/ 1781 w 1782"/>
                    <a:gd name="T17" fmla="*/ 1500 h 1814"/>
                    <a:gd name="T18" fmla="*/ 1469 w 1782"/>
                    <a:gd name="T19" fmla="*/ 1813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814">
                      <a:moveTo>
                        <a:pt x="1469" y="1813"/>
                      </a:moveTo>
                      <a:lnTo>
                        <a:pt x="1469" y="1813"/>
                      </a:lnTo>
                      <a:cubicBezTo>
                        <a:pt x="312" y="1813"/>
                        <a:pt x="312" y="1813"/>
                        <a:pt x="312" y="1813"/>
                      </a:cubicBezTo>
                      <a:cubicBezTo>
                        <a:pt x="125" y="1813"/>
                        <a:pt x="0" y="1656"/>
                        <a:pt x="0" y="1500"/>
                      </a:cubicBezTo>
                      <a:cubicBezTo>
                        <a:pt x="0" y="313"/>
                        <a:pt x="0" y="313"/>
                        <a:pt x="0" y="313"/>
                      </a:cubicBezTo>
                      <a:cubicBezTo>
                        <a:pt x="0" y="156"/>
                        <a:pt x="125" y="0"/>
                        <a:pt x="312" y="0"/>
                      </a:cubicBezTo>
                      <a:cubicBezTo>
                        <a:pt x="1469" y="0"/>
                        <a:pt x="1469" y="0"/>
                        <a:pt x="1469" y="0"/>
                      </a:cubicBezTo>
                      <a:cubicBezTo>
                        <a:pt x="1656" y="0"/>
                        <a:pt x="1781" y="156"/>
                        <a:pt x="1781" y="313"/>
                      </a:cubicBezTo>
                      <a:cubicBezTo>
                        <a:pt x="1781" y="1500"/>
                        <a:pt x="1781" y="1500"/>
                        <a:pt x="1781" y="1500"/>
                      </a:cubicBezTo>
                      <a:cubicBezTo>
                        <a:pt x="1781" y="1656"/>
                        <a:pt x="1656" y="1813"/>
                        <a:pt x="1469" y="1813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10"/>
                <p:cNvSpPr>
                  <a:spLocks noChangeArrowheads="1"/>
                </p:cNvSpPr>
                <p:nvPr/>
              </p:nvSpPr>
              <p:spPr bwMode="auto">
                <a:xfrm>
                  <a:off x="4341813" y="4899025"/>
                  <a:ext cx="652462" cy="652463"/>
                </a:xfrm>
                <a:custGeom>
                  <a:avLst/>
                  <a:gdLst>
                    <a:gd name="T0" fmla="*/ 1500 w 1814"/>
                    <a:gd name="T1" fmla="*/ 1813 h 1814"/>
                    <a:gd name="T2" fmla="*/ 1500 w 1814"/>
                    <a:gd name="T3" fmla="*/ 1813 h 1814"/>
                    <a:gd name="T4" fmla="*/ 313 w 1814"/>
                    <a:gd name="T5" fmla="*/ 1813 h 1814"/>
                    <a:gd name="T6" fmla="*/ 0 w 1814"/>
                    <a:gd name="T7" fmla="*/ 1500 h 1814"/>
                    <a:gd name="T8" fmla="*/ 0 w 1814"/>
                    <a:gd name="T9" fmla="*/ 313 h 1814"/>
                    <a:gd name="T10" fmla="*/ 313 w 1814"/>
                    <a:gd name="T11" fmla="*/ 0 h 1814"/>
                    <a:gd name="T12" fmla="*/ 1500 w 1814"/>
                    <a:gd name="T13" fmla="*/ 0 h 1814"/>
                    <a:gd name="T14" fmla="*/ 1813 w 1814"/>
                    <a:gd name="T15" fmla="*/ 313 h 1814"/>
                    <a:gd name="T16" fmla="*/ 1813 w 1814"/>
                    <a:gd name="T17" fmla="*/ 1500 h 1814"/>
                    <a:gd name="T18" fmla="*/ 1500 w 1814"/>
                    <a:gd name="T19" fmla="*/ 1813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4" h="1814">
                      <a:moveTo>
                        <a:pt x="1500" y="1813"/>
                      </a:moveTo>
                      <a:lnTo>
                        <a:pt x="1500" y="1813"/>
                      </a:lnTo>
                      <a:cubicBezTo>
                        <a:pt x="313" y="1813"/>
                        <a:pt x="313" y="1813"/>
                        <a:pt x="313" y="1813"/>
                      </a:cubicBezTo>
                      <a:cubicBezTo>
                        <a:pt x="157" y="1813"/>
                        <a:pt x="0" y="1656"/>
                        <a:pt x="0" y="1500"/>
                      </a:cubicBezTo>
                      <a:cubicBezTo>
                        <a:pt x="0" y="313"/>
                        <a:pt x="0" y="313"/>
                        <a:pt x="0" y="313"/>
                      </a:cubicBezTo>
                      <a:cubicBezTo>
                        <a:pt x="0" y="156"/>
                        <a:pt x="157" y="0"/>
                        <a:pt x="313" y="0"/>
                      </a:cubicBezTo>
                      <a:cubicBezTo>
                        <a:pt x="1500" y="0"/>
                        <a:pt x="1500" y="0"/>
                        <a:pt x="1500" y="0"/>
                      </a:cubicBezTo>
                      <a:cubicBezTo>
                        <a:pt x="1657" y="0"/>
                        <a:pt x="1813" y="156"/>
                        <a:pt x="1813" y="313"/>
                      </a:cubicBezTo>
                      <a:cubicBezTo>
                        <a:pt x="1813" y="1500"/>
                        <a:pt x="1813" y="1500"/>
                        <a:pt x="1813" y="1500"/>
                      </a:cubicBezTo>
                      <a:cubicBezTo>
                        <a:pt x="1813" y="1656"/>
                        <a:pt x="1657" y="1813"/>
                        <a:pt x="1500" y="1813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Freeform 11"/>
                <p:cNvSpPr>
                  <a:spLocks noChangeArrowheads="1"/>
                </p:cNvSpPr>
                <p:nvPr/>
              </p:nvSpPr>
              <p:spPr bwMode="auto">
                <a:xfrm>
                  <a:off x="6469063" y="4899025"/>
                  <a:ext cx="641350" cy="652463"/>
                </a:xfrm>
                <a:custGeom>
                  <a:avLst/>
                  <a:gdLst>
                    <a:gd name="T0" fmla="*/ 1468 w 1782"/>
                    <a:gd name="T1" fmla="*/ 1813 h 1814"/>
                    <a:gd name="T2" fmla="*/ 1468 w 1782"/>
                    <a:gd name="T3" fmla="*/ 1813 h 1814"/>
                    <a:gd name="T4" fmla="*/ 281 w 1782"/>
                    <a:gd name="T5" fmla="*/ 1813 h 1814"/>
                    <a:gd name="T6" fmla="*/ 0 w 1782"/>
                    <a:gd name="T7" fmla="*/ 1500 h 1814"/>
                    <a:gd name="T8" fmla="*/ 0 w 1782"/>
                    <a:gd name="T9" fmla="*/ 313 h 1814"/>
                    <a:gd name="T10" fmla="*/ 281 w 1782"/>
                    <a:gd name="T11" fmla="*/ 0 h 1814"/>
                    <a:gd name="T12" fmla="*/ 1468 w 1782"/>
                    <a:gd name="T13" fmla="*/ 0 h 1814"/>
                    <a:gd name="T14" fmla="*/ 1781 w 1782"/>
                    <a:gd name="T15" fmla="*/ 313 h 1814"/>
                    <a:gd name="T16" fmla="*/ 1781 w 1782"/>
                    <a:gd name="T17" fmla="*/ 1500 h 1814"/>
                    <a:gd name="T18" fmla="*/ 1468 w 1782"/>
                    <a:gd name="T19" fmla="*/ 1813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814">
                      <a:moveTo>
                        <a:pt x="1468" y="1813"/>
                      </a:moveTo>
                      <a:lnTo>
                        <a:pt x="1468" y="1813"/>
                      </a:lnTo>
                      <a:cubicBezTo>
                        <a:pt x="281" y="1813"/>
                        <a:pt x="281" y="1813"/>
                        <a:pt x="281" y="1813"/>
                      </a:cubicBezTo>
                      <a:cubicBezTo>
                        <a:pt x="125" y="1813"/>
                        <a:pt x="0" y="1656"/>
                        <a:pt x="0" y="1500"/>
                      </a:cubicBezTo>
                      <a:cubicBezTo>
                        <a:pt x="0" y="313"/>
                        <a:pt x="0" y="313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1468" y="0"/>
                        <a:pt x="1468" y="0"/>
                        <a:pt x="1468" y="0"/>
                      </a:cubicBezTo>
                      <a:cubicBezTo>
                        <a:pt x="1625" y="0"/>
                        <a:pt x="1781" y="156"/>
                        <a:pt x="1781" y="313"/>
                      </a:cubicBezTo>
                      <a:cubicBezTo>
                        <a:pt x="1781" y="1500"/>
                        <a:pt x="1781" y="1500"/>
                        <a:pt x="1781" y="1500"/>
                      </a:cubicBezTo>
                      <a:cubicBezTo>
                        <a:pt x="1781" y="1656"/>
                        <a:pt x="1625" y="1813"/>
                        <a:pt x="1468" y="1813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1" name="Freeform 12"/>
                <p:cNvSpPr>
                  <a:spLocks noChangeArrowheads="1"/>
                </p:cNvSpPr>
                <p:nvPr/>
              </p:nvSpPr>
              <p:spPr bwMode="auto">
                <a:xfrm>
                  <a:off x="7840663" y="4899025"/>
                  <a:ext cx="652462" cy="652463"/>
                </a:xfrm>
                <a:custGeom>
                  <a:avLst/>
                  <a:gdLst>
                    <a:gd name="T0" fmla="*/ 1500 w 1814"/>
                    <a:gd name="T1" fmla="*/ 1813 h 1814"/>
                    <a:gd name="T2" fmla="*/ 1500 w 1814"/>
                    <a:gd name="T3" fmla="*/ 1813 h 1814"/>
                    <a:gd name="T4" fmla="*/ 313 w 1814"/>
                    <a:gd name="T5" fmla="*/ 1813 h 1814"/>
                    <a:gd name="T6" fmla="*/ 0 w 1814"/>
                    <a:gd name="T7" fmla="*/ 1500 h 1814"/>
                    <a:gd name="T8" fmla="*/ 0 w 1814"/>
                    <a:gd name="T9" fmla="*/ 313 h 1814"/>
                    <a:gd name="T10" fmla="*/ 313 w 1814"/>
                    <a:gd name="T11" fmla="*/ 0 h 1814"/>
                    <a:gd name="T12" fmla="*/ 1500 w 1814"/>
                    <a:gd name="T13" fmla="*/ 0 h 1814"/>
                    <a:gd name="T14" fmla="*/ 1813 w 1814"/>
                    <a:gd name="T15" fmla="*/ 313 h 1814"/>
                    <a:gd name="T16" fmla="*/ 1813 w 1814"/>
                    <a:gd name="T17" fmla="*/ 1500 h 1814"/>
                    <a:gd name="T18" fmla="*/ 1500 w 1814"/>
                    <a:gd name="T19" fmla="*/ 1813 h 1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4" h="1814">
                      <a:moveTo>
                        <a:pt x="1500" y="1813"/>
                      </a:moveTo>
                      <a:lnTo>
                        <a:pt x="1500" y="1813"/>
                      </a:lnTo>
                      <a:cubicBezTo>
                        <a:pt x="313" y="1813"/>
                        <a:pt x="313" y="1813"/>
                        <a:pt x="313" y="1813"/>
                      </a:cubicBezTo>
                      <a:cubicBezTo>
                        <a:pt x="156" y="1813"/>
                        <a:pt x="0" y="1656"/>
                        <a:pt x="0" y="1500"/>
                      </a:cubicBezTo>
                      <a:cubicBezTo>
                        <a:pt x="0" y="313"/>
                        <a:pt x="0" y="313"/>
                        <a:pt x="0" y="313"/>
                      </a:cubicBezTo>
                      <a:cubicBezTo>
                        <a:pt x="0" y="156"/>
                        <a:pt x="156" y="0"/>
                        <a:pt x="313" y="0"/>
                      </a:cubicBezTo>
                      <a:cubicBezTo>
                        <a:pt x="1500" y="0"/>
                        <a:pt x="1500" y="0"/>
                        <a:pt x="1500" y="0"/>
                      </a:cubicBezTo>
                      <a:cubicBezTo>
                        <a:pt x="1656" y="0"/>
                        <a:pt x="1813" y="156"/>
                        <a:pt x="1813" y="313"/>
                      </a:cubicBezTo>
                      <a:cubicBezTo>
                        <a:pt x="1813" y="1500"/>
                        <a:pt x="1813" y="1500"/>
                        <a:pt x="1813" y="1500"/>
                      </a:cubicBezTo>
                      <a:cubicBezTo>
                        <a:pt x="1813" y="1656"/>
                        <a:pt x="1656" y="1813"/>
                        <a:pt x="1500" y="1813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2" name="Freeform 13"/>
                <p:cNvSpPr>
                  <a:spLocks noChangeArrowheads="1"/>
                </p:cNvSpPr>
                <p:nvPr/>
              </p:nvSpPr>
              <p:spPr bwMode="auto">
                <a:xfrm>
                  <a:off x="6469063" y="6192838"/>
                  <a:ext cx="641350" cy="641350"/>
                </a:xfrm>
                <a:custGeom>
                  <a:avLst/>
                  <a:gdLst>
                    <a:gd name="T0" fmla="*/ 1468 w 1782"/>
                    <a:gd name="T1" fmla="*/ 1781 h 1782"/>
                    <a:gd name="T2" fmla="*/ 1468 w 1782"/>
                    <a:gd name="T3" fmla="*/ 1781 h 1782"/>
                    <a:gd name="T4" fmla="*/ 281 w 1782"/>
                    <a:gd name="T5" fmla="*/ 1781 h 1782"/>
                    <a:gd name="T6" fmla="*/ 0 w 1782"/>
                    <a:gd name="T7" fmla="*/ 1469 h 1782"/>
                    <a:gd name="T8" fmla="*/ 0 w 1782"/>
                    <a:gd name="T9" fmla="*/ 312 h 1782"/>
                    <a:gd name="T10" fmla="*/ 281 w 1782"/>
                    <a:gd name="T11" fmla="*/ 0 h 1782"/>
                    <a:gd name="T12" fmla="*/ 1468 w 1782"/>
                    <a:gd name="T13" fmla="*/ 0 h 1782"/>
                    <a:gd name="T14" fmla="*/ 1781 w 1782"/>
                    <a:gd name="T15" fmla="*/ 312 h 1782"/>
                    <a:gd name="T16" fmla="*/ 1781 w 1782"/>
                    <a:gd name="T17" fmla="*/ 1469 h 1782"/>
                    <a:gd name="T18" fmla="*/ 1468 w 1782"/>
                    <a:gd name="T19" fmla="*/ 1781 h 1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82" h="1782">
                      <a:moveTo>
                        <a:pt x="1468" y="1781"/>
                      </a:moveTo>
                      <a:lnTo>
                        <a:pt x="1468" y="1781"/>
                      </a:lnTo>
                      <a:cubicBezTo>
                        <a:pt x="281" y="1781"/>
                        <a:pt x="281" y="1781"/>
                        <a:pt x="281" y="1781"/>
                      </a:cubicBezTo>
                      <a:cubicBezTo>
                        <a:pt x="125" y="1781"/>
                        <a:pt x="0" y="1656"/>
                        <a:pt x="0" y="1469"/>
                      </a:cubicBezTo>
                      <a:cubicBezTo>
                        <a:pt x="0" y="312"/>
                        <a:pt x="0" y="312"/>
                        <a:pt x="0" y="312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1468" y="0"/>
                        <a:pt x="1468" y="0"/>
                        <a:pt x="1468" y="0"/>
                      </a:cubicBezTo>
                      <a:cubicBezTo>
                        <a:pt x="1625" y="0"/>
                        <a:pt x="1781" y="125"/>
                        <a:pt x="1781" y="312"/>
                      </a:cubicBezTo>
                      <a:cubicBezTo>
                        <a:pt x="1781" y="1469"/>
                        <a:pt x="1781" y="1469"/>
                        <a:pt x="1781" y="1469"/>
                      </a:cubicBezTo>
                      <a:cubicBezTo>
                        <a:pt x="1781" y="1656"/>
                        <a:pt x="1625" y="1781"/>
                        <a:pt x="1468" y="178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3" name="Freeform 14"/>
                <p:cNvSpPr>
                  <a:spLocks noChangeArrowheads="1"/>
                </p:cNvSpPr>
                <p:nvPr/>
              </p:nvSpPr>
              <p:spPr bwMode="auto">
                <a:xfrm>
                  <a:off x="7840663" y="6192838"/>
                  <a:ext cx="652462" cy="641350"/>
                </a:xfrm>
                <a:custGeom>
                  <a:avLst/>
                  <a:gdLst>
                    <a:gd name="T0" fmla="*/ 1500 w 1814"/>
                    <a:gd name="T1" fmla="*/ 1781 h 1782"/>
                    <a:gd name="T2" fmla="*/ 1500 w 1814"/>
                    <a:gd name="T3" fmla="*/ 1781 h 1782"/>
                    <a:gd name="T4" fmla="*/ 313 w 1814"/>
                    <a:gd name="T5" fmla="*/ 1781 h 1782"/>
                    <a:gd name="T6" fmla="*/ 0 w 1814"/>
                    <a:gd name="T7" fmla="*/ 1469 h 1782"/>
                    <a:gd name="T8" fmla="*/ 0 w 1814"/>
                    <a:gd name="T9" fmla="*/ 312 h 1782"/>
                    <a:gd name="T10" fmla="*/ 313 w 1814"/>
                    <a:gd name="T11" fmla="*/ 0 h 1782"/>
                    <a:gd name="T12" fmla="*/ 1500 w 1814"/>
                    <a:gd name="T13" fmla="*/ 0 h 1782"/>
                    <a:gd name="T14" fmla="*/ 1813 w 1814"/>
                    <a:gd name="T15" fmla="*/ 312 h 1782"/>
                    <a:gd name="T16" fmla="*/ 1813 w 1814"/>
                    <a:gd name="T17" fmla="*/ 1469 h 1782"/>
                    <a:gd name="T18" fmla="*/ 1500 w 1814"/>
                    <a:gd name="T19" fmla="*/ 1781 h 1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4" h="1782">
                      <a:moveTo>
                        <a:pt x="1500" y="1781"/>
                      </a:moveTo>
                      <a:lnTo>
                        <a:pt x="1500" y="1781"/>
                      </a:lnTo>
                      <a:cubicBezTo>
                        <a:pt x="313" y="1781"/>
                        <a:pt x="313" y="1781"/>
                        <a:pt x="313" y="1781"/>
                      </a:cubicBezTo>
                      <a:cubicBezTo>
                        <a:pt x="156" y="1781"/>
                        <a:pt x="0" y="1656"/>
                        <a:pt x="0" y="1469"/>
                      </a:cubicBezTo>
                      <a:cubicBezTo>
                        <a:pt x="0" y="312"/>
                        <a:pt x="0" y="312"/>
                        <a:pt x="0" y="312"/>
                      </a:cubicBezTo>
                      <a:cubicBezTo>
                        <a:pt x="0" y="125"/>
                        <a:pt x="156" y="0"/>
                        <a:pt x="313" y="0"/>
                      </a:cubicBezTo>
                      <a:cubicBezTo>
                        <a:pt x="1500" y="0"/>
                        <a:pt x="1500" y="0"/>
                        <a:pt x="1500" y="0"/>
                      </a:cubicBezTo>
                      <a:cubicBezTo>
                        <a:pt x="1656" y="0"/>
                        <a:pt x="1813" y="125"/>
                        <a:pt x="1813" y="312"/>
                      </a:cubicBezTo>
                      <a:cubicBezTo>
                        <a:pt x="1813" y="1469"/>
                        <a:pt x="1813" y="1469"/>
                        <a:pt x="1813" y="1469"/>
                      </a:cubicBezTo>
                      <a:cubicBezTo>
                        <a:pt x="1813" y="1656"/>
                        <a:pt x="1656" y="1781"/>
                        <a:pt x="1500" y="1781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4" name="Freeform 15"/>
                <p:cNvSpPr>
                  <a:spLocks noChangeArrowheads="1"/>
                </p:cNvSpPr>
                <p:nvPr/>
              </p:nvSpPr>
              <p:spPr bwMode="auto">
                <a:xfrm>
                  <a:off x="5815013" y="4257673"/>
                  <a:ext cx="3319462" cy="3127377"/>
                </a:xfrm>
                <a:custGeom>
                  <a:avLst/>
                  <a:gdLst>
                    <a:gd name="T0" fmla="*/ 0 w 9220"/>
                    <a:gd name="T1" fmla="*/ 0 h 8688"/>
                    <a:gd name="T2" fmla="*/ 0 w 9220"/>
                    <a:gd name="T3" fmla="*/ 0 h 8688"/>
                    <a:gd name="T4" fmla="*/ 8281 w 9220"/>
                    <a:gd name="T5" fmla="*/ 0 h 8688"/>
                    <a:gd name="T6" fmla="*/ 9219 w 9220"/>
                    <a:gd name="T7" fmla="*/ 937 h 8688"/>
                    <a:gd name="T8" fmla="*/ 9219 w 9220"/>
                    <a:gd name="T9" fmla="*/ 8687 h 8688"/>
                    <a:gd name="T10" fmla="*/ 0 w 9220"/>
                    <a:gd name="T11" fmla="*/ 8687 h 8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220" h="868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8281" y="0"/>
                        <a:pt x="8281" y="0"/>
                        <a:pt x="8281" y="0"/>
                      </a:cubicBezTo>
                      <a:cubicBezTo>
                        <a:pt x="8781" y="0"/>
                        <a:pt x="9219" y="406"/>
                        <a:pt x="9219" y="937"/>
                      </a:cubicBezTo>
                      <a:cubicBezTo>
                        <a:pt x="9219" y="8687"/>
                        <a:pt x="9219" y="8687"/>
                        <a:pt x="9219" y="8687"/>
                      </a:cubicBezTo>
                      <a:cubicBezTo>
                        <a:pt x="0" y="8687"/>
                        <a:pt x="0" y="8687"/>
                        <a:pt x="0" y="8687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5" name="Freeform 16"/>
                <p:cNvSpPr>
                  <a:spLocks noChangeArrowheads="1"/>
                </p:cNvSpPr>
                <p:nvPr/>
              </p:nvSpPr>
              <p:spPr bwMode="auto">
                <a:xfrm>
                  <a:off x="2565400" y="6281738"/>
                  <a:ext cx="1631950" cy="1103312"/>
                </a:xfrm>
                <a:custGeom>
                  <a:avLst/>
                  <a:gdLst>
                    <a:gd name="T0" fmla="*/ 4531 w 4532"/>
                    <a:gd name="T1" fmla="*/ 3062 h 3063"/>
                    <a:gd name="T2" fmla="*/ 4531 w 4532"/>
                    <a:gd name="T3" fmla="*/ 3062 h 3063"/>
                    <a:gd name="T4" fmla="*/ 4531 w 4532"/>
                    <a:gd name="T5" fmla="*/ 312 h 3063"/>
                    <a:gd name="T6" fmla="*/ 4219 w 4532"/>
                    <a:gd name="T7" fmla="*/ 0 h 3063"/>
                    <a:gd name="T8" fmla="*/ 312 w 4532"/>
                    <a:gd name="T9" fmla="*/ 0 h 3063"/>
                    <a:gd name="T10" fmla="*/ 0 w 4532"/>
                    <a:gd name="T11" fmla="*/ 312 h 3063"/>
                    <a:gd name="T12" fmla="*/ 0 w 4532"/>
                    <a:gd name="T13" fmla="*/ 3062 h 3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32" h="3063">
                      <a:moveTo>
                        <a:pt x="4531" y="3062"/>
                      </a:moveTo>
                      <a:lnTo>
                        <a:pt x="4531" y="3062"/>
                      </a:lnTo>
                      <a:cubicBezTo>
                        <a:pt x="4531" y="312"/>
                        <a:pt x="4531" y="312"/>
                        <a:pt x="4531" y="312"/>
                      </a:cubicBezTo>
                      <a:cubicBezTo>
                        <a:pt x="4531" y="125"/>
                        <a:pt x="4375" y="0"/>
                        <a:pt x="4219" y="0"/>
                      </a:cubicBezTo>
                      <a:cubicBezTo>
                        <a:pt x="312" y="0"/>
                        <a:pt x="312" y="0"/>
                        <a:pt x="312" y="0"/>
                      </a:cubicBezTo>
                      <a:cubicBezTo>
                        <a:pt x="125" y="0"/>
                        <a:pt x="0" y="125"/>
                        <a:pt x="0" y="312"/>
                      </a:cubicBezTo>
                      <a:cubicBezTo>
                        <a:pt x="0" y="3062"/>
                        <a:pt x="0" y="3062"/>
                        <a:pt x="0" y="3062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6" name="Line 17"/>
                <p:cNvSpPr>
                  <a:spLocks noChangeShapeType="1"/>
                </p:cNvSpPr>
                <p:nvPr/>
              </p:nvSpPr>
              <p:spPr bwMode="auto">
                <a:xfrm>
                  <a:off x="3375025" y="6281738"/>
                  <a:ext cx="1588" cy="1101725"/>
                </a:xfrm>
                <a:prstGeom prst="line">
                  <a:avLst/>
                </a:pr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7" name="Freeform 18"/>
                <p:cNvSpPr>
                  <a:spLocks noChangeArrowheads="1"/>
                </p:cNvSpPr>
                <p:nvPr/>
              </p:nvSpPr>
              <p:spPr bwMode="auto">
                <a:xfrm>
                  <a:off x="2959100" y="668338"/>
                  <a:ext cx="833438" cy="820737"/>
                </a:xfrm>
                <a:custGeom>
                  <a:avLst/>
                  <a:gdLst>
                    <a:gd name="T0" fmla="*/ 2312 w 2313"/>
                    <a:gd name="T1" fmla="*/ 750 h 2282"/>
                    <a:gd name="T2" fmla="*/ 1562 w 2313"/>
                    <a:gd name="T3" fmla="*/ 750 h 2282"/>
                    <a:gd name="T4" fmla="*/ 1562 w 2313"/>
                    <a:gd name="T5" fmla="*/ 0 h 2282"/>
                    <a:gd name="T6" fmla="*/ 781 w 2313"/>
                    <a:gd name="T7" fmla="*/ 0 h 2282"/>
                    <a:gd name="T8" fmla="*/ 781 w 2313"/>
                    <a:gd name="T9" fmla="*/ 750 h 2282"/>
                    <a:gd name="T10" fmla="*/ 0 w 2313"/>
                    <a:gd name="T11" fmla="*/ 750 h 2282"/>
                    <a:gd name="T12" fmla="*/ 0 w 2313"/>
                    <a:gd name="T13" fmla="*/ 1531 h 2282"/>
                    <a:gd name="T14" fmla="*/ 781 w 2313"/>
                    <a:gd name="T15" fmla="*/ 1531 h 2282"/>
                    <a:gd name="T16" fmla="*/ 781 w 2313"/>
                    <a:gd name="T17" fmla="*/ 2281 h 2282"/>
                    <a:gd name="T18" fmla="*/ 1562 w 2313"/>
                    <a:gd name="T19" fmla="*/ 2281 h 2282"/>
                    <a:gd name="T20" fmla="*/ 1562 w 2313"/>
                    <a:gd name="T21" fmla="*/ 1531 h 2282"/>
                    <a:gd name="T22" fmla="*/ 2312 w 2313"/>
                    <a:gd name="T23" fmla="*/ 1531 h 2282"/>
                    <a:gd name="T24" fmla="*/ 2312 w 2313"/>
                    <a:gd name="T25" fmla="*/ 750 h 2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13" h="2282">
                      <a:moveTo>
                        <a:pt x="2312" y="750"/>
                      </a:moveTo>
                      <a:lnTo>
                        <a:pt x="1562" y="750"/>
                      </a:lnTo>
                      <a:lnTo>
                        <a:pt x="1562" y="0"/>
                      </a:lnTo>
                      <a:lnTo>
                        <a:pt x="781" y="0"/>
                      </a:lnTo>
                      <a:lnTo>
                        <a:pt x="781" y="750"/>
                      </a:lnTo>
                      <a:lnTo>
                        <a:pt x="0" y="750"/>
                      </a:lnTo>
                      <a:lnTo>
                        <a:pt x="0" y="1531"/>
                      </a:lnTo>
                      <a:lnTo>
                        <a:pt x="781" y="1531"/>
                      </a:lnTo>
                      <a:lnTo>
                        <a:pt x="781" y="2281"/>
                      </a:lnTo>
                      <a:lnTo>
                        <a:pt x="1562" y="2281"/>
                      </a:lnTo>
                      <a:lnTo>
                        <a:pt x="1562" y="1531"/>
                      </a:lnTo>
                      <a:lnTo>
                        <a:pt x="2312" y="1531"/>
                      </a:lnTo>
                      <a:lnTo>
                        <a:pt x="2312" y="750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8" name="Freeform 19"/>
                <p:cNvSpPr>
                  <a:spLocks noChangeArrowheads="1"/>
                </p:cNvSpPr>
                <p:nvPr/>
              </p:nvSpPr>
              <p:spPr bwMode="auto">
                <a:xfrm>
                  <a:off x="2452688" y="163513"/>
                  <a:ext cx="1844675" cy="1833562"/>
                </a:xfrm>
                <a:custGeom>
                  <a:avLst/>
                  <a:gdLst>
                    <a:gd name="T0" fmla="*/ 4875 w 5126"/>
                    <a:gd name="T1" fmla="*/ 5094 h 5095"/>
                    <a:gd name="T2" fmla="*/ 4875 w 5126"/>
                    <a:gd name="T3" fmla="*/ 5094 h 5095"/>
                    <a:gd name="T4" fmla="*/ 282 w 5126"/>
                    <a:gd name="T5" fmla="*/ 5094 h 5095"/>
                    <a:gd name="T6" fmla="*/ 0 w 5126"/>
                    <a:gd name="T7" fmla="*/ 4844 h 5095"/>
                    <a:gd name="T8" fmla="*/ 0 w 5126"/>
                    <a:gd name="T9" fmla="*/ 250 h 5095"/>
                    <a:gd name="T10" fmla="*/ 282 w 5126"/>
                    <a:gd name="T11" fmla="*/ 0 h 5095"/>
                    <a:gd name="T12" fmla="*/ 4875 w 5126"/>
                    <a:gd name="T13" fmla="*/ 0 h 5095"/>
                    <a:gd name="T14" fmla="*/ 5125 w 5126"/>
                    <a:gd name="T15" fmla="*/ 250 h 5095"/>
                    <a:gd name="T16" fmla="*/ 5125 w 5126"/>
                    <a:gd name="T17" fmla="*/ 4844 h 5095"/>
                    <a:gd name="T18" fmla="*/ 4875 w 5126"/>
                    <a:gd name="T19" fmla="*/ 5094 h 50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126" h="5095">
                      <a:moveTo>
                        <a:pt x="4875" y="5094"/>
                      </a:moveTo>
                      <a:lnTo>
                        <a:pt x="4875" y="5094"/>
                      </a:lnTo>
                      <a:cubicBezTo>
                        <a:pt x="282" y="5094"/>
                        <a:pt x="282" y="5094"/>
                        <a:pt x="282" y="5094"/>
                      </a:cubicBezTo>
                      <a:cubicBezTo>
                        <a:pt x="125" y="5094"/>
                        <a:pt x="0" y="5000"/>
                        <a:pt x="0" y="4844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0" y="94"/>
                        <a:pt x="125" y="0"/>
                        <a:pt x="282" y="0"/>
                      </a:cubicBezTo>
                      <a:cubicBezTo>
                        <a:pt x="4875" y="0"/>
                        <a:pt x="4875" y="0"/>
                        <a:pt x="4875" y="0"/>
                      </a:cubicBezTo>
                      <a:cubicBezTo>
                        <a:pt x="5032" y="0"/>
                        <a:pt x="5125" y="94"/>
                        <a:pt x="5125" y="250"/>
                      </a:cubicBezTo>
                      <a:cubicBezTo>
                        <a:pt x="5125" y="4844"/>
                        <a:pt x="5125" y="4844"/>
                        <a:pt x="5125" y="4844"/>
                      </a:cubicBezTo>
                      <a:cubicBezTo>
                        <a:pt x="5125" y="5000"/>
                        <a:pt x="5032" y="5094"/>
                        <a:pt x="4875" y="5094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" name="Rectangle 5"/>
            <p:cNvSpPr/>
            <p:nvPr/>
          </p:nvSpPr>
          <p:spPr>
            <a:xfrm>
              <a:off x="155989" y="0"/>
              <a:ext cx="783391" cy="5779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49161" y="2545973"/>
            <a:ext cx="1399037" cy="800731"/>
            <a:chOff x="3037466" y="0"/>
            <a:chExt cx="1399037" cy="800731"/>
          </a:xfrm>
        </p:grpSpPr>
        <p:grpSp>
          <p:nvGrpSpPr>
            <p:cNvPr id="8" name="Group 7"/>
            <p:cNvGrpSpPr/>
            <p:nvPr/>
          </p:nvGrpSpPr>
          <p:grpSpPr>
            <a:xfrm>
              <a:off x="3037466" y="0"/>
              <a:ext cx="1399037" cy="800731"/>
              <a:chOff x="6074931" y="5413434"/>
              <a:chExt cx="1399037" cy="800731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074931" y="6029499"/>
                <a:ext cx="139903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Finance / Government</a:t>
                </a:r>
              </a:p>
            </p:txBody>
          </p:sp>
          <p:grpSp>
            <p:nvGrpSpPr>
              <p:cNvPr id="283" name="Group 282"/>
              <p:cNvGrpSpPr/>
              <p:nvPr/>
            </p:nvGrpSpPr>
            <p:grpSpPr>
              <a:xfrm>
                <a:off x="6475515" y="5413434"/>
                <a:ext cx="597868" cy="546731"/>
                <a:chOff x="920750" y="4524375"/>
                <a:chExt cx="2227263" cy="2036763"/>
              </a:xfrm>
            </p:grpSpPr>
            <p:sp>
              <p:nvSpPr>
                <p:cNvPr id="284" name="Freeform 31"/>
                <p:cNvSpPr>
                  <a:spLocks noChangeArrowheads="1"/>
                </p:cNvSpPr>
                <p:nvPr/>
              </p:nvSpPr>
              <p:spPr bwMode="auto">
                <a:xfrm>
                  <a:off x="920750" y="6335713"/>
                  <a:ext cx="2227263" cy="225425"/>
                </a:xfrm>
                <a:custGeom>
                  <a:avLst/>
                  <a:gdLst>
                    <a:gd name="T0" fmla="*/ 6188 w 6189"/>
                    <a:gd name="T1" fmla="*/ 625 h 626"/>
                    <a:gd name="T2" fmla="*/ 6188 w 6189"/>
                    <a:gd name="T3" fmla="*/ 625 h 626"/>
                    <a:gd name="T4" fmla="*/ 0 w 6189"/>
                    <a:gd name="T5" fmla="*/ 625 h 626"/>
                    <a:gd name="T6" fmla="*/ 0 w 6189"/>
                    <a:gd name="T7" fmla="*/ 93 h 626"/>
                    <a:gd name="T8" fmla="*/ 63 w 6189"/>
                    <a:gd name="T9" fmla="*/ 0 h 626"/>
                    <a:gd name="T10" fmla="*/ 6125 w 6189"/>
                    <a:gd name="T11" fmla="*/ 0 h 626"/>
                    <a:gd name="T12" fmla="*/ 6188 w 6189"/>
                    <a:gd name="T13" fmla="*/ 93 h 626"/>
                    <a:gd name="T14" fmla="*/ 6188 w 6189"/>
                    <a:gd name="T15" fmla="*/ 625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89" h="626">
                      <a:moveTo>
                        <a:pt x="6188" y="625"/>
                      </a:moveTo>
                      <a:lnTo>
                        <a:pt x="6188" y="625"/>
                      </a:lnTo>
                      <a:cubicBezTo>
                        <a:pt x="0" y="625"/>
                        <a:pt x="0" y="625"/>
                        <a:pt x="0" y="625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31"/>
                        <a:pt x="32" y="0"/>
                        <a:pt x="63" y="0"/>
                      </a:cubicBezTo>
                      <a:cubicBezTo>
                        <a:pt x="6125" y="0"/>
                        <a:pt x="6125" y="0"/>
                        <a:pt x="6125" y="0"/>
                      </a:cubicBezTo>
                      <a:cubicBezTo>
                        <a:pt x="6157" y="0"/>
                        <a:pt x="6188" y="31"/>
                        <a:pt x="6188" y="93"/>
                      </a:cubicBezTo>
                      <a:lnTo>
                        <a:pt x="6188" y="625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Freeform 32"/>
                <p:cNvSpPr>
                  <a:spLocks noChangeArrowheads="1"/>
                </p:cNvSpPr>
                <p:nvPr/>
              </p:nvSpPr>
              <p:spPr bwMode="auto">
                <a:xfrm>
                  <a:off x="1044575" y="6110288"/>
                  <a:ext cx="1979613" cy="214312"/>
                </a:xfrm>
                <a:custGeom>
                  <a:avLst/>
                  <a:gdLst>
                    <a:gd name="T0" fmla="*/ 5500 w 5501"/>
                    <a:gd name="T1" fmla="*/ 593 h 594"/>
                    <a:gd name="T2" fmla="*/ 5500 w 5501"/>
                    <a:gd name="T3" fmla="*/ 593 h 594"/>
                    <a:gd name="T4" fmla="*/ 5500 w 5501"/>
                    <a:gd name="T5" fmla="*/ 93 h 594"/>
                    <a:gd name="T6" fmla="*/ 5438 w 5501"/>
                    <a:gd name="T7" fmla="*/ 0 h 594"/>
                    <a:gd name="T8" fmla="*/ 63 w 5501"/>
                    <a:gd name="T9" fmla="*/ 0 h 594"/>
                    <a:gd name="T10" fmla="*/ 0 w 5501"/>
                    <a:gd name="T11" fmla="*/ 93 h 594"/>
                    <a:gd name="T12" fmla="*/ 0 w 5501"/>
                    <a:gd name="T13" fmla="*/ 593 h 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01" h="594">
                      <a:moveTo>
                        <a:pt x="5500" y="593"/>
                      </a:moveTo>
                      <a:lnTo>
                        <a:pt x="5500" y="593"/>
                      </a:lnTo>
                      <a:cubicBezTo>
                        <a:pt x="5500" y="93"/>
                        <a:pt x="5500" y="93"/>
                        <a:pt x="5500" y="93"/>
                      </a:cubicBezTo>
                      <a:cubicBezTo>
                        <a:pt x="5500" y="31"/>
                        <a:pt x="5469" y="0"/>
                        <a:pt x="5438" y="0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31" y="0"/>
                        <a:pt x="0" y="31"/>
                        <a:pt x="0" y="93"/>
                      </a:cubicBezTo>
                      <a:cubicBezTo>
                        <a:pt x="0" y="593"/>
                        <a:pt x="0" y="593"/>
                        <a:pt x="0" y="59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6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1573213" y="5332413"/>
                  <a:ext cx="1587" cy="7000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7" name="Line 34"/>
                <p:cNvSpPr>
                  <a:spLocks noChangeShapeType="1"/>
                </p:cNvSpPr>
                <p:nvPr/>
              </p:nvSpPr>
              <p:spPr bwMode="auto">
                <a:xfrm>
                  <a:off x="1223963" y="5334000"/>
                  <a:ext cx="1587" cy="6969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8" name="Freeform 35"/>
                <p:cNvSpPr>
                  <a:spLocks noChangeArrowheads="1"/>
                </p:cNvSpPr>
                <p:nvPr/>
              </p:nvSpPr>
              <p:spPr bwMode="auto">
                <a:xfrm>
                  <a:off x="920750" y="4524375"/>
                  <a:ext cx="2227263" cy="698500"/>
                </a:xfrm>
                <a:custGeom>
                  <a:avLst/>
                  <a:gdLst>
                    <a:gd name="T0" fmla="*/ 6125 w 6189"/>
                    <a:gd name="T1" fmla="*/ 1938 h 1939"/>
                    <a:gd name="T2" fmla="*/ 6125 w 6189"/>
                    <a:gd name="T3" fmla="*/ 1938 h 1939"/>
                    <a:gd name="T4" fmla="*/ 63 w 6189"/>
                    <a:gd name="T5" fmla="*/ 1938 h 1939"/>
                    <a:gd name="T6" fmla="*/ 0 w 6189"/>
                    <a:gd name="T7" fmla="*/ 1844 h 1939"/>
                    <a:gd name="T8" fmla="*/ 0 w 6189"/>
                    <a:gd name="T9" fmla="*/ 1594 h 1939"/>
                    <a:gd name="T10" fmla="*/ 32 w 6189"/>
                    <a:gd name="T11" fmla="*/ 1532 h 1939"/>
                    <a:gd name="T12" fmla="*/ 3000 w 6189"/>
                    <a:gd name="T13" fmla="*/ 32 h 1939"/>
                    <a:gd name="T14" fmla="*/ 3188 w 6189"/>
                    <a:gd name="T15" fmla="*/ 32 h 1939"/>
                    <a:gd name="T16" fmla="*/ 6157 w 6189"/>
                    <a:gd name="T17" fmla="*/ 1532 h 1939"/>
                    <a:gd name="T18" fmla="*/ 6188 w 6189"/>
                    <a:gd name="T19" fmla="*/ 1594 h 1939"/>
                    <a:gd name="T20" fmla="*/ 6188 w 6189"/>
                    <a:gd name="T21" fmla="*/ 1844 h 1939"/>
                    <a:gd name="T22" fmla="*/ 6125 w 6189"/>
                    <a:gd name="T23" fmla="*/ 1938 h 19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189" h="1939">
                      <a:moveTo>
                        <a:pt x="6125" y="1938"/>
                      </a:moveTo>
                      <a:lnTo>
                        <a:pt x="6125" y="1938"/>
                      </a:lnTo>
                      <a:cubicBezTo>
                        <a:pt x="63" y="1938"/>
                        <a:pt x="63" y="1938"/>
                        <a:pt x="63" y="1938"/>
                      </a:cubicBezTo>
                      <a:cubicBezTo>
                        <a:pt x="32" y="1938"/>
                        <a:pt x="0" y="1907"/>
                        <a:pt x="0" y="1844"/>
                      </a:cubicBezTo>
                      <a:cubicBezTo>
                        <a:pt x="0" y="1594"/>
                        <a:pt x="0" y="1594"/>
                        <a:pt x="0" y="1594"/>
                      </a:cubicBezTo>
                      <a:cubicBezTo>
                        <a:pt x="0" y="1563"/>
                        <a:pt x="32" y="1563"/>
                        <a:pt x="32" y="1532"/>
                      </a:cubicBezTo>
                      <a:cubicBezTo>
                        <a:pt x="3000" y="32"/>
                        <a:pt x="3000" y="32"/>
                        <a:pt x="3000" y="32"/>
                      </a:cubicBezTo>
                      <a:cubicBezTo>
                        <a:pt x="3063" y="0"/>
                        <a:pt x="3125" y="0"/>
                        <a:pt x="3188" y="32"/>
                      </a:cubicBezTo>
                      <a:cubicBezTo>
                        <a:pt x="6157" y="1532"/>
                        <a:pt x="6157" y="1532"/>
                        <a:pt x="6157" y="1532"/>
                      </a:cubicBezTo>
                      <a:cubicBezTo>
                        <a:pt x="6157" y="1563"/>
                        <a:pt x="6188" y="1563"/>
                        <a:pt x="6188" y="1594"/>
                      </a:cubicBezTo>
                      <a:cubicBezTo>
                        <a:pt x="6188" y="1844"/>
                        <a:pt x="6188" y="1844"/>
                        <a:pt x="6188" y="1844"/>
                      </a:cubicBezTo>
                      <a:cubicBezTo>
                        <a:pt x="6188" y="1907"/>
                        <a:pt x="6157" y="1938"/>
                        <a:pt x="6125" y="193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Freeform 36"/>
                <p:cNvSpPr>
                  <a:spLocks noChangeArrowheads="1"/>
                </p:cNvSpPr>
                <p:nvPr/>
              </p:nvSpPr>
              <p:spPr bwMode="auto">
                <a:xfrm>
                  <a:off x="1898650" y="4772025"/>
                  <a:ext cx="293688" cy="292100"/>
                </a:xfrm>
                <a:custGeom>
                  <a:avLst/>
                  <a:gdLst>
                    <a:gd name="T0" fmla="*/ 0 w 814"/>
                    <a:gd name="T1" fmla="*/ 406 h 813"/>
                    <a:gd name="T2" fmla="*/ 0 w 814"/>
                    <a:gd name="T3" fmla="*/ 406 h 813"/>
                    <a:gd name="T4" fmla="*/ 406 w 814"/>
                    <a:gd name="T5" fmla="*/ 812 h 813"/>
                    <a:gd name="T6" fmla="*/ 813 w 814"/>
                    <a:gd name="T7" fmla="*/ 406 h 813"/>
                    <a:gd name="T8" fmla="*/ 406 w 814"/>
                    <a:gd name="T9" fmla="*/ 0 h 813"/>
                    <a:gd name="T10" fmla="*/ 0 w 814"/>
                    <a:gd name="T11" fmla="*/ 406 h 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4" h="813">
                      <a:moveTo>
                        <a:pt x="0" y="406"/>
                      </a:moveTo>
                      <a:lnTo>
                        <a:pt x="0" y="406"/>
                      </a:lnTo>
                      <a:cubicBezTo>
                        <a:pt x="0" y="625"/>
                        <a:pt x="188" y="812"/>
                        <a:pt x="406" y="812"/>
                      </a:cubicBezTo>
                      <a:cubicBezTo>
                        <a:pt x="625" y="812"/>
                        <a:pt x="813" y="625"/>
                        <a:pt x="813" y="406"/>
                      </a:cubicBezTo>
                      <a:cubicBezTo>
                        <a:pt x="813" y="156"/>
                        <a:pt x="625" y="0"/>
                        <a:pt x="406" y="0"/>
                      </a:cubicBezTo>
                      <a:cubicBezTo>
                        <a:pt x="188" y="0"/>
                        <a:pt x="0" y="156"/>
                        <a:pt x="0" y="40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Freeform 37"/>
                <p:cNvSpPr>
                  <a:spLocks noChangeArrowheads="1"/>
                </p:cNvSpPr>
                <p:nvPr/>
              </p:nvSpPr>
              <p:spPr bwMode="auto">
                <a:xfrm>
                  <a:off x="1144588" y="5221288"/>
                  <a:ext cx="506412" cy="90487"/>
                </a:xfrm>
                <a:custGeom>
                  <a:avLst/>
                  <a:gdLst>
                    <a:gd name="T0" fmla="*/ 1313 w 1407"/>
                    <a:gd name="T1" fmla="*/ 250 h 251"/>
                    <a:gd name="T2" fmla="*/ 1313 w 1407"/>
                    <a:gd name="T3" fmla="*/ 250 h 251"/>
                    <a:gd name="T4" fmla="*/ 63 w 1407"/>
                    <a:gd name="T5" fmla="*/ 250 h 251"/>
                    <a:gd name="T6" fmla="*/ 0 w 1407"/>
                    <a:gd name="T7" fmla="*/ 187 h 251"/>
                    <a:gd name="T8" fmla="*/ 0 w 1407"/>
                    <a:gd name="T9" fmla="*/ 0 h 251"/>
                    <a:gd name="T10" fmla="*/ 1406 w 1407"/>
                    <a:gd name="T11" fmla="*/ 0 h 251"/>
                    <a:gd name="T12" fmla="*/ 1406 w 1407"/>
                    <a:gd name="T13" fmla="*/ 187 h 251"/>
                    <a:gd name="T14" fmla="*/ 1313 w 1407"/>
                    <a:gd name="T15" fmla="*/ 25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7" h="251">
                      <a:moveTo>
                        <a:pt x="1313" y="250"/>
                      </a:moveTo>
                      <a:lnTo>
                        <a:pt x="1313" y="250"/>
                      </a:lnTo>
                      <a:cubicBezTo>
                        <a:pt x="63" y="250"/>
                        <a:pt x="63" y="250"/>
                        <a:pt x="63" y="250"/>
                      </a:cubicBezTo>
                      <a:cubicBezTo>
                        <a:pt x="31" y="250"/>
                        <a:pt x="0" y="219"/>
                        <a:pt x="0" y="18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406" y="187"/>
                        <a:pt x="1406" y="187"/>
                        <a:pt x="1406" y="187"/>
                      </a:cubicBezTo>
                      <a:cubicBezTo>
                        <a:pt x="1406" y="219"/>
                        <a:pt x="1375" y="250"/>
                        <a:pt x="1313" y="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Freeform 38"/>
                <p:cNvSpPr>
                  <a:spLocks noChangeArrowheads="1"/>
                </p:cNvSpPr>
                <p:nvPr/>
              </p:nvSpPr>
              <p:spPr bwMode="auto">
                <a:xfrm>
                  <a:off x="1144588" y="6019800"/>
                  <a:ext cx="506412" cy="90488"/>
                </a:xfrm>
                <a:custGeom>
                  <a:avLst/>
                  <a:gdLst>
                    <a:gd name="T0" fmla="*/ 0 w 1407"/>
                    <a:gd name="T1" fmla="*/ 250 h 251"/>
                    <a:gd name="T2" fmla="*/ 0 w 1407"/>
                    <a:gd name="T3" fmla="*/ 250 h 251"/>
                    <a:gd name="T4" fmla="*/ 0 w 1407"/>
                    <a:gd name="T5" fmla="*/ 62 h 251"/>
                    <a:gd name="T6" fmla="*/ 63 w 1407"/>
                    <a:gd name="T7" fmla="*/ 0 h 251"/>
                    <a:gd name="T8" fmla="*/ 1313 w 1407"/>
                    <a:gd name="T9" fmla="*/ 0 h 251"/>
                    <a:gd name="T10" fmla="*/ 1406 w 1407"/>
                    <a:gd name="T11" fmla="*/ 62 h 251"/>
                    <a:gd name="T12" fmla="*/ 1406 w 1407"/>
                    <a:gd name="T13" fmla="*/ 25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07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31"/>
                        <a:pt x="31" y="0"/>
                        <a:pt x="63" y="0"/>
                      </a:cubicBezTo>
                      <a:cubicBezTo>
                        <a:pt x="1313" y="0"/>
                        <a:pt x="1313" y="0"/>
                        <a:pt x="1313" y="0"/>
                      </a:cubicBezTo>
                      <a:cubicBezTo>
                        <a:pt x="1375" y="0"/>
                        <a:pt x="1406" y="31"/>
                        <a:pt x="1406" y="62"/>
                      </a:cubicBezTo>
                      <a:cubicBezTo>
                        <a:pt x="1406" y="250"/>
                        <a:pt x="1406" y="250"/>
                        <a:pt x="1406" y="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2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225675" y="5332413"/>
                  <a:ext cx="1588" cy="7000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3" name="Line 40"/>
                <p:cNvSpPr>
                  <a:spLocks noChangeShapeType="1"/>
                </p:cNvSpPr>
                <p:nvPr/>
              </p:nvSpPr>
              <p:spPr bwMode="auto">
                <a:xfrm>
                  <a:off x="1876425" y="5334000"/>
                  <a:ext cx="1588" cy="6969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4" name="Freeform 41"/>
                <p:cNvSpPr>
                  <a:spLocks noChangeArrowheads="1"/>
                </p:cNvSpPr>
                <p:nvPr/>
              </p:nvSpPr>
              <p:spPr bwMode="auto">
                <a:xfrm>
                  <a:off x="1797050" y="5221288"/>
                  <a:ext cx="495300" cy="90487"/>
                </a:xfrm>
                <a:custGeom>
                  <a:avLst/>
                  <a:gdLst>
                    <a:gd name="T0" fmla="*/ 1312 w 1376"/>
                    <a:gd name="T1" fmla="*/ 250 h 251"/>
                    <a:gd name="T2" fmla="*/ 1312 w 1376"/>
                    <a:gd name="T3" fmla="*/ 250 h 251"/>
                    <a:gd name="T4" fmla="*/ 62 w 1376"/>
                    <a:gd name="T5" fmla="*/ 250 h 251"/>
                    <a:gd name="T6" fmla="*/ 0 w 1376"/>
                    <a:gd name="T7" fmla="*/ 187 h 251"/>
                    <a:gd name="T8" fmla="*/ 0 w 1376"/>
                    <a:gd name="T9" fmla="*/ 0 h 251"/>
                    <a:gd name="T10" fmla="*/ 1375 w 1376"/>
                    <a:gd name="T11" fmla="*/ 0 h 251"/>
                    <a:gd name="T12" fmla="*/ 1375 w 1376"/>
                    <a:gd name="T13" fmla="*/ 187 h 251"/>
                    <a:gd name="T14" fmla="*/ 1312 w 1376"/>
                    <a:gd name="T15" fmla="*/ 25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76" h="251">
                      <a:moveTo>
                        <a:pt x="1312" y="250"/>
                      </a:moveTo>
                      <a:lnTo>
                        <a:pt x="1312" y="250"/>
                      </a:lnTo>
                      <a:cubicBezTo>
                        <a:pt x="62" y="250"/>
                        <a:pt x="62" y="250"/>
                        <a:pt x="62" y="250"/>
                      </a:cubicBezTo>
                      <a:cubicBezTo>
                        <a:pt x="31" y="250"/>
                        <a:pt x="0" y="219"/>
                        <a:pt x="0" y="18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75" y="0"/>
                        <a:pt x="1375" y="0"/>
                        <a:pt x="1375" y="0"/>
                      </a:cubicBezTo>
                      <a:cubicBezTo>
                        <a:pt x="1375" y="187"/>
                        <a:pt x="1375" y="187"/>
                        <a:pt x="1375" y="187"/>
                      </a:cubicBezTo>
                      <a:cubicBezTo>
                        <a:pt x="1375" y="219"/>
                        <a:pt x="1344" y="250"/>
                        <a:pt x="1312" y="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5" name="Freeform 42"/>
                <p:cNvSpPr>
                  <a:spLocks noChangeArrowheads="1"/>
                </p:cNvSpPr>
                <p:nvPr/>
              </p:nvSpPr>
              <p:spPr bwMode="auto">
                <a:xfrm>
                  <a:off x="1797050" y="6019800"/>
                  <a:ext cx="495300" cy="90488"/>
                </a:xfrm>
                <a:custGeom>
                  <a:avLst/>
                  <a:gdLst>
                    <a:gd name="T0" fmla="*/ 0 w 1376"/>
                    <a:gd name="T1" fmla="*/ 250 h 251"/>
                    <a:gd name="T2" fmla="*/ 0 w 1376"/>
                    <a:gd name="T3" fmla="*/ 250 h 251"/>
                    <a:gd name="T4" fmla="*/ 0 w 1376"/>
                    <a:gd name="T5" fmla="*/ 62 h 251"/>
                    <a:gd name="T6" fmla="*/ 62 w 1376"/>
                    <a:gd name="T7" fmla="*/ 0 h 251"/>
                    <a:gd name="T8" fmla="*/ 1312 w 1376"/>
                    <a:gd name="T9" fmla="*/ 0 h 251"/>
                    <a:gd name="T10" fmla="*/ 1375 w 1376"/>
                    <a:gd name="T11" fmla="*/ 62 h 251"/>
                    <a:gd name="T12" fmla="*/ 1375 w 1376"/>
                    <a:gd name="T13" fmla="*/ 25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76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31"/>
                        <a:pt x="31" y="0"/>
                        <a:pt x="62" y="0"/>
                      </a:cubicBezTo>
                      <a:cubicBezTo>
                        <a:pt x="1312" y="0"/>
                        <a:pt x="1312" y="0"/>
                        <a:pt x="1312" y="0"/>
                      </a:cubicBezTo>
                      <a:cubicBezTo>
                        <a:pt x="1344" y="0"/>
                        <a:pt x="1375" y="31"/>
                        <a:pt x="1375" y="62"/>
                      </a:cubicBezTo>
                      <a:cubicBezTo>
                        <a:pt x="1375" y="250"/>
                        <a:pt x="1375" y="250"/>
                        <a:pt x="1375" y="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6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843213" y="5332413"/>
                  <a:ext cx="1587" cy="7000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7" name="Line 44"/>
                <p:cNvSpPr>
                  <a:spLocks noChangeShapeType="1"/>
                </p:cNvSpPr>
                <p:nvPr/>
              </p:nvSpPr>
              <p:spPr bwMode="auto">
                <a:xfrm>
                  <a:off x="2495550" y="5334000"/>
                  <a:ext cx="1588" cy="6969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8" name="Freeform 45"/>
                <p:cNvSpPr>
                  <a:spLocks noChangeArrowheads="1"/>
                </p:cNvSpPr>
                <p:nvPr/>
              </p:nvSpPr>
              <p:spPr bwMode="auto">
                <a:xfrm>
                  <a:off x="2416175" y="5221288"/>
                  <a:ext cx="506413" cy="90487"/>
                </a:xfrm>
                <a:custGeom>
                  <a:avLst/>
                  <a:gdLst>
                    <a:gd name="T0" fmla="*/ 1343 w 1407"/>
                    <a:gd name="T1" fmla="*/ 250 h 251"/>
                    <a:gd name="T2" fmla="*/ 1343 w 1407"/>
                    <a:gd name="T3" fmla="*/ 250 h 251"/>
                    <a:gd name="T4" fmla="*/ 93 w 1407"/>
                    <a:gd name="T5" fmla="*/ 250 h 251"/>
                    <a:gd name="T6" fmla="*/ 0 w 1407"/>
                    <a:gd name="T7" fmla="*/ 187 h 251"/>
                    <a:gd name="T8" fmla="*/ 0 w 1407"/>
                    <a:gd name="T9" fmla="*/ 0 h 251"/>
                    <a:gd name="T10" fmla="*/ 1406 w 1407"/>
                    <a:gd name="T11" fmla="*/ 0 h 251"/>
                    <a:gd name="T12" fmla="*/ 1406 w 1407"/>
                    <a:gd name="T13" fmla="*/ 187 h 251"/>
                    <a:gd name="T14" fmla="*/ 1343 w 1407"/>
                    <a:gd name="T15" fmla="*/ 25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07" h="251">
                      <a:moveTo>
                        <a:pt x="1343" y="250"/>
                      </a:moveTo>
                      <a:lnTo>
                        <a:pt x="1343" y="250"/>
                      </a:lnTo>
                      <a:cubicBezTo>
                        <a:pt x="93" y="250"/>
                        <a:pt x="93" y="250"/>
                        <a:pt x="93" y="250"/>
                      </a:cubicBezTo>
                      <a:cubicBezTo>
                        <a:pt x="31" y="250"/>
                        <a:pt x="0" y="219"/>
                        <a:pt x="0" y="18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406" y="187"/>
                        <a:pt x="1406" y="187"/>
                        <a:pt x="1406" y="187"/>
                      </a:cubicBezTo>
                      <a:cubicBezTo>
                        <a:pt x="1406" y="219"/>
                        <a:pt x="1375" y="250"/>
                        <a:pt x="1343" y="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Freeform 46"/>
                <p:cNvSpPr>
                  <a:spLocks noChangeArrowheads="1"/>
                </p:cNvSpPr>
                <p:nvPr/>
              </p:nvSpPr>
              <p:spPr bwMode="auto">
                <a:xfrm>
                  <a:off x="2416175" y="6019800"/>
                  <a:ext cx="506413" cy="90488"/>
                </a:xfrm>
                <a:custGeom>
                  <a:avLst/>
                  <a:gdLst>
                    <a:gd name="T0" fmla="*/ 0 w 1407"/>
                    <a:gd name="T1" fmla="*/ 250 h 251"/>
                    <a:gd name="T2" fmla="*/ 0 w 1407"/>
                    <a:gd name="T3" fmla="*/ 250 h 251"/>
                    <a:gd name="T4" fmla="*/ 0 w 1407"/>
                    <a:gd name="T5" fmla="*/ 62 h 251"/>
                    <a:gd name="T6" fmla="*/ 93 w 1407"/>
                    <a:gd name="T7" fmla="*/ 0 h 251"/>
                    <a:gd name="T8" fmla="*/ 1343 w 1407"/>
                    <a:gd name="T9" fmla="*/ 0 h 251"/>
                    <a:gd name="T10" fmla="*/ 1406 w 1407"/>
                    <a:gd name="T11" fmla="*/ 62 h 251"/>
                    <a:gd name="T12" fmla="*/ 1406 w 1407"/>
                    <a:gd name="T13" fmla="*/ 25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07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31"/>
                        <a:pt x="31" y="0"/>
                        <a:pt x="93" y="0"/>
                      </a:cubicBezTo>
                      <a:cubicBezTo>
                        <a:pt x="1343" y="0"/>
                        <a:pt x="1343" y="0"/>
                        <a:pt x="1343" y="0"/>
                      </a:cubicBezTo>
                      <a:cubicBezTo>
                        <a:pt x="1375" y="0"/>
                        <a:pt x="1406" y="31"/>
                        <a:pt x="1406" y="62"/>
                      </a:cubicBezTo>
                      <a:cubicBezTo>
                        <a:pt x="1406" y="250"/>
                        <a:pt x="1406" y="250"/>
                        <a:pt x="1406" y="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>
              <a:off x="3374550" y="0"/>
              <a:ext cx="724868" cy="5467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14380" y="2430662"/>
            <a:ext cx="760440" cy="916042"/>
            <a:chOff x="4751769" y="0"/>
            <a:chExt cx="760440" cy="916042"/>
          </a:xfrm>
        </p:grpSpPr>
        <p:grpSp>
          <p:nvGrpSpPr>
            <p:cNvPr id="11" name="Group 10"/>
            <p:cNvGrpSpPr/>
            <p:nvPr/>
          </p:nvGrpSpPr>
          <p:grpSpPr>
            <a:xfrm>
              <a:off x="4815269" y="0"/>
              <a:ext cx="633440" cy="916042"/>
              <a:chOff x="9630539" y="1761055"/>
              <a:chExt cx="633440" cy="916042"/>
            </a:xfrm>
          </p:grpSpPr>
          <p:sp>
            <p:nvSpPr>
              <p:cNvPr id="386" name="TextBox 385"/>
              <p:cNvSpPr txBox="1"/>
              <p:nvPr/>
            </p:nvSpPr>
            <p:spPr>
              <a:xfrm>
                <a:off x="9725244" y="2492431"/>
                <a:ext cx="4440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Airport</a:t>
                </a:r>
              </a:p>
            </p:txBody>
          </p:sp>
          <p:grpSp>
            <p:nvGrpSpPr>
              <p:cNvPr id="387" name="Group 386"/>
              <p:cNvGrpSpPr/>
              <p:nvPr/>
            </p:nvGrpSpPr>
            <p:grpSpPr>
              <a:xfrm>
                <a:off x="9630539" y="1761055"/>
                <a:ext cx="633440" cy="662042"/>
                <a:chOff x="6680200" y="831850"/>
                <a:chExt cx="2328498" cy="2433638"/>
              </a:xfrm>
            </p:grpSpPr>
            <p:sp>
              <p:nvSpPr>
                <p:cNvPr id="388" name="Freeform 15"/>
                <p:cNvSpPr>
                  <a:spLocks noChangeArrowheads="1"/>
                </p:cNvSpPr>
                <p:nvPr/>
              </p:nvSpPr>
              <p:spPr bwMode="auto">
                <a:xfrm>
                  <a:off x="6724650" y="2409825"/>
                  <a:ext cx="2262188" cy="844550"/>
                </a:xfrm>
                <a:custGeom>
                  <a:avLst/>
                  <a:gdLst>
                    <a:gd name="T0" fmla="*/ 6282 w 6283"/>
                    <a:gd name="T1" fmla="*/ 2344 h 2345"/>
                    <a:gd name="T2" fmla="*/ 6282 w 6283"/>
                    <a:gd name="T3" fmla="*/ 2344 h 2345"/>
                    <a:gd name="T4" fmla="*/ 6282 w 6283"/>
                    <a:gd name="T5" fmla="*/ 250 h 2345"/>
                    <a:gd name="T6" fmla="*/ 6032 w 6283"/>
                    <a:gd name="T7" fmla="*/ 0 h 2345"/>
                    <a:gd name="T8" fmla="*/ 219 w 6283"/>
                    <a:gd name="T9" fmla="*/ 0 h 2345"/>
                    <a:gd name="T10" fmla="*/ 0 w 6283"/>
                    <a:gd name="T11" fmla="*/ 250 h 2345"/>
                    <a:gd name="T12" fmla="*/ 0 w 6283"/>
                    <a:gd name="T13" fmla="*/ 2344 h 2345"/>
                    <a:gd name="T14" fmla="*/ 6282 w 6283"/>
                    <a:gd name="T15" fmla="*/ 2344 h 2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83" h="2345">
                      <a:moveTo>
                        <a:pt x="6282" y="2344"/>
                      </a:moveTo>
                      <a:lnTo>
                        <a:pt x="6282" y="2344"/>
                      </a:lnTo>
                      <a:cubicBezTo>
                        <a:pt x="6282" y="250"/>
                        <a:pt x="6282" y="250"/>
                        <a:pt x="6282" y="250"/>
                      </a:cubicBezTo>
                      <a:cubicBezTo>
                        <a:pt x="6282" y="125"/>
                        <a:pt x="6157" y="0"/>
                        <a:pt x="6032" y="0"/>
                      </a:cubicBezTo>
                      <a:cubicBezTo>
                        <a:pt x="5032" y="0"/>
                        <a:pt x="1219" y="0"/>
                        <a:pt x="219" y="0"/>
                      </a:cubicBezTo>
                      <a:cubicBezTo>
                        <a:pt x="94" y="0"/>
                        <a:pt x="0" y="125"/>
                        <a:pt x="0" y="250"/>
                      </a:cubicBezTo>
                      <a:cubicBezTo>
                        <a:pt x="0" y="2344"/>
                        <a:pt x="0" y="2344"/>
                        <a:pt x="0" y="2344"/>
                      </a:cubicBezTo>
                      <a:lnTo>
                        <a:pt x="6282" y="2344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9" name="Freeform 16"/>
                <p:cNvSpPr>
                  <a:spLocks noChangeArrowheads="1"/>
                </p:cNvSpPr>
                <p:nvPr/>
              </p:nvSpPr>
              <p:spPr bwMode="auto">
                <a:xfrm>
                  <a:off x="7388225" y="2544763"/>
                  <a:ext cx="404813" cy="269875"/>
                </a:xfrm>
                <a:custGeom>
                  <a:avLst/>
                  <a:gdLst>
                    <a:gd name="T0" fmla="*/ 94 w 1126"/>
                    <a:gd name="T1" fmla="*/ 750 h 751"/>
                    <a:gd name="T2" fmla="*/ 94 w 1126"/>
                    <a:gd name="T3" fmla="*/ 750 h 751"/>
                    <a:gd name="T4" fmla="*/ 1063 w 1126"/>
                    <a:gd name="T5" fmla="*/ 750 h 751"/>
                    <a:gd name="T6" fmla="*/ 1125 w 1126"/>
                    <a:gd name="T7" fmla="*/ 688 h 751"/>
                    <a:gd name="T8" fmla="*/ 1125 w 1126"/>
                    <a:gd name="T9" fmla="*/ 94 h 751"/>
                    <a:gd name="T10" fmla="*/ 1063 w 1126"/>
                    <a:gd name="T11" fmla="*/ 0 h 751"/>
                    <a:gd name="T12" fmla="*/ 94 w 1126"/>
                    <a:gd name="T13" fmla="*/ 0 h 751"/>
                    <a:gd name="T14" fmla="*/ 0 w 1126"/>
                    <a:gd name="T15" fmla="*/ 94 h 751"/>
                    <a:gd name="T16" fmla="*/ 0 w 1126"/>
                    <a:gd name="T17" fmla="*/ 688 h 751"/>
                    <a:gd name="T18" fmla="*/ 94 w 1126"/>
                    <a:gd name="T19" fmla="*/ 750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6" h="751">
                      <a:moveTo>
                        <a:pt x="94" y="750"/>
                      </a:moveTo>
                      <a:lnTo>
                        <a:pt x="94" y="750"/>
                      </a:lnTo>
                      <a:cubicBezTo>
                        <a:pt x="1063" y="750"/>
                        <a:pt x="1063" y="750"/>
                        <a:pt x="1063" y="750"/>
                      </a:cubicBezTo>
                      <a:cubicBezTo>
                        <a:pt x="1094" y="750"/>
                        <a:pt x="1125" y="719"/>
                        <a:pt x="1125" y="688"/>
                      </a:cubicBezTo>
                      <a:cubicBezTo>
                        <a:pt x="1125" y="94"/>
                        <a:pt x="1125" y="94"/>
                        <a:pt x="1125" y="94"/>
                      </a:cubicBezTo>
                      <a:cubicBezTo>
                        <a:pt x="1125" y="63"/>
                        <a:pt x="1094" y="0"/>
                        <a:pt x="1063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63" y="0"/>
                        <a:pt x="0" y="63"/>
                        <a:pt x="0" y="94"/>
                      </a:cubicBezTo>
                      <a:cubicBezTo>
                        <a:pt x="0" y="688"/>
                        <a:pt x="0" y="688"/>
                        <a:pt x="0" y="688"/>
                      </a:cubicBezTo>
                      <a:cubicBezTo>
                        <a:pt x="0" y="719"/>
                        <a:pt x="63" y="750"/>
                        <a:pt x="94" y="7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0" name="Freeform 17"/>
                <p:cNvSpPr>
                  <a:spLocks noChangeArrowheads="1"/>
                </p:cNvSpPr>
                <p:nvPr/>
              </p:nvSpPr>
              <p:spPr bwMode="auto">
                <a:xfrm>
                  <a:off x="7927975" y="2544763"/>
                  <a:ext cx="404813" cy="269875"/>
                </a:xfrm>
                <a:custGeom>
                  <a:avLst/>
                  <a:gdLst>
                    <a:gd name="T0" fmla="*/ 94 w 1126"/>
                    <a:gd name="T1" fmla="*/ 750 h 751"/>
                    <a:gd name="T2" fmla="*/ 94 w 1126"/>
                    <a:gd name="T3" fmla="*/ 750 h 751"/>
                    <a:gd name="T4" fmla="*/ 1063 w 1126"/>
                    <a:gd name="T5" fmla="*/ 750 h 751"/>
                    <a:gd name="T6" fmla="*/ 1125 w 1126"/>
                    <a:gd name="T7" fmla="*/ 688 h 751"/>
                    <a:gd name="T8" fmla="*/ 1125 w 1126"/>
                    <a:gd name="T9" fmla="*/ 94 h 751"/>
                    <a:gd name="T10" fmla="*/ 1063 w 1126"/>
                    <a:gd name="T11" fmla="*/ 0 h 751"/>
                    <a:gd name="T12" fmla="*/ 94 w 1126"/>
                    <a:gd name="T13" fmla="*/ 0 h 751"/>
                    <a:gd name="T14" fmla="*/ 0 w 1126"/>
                    <a:gd name="T15" fmla="*/ 94 h 751"/>
                    <a:gd name="T16" fmla="*/ 0 w 1126"/>
                    <a:gd name="T17" fmla="*/ 688 h 751"/>
                    <a:gd name="T18" fmla="*/ 94 w 1126"/>
                    <a:gd name="T19" fmla="*/ 750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6" h="751">
                      <a:moveTo>
                        <a:pt x="94" y="750"/>
                      </a:moveTo>
                      <a:lnTo>
                        <a:pt x="94" y="750"/>
                      </a:lnTo>
                      <a:cubicBezTo>
                        <a:pt x="1063" y="750"/>
                        <a:pt x="1063" y="750"/>
                        <a:pt x="1063" y="750"/>
                      </a:cubicBezTo>
                      <a:cubicBezTo>
                        <a:pt x="1094" y="750"/>
                        <a:pt x="1125" y="719"/>
                        <a:pt x="1125" y="688"/>
                      </a:cubicBezTo>
                      <a:cubicBezTo>
                        <a:pt x="1125" y="94"/>
                        <a:pt x="1125" y="94"/>
                        <a:pt x="1125" y="94"/>
                      </a:cubicBezTo>
                      <a:cubicBezTo>
                        <a:pt x="1125" y="63"/>
                        <a:pt x="1094" y="0"/>
                        <a:pt x="1063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31" y="0"/>
                        <a:pt x="0" y="63"/>
                        <a:pt x="0" y="94"/>
                      </a:cubicBezTo>
                      <a:cubicBezTo>
                        <a:pt x="0" y="688"/>
                        <a:pt x="0" y="688"/>
                        <a:pt x="0" y="688"/>
                      </a:cubicBezTo>
                      <a:cubicBezTo>
                        <a:pt x="0" y="719"/>
                        <a:pt x="31" y="750"/>
                        <a:pt x="94" y="7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1" name="Freeform 18"/>
                <p:cNvSpPr>
                  <a:spLocks noChangeArrowheads="1"/>
                </p:cNvSpPr>
                <p:nvPr/>
              </p:nvSpPr>
              <p:spPr bwMode="auto">
                <a:xfrm>
                  <a:off x="8447088" y="2544763"/>
                  <a:ext cx="404812" cy="269875"/>
                </a:xfrm>
                <a:custGeom>
                  <a:avLst/>
                  <a:gdLst>
                    <a:gd name="T0" fmla="*/ 62 w 1126"/>
                    <a:gd name="T1" fmla="*/ 750 h 751"/>
                    <a:gd name="T2" fmla="*/ 62 w 1126"/>
                    <a:gd name="T3" fmla="*/ 750 h 751"/>
                    <a:gd name="T4" fmla="*/ 1031 w 1126"/>
                    <a:gd name="T5" fmla="*/ 750 h 751"/>
                    <a:gd name="T6" fmla="*/ 1125 w 1126"/>
                    <a:gd name="T7" fmla="*/ 688 h 751"/>
                    <a:gd name="T8" fmla="*/ 1125 w 1126"/>
                    <a:gd name="T9" fmla="*/ 94 h 751"/>
                    <a:gd name="T10" fmla="*/ 1031 w 1126"/>
                    <a:gd name="T11" fmla="*/ 0 h 751"/>
                    <a:gd name="T12" fmla="*/ 62 w 1126"/>
                    <a:gd name="T13" fmla="*/ 0 h 751"/>
                    <a:gd name="T14" fmla="*/ 0 w 1126"/>
                    <a:gd name="T15" fmla="*/ 94 h 751"/>
                    <a:gd name="T16" fmla="*/ 0 w 1126"/>
                    <a:gd name="T17" fmla="*/ 688 h 751"/>
                    <a:gd name="T18" fmla="*/ 62 w 1126"/>
                    <a:gd name="T19" fmla="*/ 750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6" h="751">
                      <a:moveTo>
                        <a:pt x="62" y="750"/>
                      </a:moveTo>
                      <a:lnTo>
                        <a:pt x="62" y="750"/>
                      </a:lnTo>
                      <a:cubicBezTo>
                        <a:pt x="1031" y="750"/>
                        <a:pt x="1031" y="750"/>
                        <a:pt x="1031" y="750"/>
                      </a:cubicBezTo>
                      <a:cubicBezTo>
                        <a:pt x="1062" y="750"/>
                        <a:pt x="1125" y="719"/>
                        <a:pt x="1125" y="688"/>
                      </a:cubicBezTo>
                      <a:cubicBezTo>
                        <a:pt x="1125" y="94"/>
                        <a:pt x="1125" y="94"/>
                        <a:pt x="1125" y="94"/>
                      </a:cubicBezTo>
                      <a:cubicBezTo>
                        <a:pt x="1125" y="63"/>
                        <a:pt x="1062" y="0"/>
                        <a:pt x="103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31" y="0"/>
                        <a:pt x="0" y="63"/>
                        <a:pt x="0" y="94"/>
                      </a:cubicBezTo>
                      <a:cubicBezTo>
                        <a:pt x="0" y="688"/>
                        <a:pt x="0" y="688"/>
                        <a:pt x="0" y="688"/>
                      </a:cubicBezTo>
                      <a:cubicBezTo>
                        <a:pt x="0" y="719"/>
                        <a:pt x="31" y="750"/>
                        <a:pt x="62" y="7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Freeform 19"/>
                <p:cNvSpPr>
                  <a:spLocks noChangeArrowheads="1"/>
                </p:cNvSpPr>
                <p:nvPr/>
              </p:nvSpPr>
              <p:spPr bwMode="auto">
                <a:xfrm>
                  <a:off x="6881813" y="2544763"/>
                  <a:ext cx="404812" cy="269875"/>
                </a:xfrm>
                <a:custGeom>
                  <a:avLst/>
                  <a:gdLst>
                    <a:gd name="T0" fmla="*/ 94 w 1126"/>
                    <a:gd name="T1" fmla="*/ 750 h 751"/>
                    <a:gd name="T2" fmla="*/ 94 w 1126"/>
                    <a:gd name="T3" fmla="*/ 750 h 751"/>
                    <a:gd name="T4" fmla="*/ 1031 w 1126"/>
                    <a:gd name="T5" fmla="*/ 750 h 751"/>
                    <a:gd name="T6" fmla="*/ 1125 w 1126"/>
                    <a:gd name="T7" fmla="*/ 688 h 751"/>
                    <a:gd name="T8" fmla="*/ 1125 w 1126"/>
                    <a:gd name="T9" fmla="*/ 94 h 751"/>
                    <a:gd name="T10" fmla="*/ 1031 w 1126"/>
                    <a:gd name="T11" fmla="*/ 0 h 751"/>
                    <a:gd name="T12" fmla="*/ 94 w 1126"/>
                    <a:gd name="T13" fmla="*/ 0 h 751"/>
                    <a:gd name="T14" fmla="*/ 0 w 1126"/>
                    <a:gd name="T15" fmla="*/ 94 h 751"/>
                    <a:gd name="T16" fmla="*/ 0 w 1126"/>
                    <a:gd name="T17" fmla="*/ 688 h 751"/>
                    <a:gd name="T18" fmla="*/ 94 w 1126"/>
                    <a:gd name="T19" fmla="*/ 750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6" h="751">
                      <a:moveTo>
                        <a:pt x="94" y="750"/>
                      </a:moveTo>
                      <a:lnTo>
                        <a:pt x="94" y="750"/>
                      </a:lnTo>
                      <a:cubicBezTo>
                        <a:pt x="1031" y="750"/>
                        <a:pt x="1031" y="750"/>
                        <a:pt x="1031" y="750"/>
                      </a:cubicBezTo>
                      <a:cubicBezTo>
                        <a:pt x="1094" y="750"/>
                        <a:pt x="1125" y="719"/>
                        <a:pt x="1125" y="688"/>
                      </a:cubicBezTo>
                      <a:cubicBezTo>
                        <a:pt x="1125" y="94"/>
                        <a:pt x="1125" y="94"/>
                        <a:pt x="1125" y="94"/>
                      </a:cubicBezTo>
                      <a:cubicBezTo>
                        <a:pt x="1125" y="63"/>
                        <a:pt x="1094" y="0"/>
                        <a:pt x="1031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31" y="0"/>
                        <a:pt x="0" y="63"/>
                        <a:pt x="0" y="94"/>
                      </a:cubicBezTo>
                      <a:cubicBezTo>
                        <a:pt x="0" y="688"/>
                        <a:pt x="0" y="688"/>
                        <a:pt x="0" y="688"/>
                      </a:cubicBezTo>
                      <a:cubicBezTo>
                        <a:pt x="0" y="719"/>
                        <a:pt x="31" y="750"/>
                        <a:pt x="94" y="7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Freeform 20"/>
                <p:cNvSpPr>
                  <a:spLocks noChangeArrowheads="1"/>
                </p:cNvSpPr>
                <p:nvPr/>
              </p:nvSpPr>
              <p:spPr bwMode="auto">
                <a:xfrm>
                  <a:off x="7996238" y="1228725"/>
                  <a:ext cx="787400" cy="269875"/>
                </a:xfrm>
                <a:custGeom>
                  <a:avLst/>
                  <a:gdLst>
                    <a:gd name="T0" fmla="*/ 531 w 2188"/>
                    <a:gd name="T1" fmla="*/ 750 h 751"/>
                    <a:gd name="T2" fmla="*/ 0 w 2188"/>
                    <a:gd name="T3" fmla="*/ 0 h 751"/>
                    <a:gd name="T4" fmla="*/ 2187 w 2188"/>
                    <a:gd name="T5" fmla="*/ 0 h 751"/>
                    <a:gd name="T6" fmla="*/ 1656 w 2188"/>
                    <a:gd name="T7" fmla="*/ 750 h 751"/>
                    <a:gd name="T8" fmla="*/ 531 w 2188"/>
                    <a:gd name="T9" fmla="*/ 750 h 7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88" h="751">
                      <a:moveTo>
                        <a:pt x="531" y="750"/>
                      </a:moveTo>
                      <a:lnTo>
                        <a:pt x="0" y="0"/>
                      </a:lnTo>
                      <a:lnTo>
                        <a:pt x="2187" y="0"/>
                      </a:lnTo>
                      <a:lnTo>
                        <a:pt x="1656" y="750"/>
                      </a:lnTo>
                      <a:lnTo>
                        <a:pt x="531" y="75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21"/>
                <p:cNvSpPr>
                  <a:spLocks noChangeArrowheads="1"/>
                </p:cNvSpPr>
                <p:nvPr/>
              </p:nvSpPr>
              <p:spPr bwMode="auto">
                <a:xfrm>
                  <a:off x="7793038" y="1036638"/>
                  <a:ext cx="1215660" cy="1368628"/>
                </a:xfrm>
                <a:custGeom>
                  <a:avLst/>
                  <a:gdLst>
                    <a:gd name="T0" fmla="*/ 2563 w 3376"/>
                    <a:gd name="T1" fmla="*/ 3875 h 3876"/>
                    <a:gd name="T2" fmla="*/ 2563 w 3376"/>
                    <a:gd name="T3" fmla="*/ 3875 h 3876"/>
                    <a:gd name="T4" fmla="*/ 2531 w 3376"/>
                    <a:gd name="T5" fmla="*/ 1812 h 3876"/>
                    <a:gd name="T6" fmla="*/ 3344 w 3376"/>
                    <a:gd name="T7" fmla="*/ 656 h 3876"/>
                    <a:gd name="T8" fmla="*/ 3375 w 3376"/>
                    <a:gd name="T9" fmla="*/ 594 h 3876"/>
                    <a:gd name="T10" fmla="*/ 3219 w 3376"/>
                    <a:gd name="T11" fmla="*/ 62 h 3876"/>
                    <a:gd name="T12" fmla="*/ 3156 w 3376"/>
                    <a:gd name="T13" fmla="*/ 0 h 3876"/>
                    <a:gd name="T14" fmla="*/ 219 w 3376"/>
                    <a:gd name="T15" fmla="*/ 0 h 3876"/>
                    <a:gd name="T16" fmla="*/ 156 w 3376"/>
                    <a:gd name="T17" fmla="*/ 62 h 3876"/>
                    <a:gd name="T18" fmla="*/ 0 w 3376"/>
                    <a:gd name="T19" fmla="*/ 562 h 3876"/>
                    <a:gd name="T20" fmla="*/ 0 w 3376"/>
                    <a:gd name="T21" fmla="*/ 656 h 3876"/>
                    <a:gd name="T22" fmla="*/ 844 w 3376"/>
                    <a:gd name="T23" fmla="*/ 1812 h 3876"/>
                    <a:gd name="T24" fmla="*/ 844 w 3376"/>
                    <a:gd name="T25" fmla="*/ 3875 h 3876"/>
                    <a:gd name="connsiteX0" fmla="*/ 7592 w 9997"/>
                    <a:gd name="connsiteY0" fmla="*/ 9997 h 9997"/>
                    <a:gd name="connsiteX1" fmla="*/ 7592 w 9997"/>
                    <a:gd name="connsiteY1" fmla="*/ 9997 h 9997"/>
                    <a:gd name="connsiteX2" fmla="*/ 7497 w 9997"/>
                    <a:gd name="connsiteY2" fmla="*/ 4675 h 9997"/>
                    <a:gd name="connsiteX3" fmla="*/ 9905 w 9997"/>
                    <a:gd name="connsiteY3" fmla="*/ 1692 h 9997"/>
                    <a:gd name="connsiteX4" fmla="*/ 9997 w 9997"/>
                    <a:gd name="connsiteY4" fmla="*/ 1533 h 9997"/>
                    <a:gd name="connsiteX5" fmla="*/ 9535 w 9997"/>
                    <a:gd name="connsiteY5" fmla="*/ 160 h 9997"/>
                    <a:gd name="connsiteX6" fmla="*/ 9348 w 9997"/>
                    <a:gd name="connsiteY6" fmla="*/ 0 h 9997"/>
                    <a:gd name="connsiteX7" fmla="*/ 649 w 9997"/>
                    <a:gd name="connsiteY7" fmla="*/ 0 h 9997"/>
                    <a:gd name="connsiteX8" fmla="*/ 462 w 9997"/>
                    <a:gd name="connsiteY8" fmla="*/ 160 h 9997"/>
                    <a:gd name="connsiteX9" fmla="*/ 0 w 9997"/>
                    <a:gd name="connsiteY9" fmla="*/ 1450 h 9997"/>
                    <a:gd name="connsiteX10" fmla="*/ 0 w 9997"/>
                    <a:gd name="connsiteY10" fmla="*/ 1692 h 9997"/>
                    <a:gd name="connsiteX11" fmla="*/ 2500 w 9997"/>
                    <a:gd name="connsiteY11" fmla="*/ 4675 h 9997"/>
                    <a:gd name="connsiteX12" fmla="*/ 2531 w 9997"/>
                    <a:gd name="connsiteY12" fmla="*/ 9808 h 9997"/>
                    <a:gd name="connsiteX0" fmla="*/ 7594 w 10000"/>
                    <a:gd name="connsiteY0" fmla="*/ 10000 h 10000"/>
                    <a:gd name="connsiteX1" fmla="*/ 7594 w 10000"/>
                    <a:gd name="connsiteY1" fmla="*/ 10000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10000 h 10000"/>
                    <a:gd name="connsiteX1" fmla="*/ 7594 w 10000"/>
                    <a:gd name="connsiteY1" fmla="*/ 10000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10000 h 10000"/>
                    <a:gd name="connsiteX1" fmla="*/ 7594 w 10000"/>
                    <a:gd name="connsiteY1" fmla="*/ 10000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10000 h 10000"/>
                    <a:gd name="connsiteX1" fmla="*/ 7594 w 10000"/>
                    <a:gd name="connsiteY1" fmla="*/ 10000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10000 h 10000"/>
                    <a:gd name="connsiteX1" fmla="*/ 7594 w 10000"/>
                    <a:gd name="connsiteY1" fmla="*/ 9811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10000 h 10000"/>
                    <a:gd name="connsiteX1" fmla="*/ 7594 w 10000"/>
                    <a:gd name="connsiteY1" fmla="*/ 9811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10000 h 10000"/>
                    <a:gd name="connsiteX1" fmla="*/ 7594 w 10000"/>
                    <a:gd name="connsiteY1" fmla="*/ 9811 h 10000"/>
                    <a:gd name="connsiteX2" fmla="*/ 7499 w 10000"/>
                    <a:gd name="connsiteY2" fmla="*/ 4676 h 10000"/>
                    <a:gd name="connsiteX3" fmla="*/ 9908 w 10000"/>
                    <a:gd name="connsiteY3" fmla="*/ 1693 h 10000"/>
                    <a:gd name="connsiteX4" fmla="*/ 10000 w 10000"/>
                    <a:gd name="connsiteY4" fmla="*/ 1533 h 10000"/>
                    <a:gd name="connsiteX5" fmla="*/ 9538 w 10000"/>
                    <a:gd name="connsiteY5" fmla="*/ 160 h 10000"/>
                    <a:gd name="connsiteX6" fmla="*/ 9351 w 10000"/>
                    <a:gd name="connsiteY6" fmla="*/ 0 h 10000"/>
                    <a:gd name="connsiteX7" fmla="*/ 649 w 10000"/>
                    <a:gd name="connsiteY7" fmla="*/ 0 h 10000"/>
                    <a:gd name="connsiteX8" fmla="*/ 462 w 10000"/>
                    <a:gd name="connsiteY8" fmla="*/ 160 h 10000"/>
                    <a:gd name="connsiteX9" fmla="*/ 0 w 10000"/>
                    <a:gd name="connsiteY9" fmla="*/ 1450 h 10000"/>
                    <a:gd name="connsiteX10" fmla="*/ 0 w 10000"/>
                    <a:gd name="connsiteY10" fmla="*/ 1693 h 10000"/>
                    <a:gd name="connsiteX11" fmla="*/ 2501 w 10000"/>
                    <a:gd name="connsiteY11" fmla="*/ 4676 h 10000"/>
                    <a:gd name="connsiteX12" fmla="*/ 2532 w 10000"/>
                    <a:gd name="connsiteY12" fmla="*/ 9811 h 10000"/>
                    <a:gd name="connsiteX0" fmla="*/ 7594 w 10000"/>
                    <a:gd name="connsiteY0" fmla="*/ 9811 h 9811"/>
                    <a:gd name="connsiteX1" fmla="*/ 7499 w 10000"/>
                    <a:gd name="connsiteY1" fmla="*/ 4676 h 9811"/>
                    <a:gd name="connsiteX2" fmla="*/ 9908 w 10000"/>
                    <a:gd name="connsiteY2" fmla="*/ 1693 h 9811"/>
                    <a:gd name="connsiteX3" fmla="*/ 10000 w 10000"/>
                    <a:gd name="connsiteY3" fmla="*/ 1533 h 9811"/>
                    <a:gd name="connsiteX4" fmla="*/ 9538 w 10000"/>
                    <a:gd name="connsiteY4" fmla="*/ 160 h 9811"/>
                    <a:gd name="connsiteX5" fmla="*/ 9351 w 10000"/>
                    <a:gd name="connsiteY5" fmla="*/ 0 h 9811"/>
                    <a:gd name="connsiteX6" fmla="*/ 649 w 10000"/>
                    <a:gd name="connsiteY6" fmla="*/ 0 h 9811"/>
                    <a:gd name="connsiteX7" fmla="*/ 462 w 10000"/>
                    <a:gd name="connsiteY7" fmla="*/ 160 h 9811"/>
                    <a:gd name="connsiteX8" fmla="*/ 0 w 10000"/>
                    <a:gd name="connsiteY8" fmla="*/ 1450 h 9811"/>
                    <a:gd name="connsiteX9" fmla="*/ 0 w 10000"/>
                    <a:gd name="connsiteY9" fmla="*/ 1693 h 9811"/>
                    <a:gd name="connsiteX10" fmla="*/ 2501 w 10000"/>
                    <a:gd name="connsiteY10" fmla="*/ 4676 h 9811"/>
                    <a:gd name="connsiteX11" fmla="*/ 2532 w 10000"/>
                    <a:gd name="connsiteY11" fmla="*/ 9811 h 9811"/>
                    <a:gd name="connsiteX0" fmla="*/ 7594 w 10000"/>
                    <a:gd name="connsiteY0" fmla="*/ 10000 h 10000"/>
                    <a:gd name="connsiteX1" fmla="*/ 7499 w 10000"/>
                    <a:gd name="connsiteY1" fmla="*/ 4766 h 10000"/>
                    <a:gd name="connsiteX2" fmla="*/ 9908 w 10000"/>
                    <a:gd name="connsiteY2" fmla="*/ 1726 h 10000"/>
                    <a:gd name="connsiteX3" fmla="*/ 10000 w 10000"/>
                    <a:gd name="connsiteY3" fmla="*/ 1563 h 10000"/>
                    <a:gd name="connsiteX4" fmla="*/ 9538 w 10000"/>
                    <a:gd name="connsiteY4" fmla="*/ 163 h 10000"/>
                    <a:gd name="connsiteX5" fmla="*/ 9351 w 10000"/>
                    <a:gd name="connsiteY5" fmla="*/ 0 h 10000"/>
                    <a:gd name="connsiteX6" fmla="*/ 649 w 10000"/>
                    <a:gd name="connsiteY6" fmla="*/ 0 h 10000"/>
                    <a:gd name="connsiteX7" fmla="*/ 462 w 10000"/>
                    <a:gd name="connsiteY7" fmla="*/ 163 h 10000"/>
                    <a:gd name="connsiteX8" fmla="*/ 0 w 10000"/>
                    <a:gd name="connsiteY8" fmla="*/ 1478 h 10000"/>
                    <a:gd name="connsiteX9" fmla="*/ 0 w 10000"/>
                    <a:gd name="connsiteY9" fmla="*/ 1726 h 10000"/>
                    <a:gd name="connsiteX10" fmla="*/ 2501 w 10000"/>
                    <a:gd name="connsiteY10" fmla="*/ 4766 h 10000"/>
                    <a:gd name="connsiteX11" fmla="*/ 2532 w 10000"/>
                    <a:gd name="connsiteY11" fmla="*/ 10000 h 10000"/>
                    <a:gd name="connsiteX0" fmla="*/ 7594 w 10000"/>
                    <a:gd name="connsiteY0" fmla="*/ 10000 h 10000"/>
                    <a:gd name="connsiteX1" fmla="*/ 7499 w 10000"/>
                    <a:gd name="connsiteY1" fmla="*/ 4766 h 10000"/>
                    <a:gd name="connsiteX2" fmla="*/ 9908 w 10000"/>
                    <a:gd name="connsiteY2" fmla="*/ 1726 h 10000"/>
                    <a:gd name="connsiteX3" fmla="*/ 10000 w 10000"/>
                    <a:gd name="connsiteY3" fmla="*/ 1563 h 10000"/>
                    <a:gd name="connsiteX4" fmla="*/ 9538 w 10000"/>
                    <a:gd name="connsiteY4" fmla="*/ 163 h 10000"/>
                    <a:gd name="connsiteX5" fmla="*/ 9351 w 10000"/>
                    <a:gd name="connsiteY5" fmla="*/ 0 h 10000"/>
                    <a:gd name="connsiteX6" fmla="*/ 649 w 10000"/>
                    <a:gd name="connsiteY6" fmla="*/ 0 h 10000"/>
                    <a:gd name="connsiteX7" fmla="*/ 462 w 10000"/>
                    <a:gd name="connsiteY7" fmla="*/ 163 h 10000"/>
                    <a:gd name="connsiteX8" fmla="*/ 0 w 10000"/>
                    <a:gd name="connsiteY8" fmla="*/ 1478 h 10000"/>
                    <a:gd name="connsiteX9" fmla="*/ 0 w 10000"/>
                    <a:gd name="connsiteY9" fmla="*/ 1726 h 10000"/>
                    <a:gd name="connsiteX10" fmla="*/ 2501 w 10000"/>
                    <a:gd name="connsiteY10" fmla="*/ 4766 h 10000"/>
                    <a:gd name="connsiteX11" fmla="*/ 2532 w 10000"/>
                    <a:gd name="connsiteY11" fmla="*/ 10000 h 10000"/>
                    <a:gd name="connsiteX0" fmla="*/ 7594 w 10000"/>
                    <a:gd name="connsiteY0" fmla="*/ 10000 h 10000"/>
                    <a:gd name="connsiteX1" fmla="*/ 7499 w 10000"/>
                    <a:gd name="connsiteY1" fmla="*/ 4766 h 10000"/>
                    <a:gd name="connsiteX2" fmla="*/ 9908 w 10000"/>
                    <a:gd name="connsiteY2" fmla="*/ 1726 h 10000"/>
                    <a:gd name="connsiteX3" fmla="*/ 10000 w 10000"/>
                    <a:gd name="connsiteY3" fmla="*/ 1563 h 10000"/>
                    <a:gd name="connsiteX4" fmla="*/ 9538 w 10000"/>
                    <a:gd name="connsiteY4" fmla="*/ 163 h 10000"/>
                    <a:gd name="connsiteX5" fmla="*/ 9351 w 10000"/>
                    <a:gd name="connsiteY5" fmla="*/ 0 h 10000"/>
                    <a:gd name="connsiteX6" fmla="*/ 649 w 10000"/>
                    <a:gd name="connsiteY6" fmla="*/ 0 h 10000"/>
                    <a:gd name="connsiteX7" fmla="*/ 462 w 10000"/>
                    <a:gd name="connsiteY7" fmla="*/ 163 h 10000"/>
                    <a:gd name="connsiteX8" fmla="*/ 0 w 10000"/>
                    <a:gd name="connsiteY8" fmla="*/ 1478 h 10000"/>
                    <a:gd name="connsiteX9" fmla="*/ 0 w 10000"/>
                    <a:gd name="connsiteY9" fmla="*/ 1726 h 10000"/>
                    <a:gd name="connsiteX10" fmla="*/ 2501 w 10000"/>
                    <a:gd name="connsiteY10" fmla="*/ 4766 h 10000"/>
                    <a:gd name="connsiteX11" fmla="*/ 2532 w 10000"/>
                    <a:gd name="connsiteY11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000" h="10000">
                      <a:moveTo>
                        <a:pt x="7594" y="10000"/>
                      </a:moveTo>
                      <a:cubicBezTo>
                        <a:pt x="7546" y="7383"/>
                        <a:pt x="7546" y="7383"/>
                        <a:pt x="7499" y="4766"/>
                      </a:cubicBezTo>
                      <a:cubicBezTo>
                        <a:pt x="7517" y="4757"/>
                        <a:pt x="9105" y="2739"/>
                        <a:pt x="9908" y="1726"/>
                      </a:cubicBezTo>
                      <a:cubicBezTo>
                        <a:pt x="10000" y="1643"/>
                        <a:pt x="10000" y="1563"/>
                        <a:pt x="10000" y="1563"/>
                      </a:cubicBezTo>
                      <a:lnTo>
                        <a:pt x="9538" y="163"/>
                      </a:lnTo>
                      <a:cubicBezTo>
                        <a:pt x="9538" y="82"/>
                        <a:pt x="9446" y="0"/>
                        <a:pt x="9351" y="0"/>
                      </a:cubicBezTo>
                      <a:lnTo>
                        <a:pt x="649" y="0"/>
                      </a:lnTo>
                      <a:cubicBezTo>
                        <a:pt x="557" y="0"/>
                        <a:pt x="462" y="82"/>
                        <a:pt x="462" y="163"/>
                      </a:cubicBezTo>
                      <a:lnTo>
                        <a:pt x="0" y="1478"/>
                      </a:lnTo>
                      <a:lnTo>
                        <a:pt x="0" y="1726"/>
                      </a:lnTo>
                      <a:lnTo>
                        <a:pt x="2501" y="4766"/>
                      </a:lnTo>
                      <a:cubicBezTo>
                        <a:pt x="2501" y="10193"/>
                        <a:pt x="2532" y="10000"/>
                        <a:pt x="2532" y="100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5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8389938" y="944563"/>
                  <a:ext cx="1587" cy="93662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6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8469313" y="831850"/>
                  <a:ext cx="1587" cy="2063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7" name="Line 24"/>
                <p:cNvSpPr>
                  <a:spLocks noChangeShapeType="1"/>
                </p:cNvSpPr>
                <p:nvPr/>
              </p:nvSpPr>
              <p:spPr bwMode="auto">
                <a:xfrm>
                  <a:off x="8277225" y="1227321"/>
                  <a:ext cx="1588" cy="2698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8" name="Line 25"/>
                <p:cNvSpPr>
                  <a:spLocks noChangeShapeType="1"/>
                </p:cNvSpPr>
                <p:nvPr/>
              </p:nvSpPr>
              <p:spPr bwMode="auto">
                <a:xfrm>
                  <a:off x="8502650" y="1227321"/>
                  <a:ext cx="1588" cy="2698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9" name="Freeform 26"/>
                <p:cNvSpPr>
                  <a:spLocks noChangeArrowheads="1"/>
                </p:cNvSpPr>
                <p:nvPr/>
              </p:nvSpPr>
              <p:spPr bwMode="auto">
                <a:xfrm>
                  <a:off x="7905750" y="2927350"/>
                  <a:ext cx="946150" cy="338138"/>
                </a:xfrm>
                <a:custGeom>
                  <a:avLst/>
                  <a:gdLst>
                    <a:gd name="T0" fmla="*/ 2625 w 2626"/>
                    <a:gd name="T1" fmla="*/ 937 h 938"/>
                    <a:gd name="T2" fmla="*/ 2625 w 2626"/>
                    <a:gd name="T3" fmla="*/ 937 h 938"/>
                    <a:gd name="T4" fmla="*/ 2625 w 2626"/>
                    <a:gd name="T5" fmla="*/ 62 h 938"/>
                    <a:gd name="T6" fmla="*/ 2531 w 2626"/>
                    <a:gd name="T7" fmla="*/ 0 h 938"/>
                    <a:gd name="T8" fmla="*/ 62 w 2626"/>
                    <a:gd name="T9" fmla="*/ 0 h 938"/>
                    <a:gd name="T10" fmla="*/ 0 w 2626"/>
                    <a:gd name="T11" fmla="*/ 62 h 938"/>
                    <a:gd name="T12" fmla="*/ 0 w 2626"/>
                    <a:gd name="T13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26" h="938">
                      <a:moveTo>
                        <a:pt x="2625" y="937"/>
                      </a:moveTo>
                      <a:lnTo>
                        <a:pt x="2625" y="937"/>
                      </a:lnTo>
                      <a:cubicBezTo>
                        <a:pt x="2625" y="62"/>
                        <a:pt x="2625" y="62"/>
                        <a:pt x="2625" y="62"/>
                      </a:cubicBezTo>
                      <a:cubicBezTo>
                        <a:pt x="2625" y="31"/>
                        <a:pt x="2593" y="0"/>
                        <a:pt x="2531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31" y="0"/>
                        <a:pt x="0" y="31"/>
                        <a:pt x="0" y="62"/>
                      </a:cubicBezTo>
                      <a:cubicBezTo>
                        <a:pt x="0" y="937"/>
                        <a:pt x="0" y="937"/>
                        <a:pt x="0" y="93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0" name="Line 27"/>
                <p:cNvSpPr>
                  <a:spLocks noChangeShapeType="1"/>
                </p:cNvSpPr>
                <p:nvPr/>
              </p:nvSpPr>
              <p:spPr bwMode="auto">
                <a:xfrm>
                  <a:off x="8389938" y="2931302"/>
                  <a:ext cx="1587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1" name="Freeform 28"/>
                <p:cNvSpPr>
                  <a:spLocks noChangeArrowheads="1"/>
                </p:cNvSpPr>
                <p:nvPr/>
              </p:nvSpPr>
              <p:spPr bwMode="auto">
                <a:xfrm>
                  <a:off x="6680200" y="1520825"/>
                  <a:ext cx="1103313" cy="461963"/>
                </a:xfrm>
                <a:custGeom>
                  <a:avLst/>
                  <a:gdLst>
                    <a:gd name="T0" fmla="*/ 2750 w 3064"/>
                    <a:gd name="T1" fmla="*/ 906 h 1282"/>
                    <a:gd name="T2" fmla="*/ 2750 w 3064"/>
                    <a:gd name="T3" fmla="*/ 906 h 1282"/>
                    <a:gd name="T4" fmla="*/ 1719 w 3064"/>
                    <a:gd name="T5" fmla="*/ 906 h 1282"/>
                    <a:gd name="T6" fmla="*/ 2188 w 3064"/>
                    <a:gd name="T7" fmla="*/ 1281 h 1282"/>
                    <a:gd name="T8" fmla="*/ 1719 w 3064"/>
                    <a:gd name="T9" fmla="*/ 1281 h 1282"/>
                    <a:gd name="T10" fmla="*/ 1063 w 3064"/>
                    <a:gd name="T11" fmla="*/ 906 h 1282"/>
                    <a:gd name="T12" fmla="*/ 375 w 3064"/>
                    <a:gd name="T13" fmla="*/ 906 h 1282"/>
                    <a:gd name="T14" fmla="*/ 0 w 3064"/>
                    <a:gd name="T15" fmla="*/ 781 h 1282"/>
                    <a:gd name="T16" fmla="*/ 563 w 3064"/>
                    <a:gd name="T17" fmla="*/ 468 h 1282"/>
                    <a:gd name="T18" fmla="*/ 1157 w 3064"/>
                    <a:gd name="T19" fmla="*/ 468 h 1282"/>
                    <a:gd name="T20" fmla="*/ 1719 w 3064"/>
                    <a:gd name="T21" fmla="*/ 156 h 1282"/>
                    <a:gd name="T22" fmla="*/ 2125 w 3064"/>
                    <a:gd name="T23" fmla="*/ 156 h 1282"/>
                    <a:gd name="T24" fmla="*/ 1750 w 3064"/>
                    <a:gd name="T25" fmla="*/ 468 h 1282"/>
                    <a:gd name="T26" fmla="*/ 2282 w 3064"/>
                    <a:gd name="T27" fmla="*/ 468 h 1282"/>
                    <a:gd name="T28" fmla="*/ 2688 w 3064"/>
                    <a:gd name="T29" fmla="*/ 0 h 1282"/>
                    <a:gd name="T30" fmla="*/ 3063 w 3064"/>
                    <a:gd name="T31" fmla="*/ 0 h 1282"/>
                    <a:gd name="T32" fmla="*/ 2750 w 3064"/>
                    <a:gd name="T33" fmla="*/ 906 h 12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064" h="1282">
                      <a:moveTo>
                        <a:pt x="2750" y="906"/>
                      </a:moveTo>
                      <a:lnTo>
                        <a:pt x="2750" y="906"/>
                      </a:lnTo>
                      <a:cubicBezTo>
                        <a:pt x="1719" y="906"/>
                        <a:pt x="1719" y="906"/>
                        <a:pt x="1719" y="906"/>
                      </a:cubicBezTo>
                      <a:cubicBezTo>
                        <a:pt x="2188" y="1281"/>
                        <a:pt x="2188" y="1281"/>
                        <a:pt x="2188" y="1281"/>
                      </a:cubicBezTo>
                      <a:cubicBezTo>
                        <a:pt x="1719" y="1281"/>
                        <a:pt x="1719" y="1281"/>
                        <a:pt x="1719" y="1281"/>
                      </a:cubicBezTo>
                      <a:cubicBezTo>
                        <a:pt x="1063" y="906"/>
                        <a:pt x="1063" y="906"/>
                        <a:pt x="1063" y="906"/>
                      </a:cubicBezTo>
                      <a:cubicBezTo>
                        <a:pt x="375" y="906"/>
                        <a:pt x="375" y="906"/>
                        <a:pt x="375" y="906"/>
                      </a:cubicBezTo>
                      <a:cubicBezTo>
                        <a:pt x="219" y="906"/>
                        <a:pt x="0" y="875"/>
                        <a:pt x="0" y="781"/>
                      </a:cubicBezTo>
                      <a:cubicBezTo>
                        <a:pt x="0" y="687"/>
                        <a:pt x="282" y="468"/>
                        <a:pt x="563" y="468"/>
                      </a:cubicBezTo>
                      <a:cubicBezTo>
                        <a:pt x="1157" y="468"/>
                        <a:pt x="1157" y="468"/>
                        <a:pt x="1157" y="468"/>
                      </a:cubicBezTo>
                      <a:cubicBezTo>
                        <a:pt x="1719" y="156"/>
                        <a:pt x="1719" y="156"/>
                        <a:pt x="1719" y="156"/>
                      </a:cubicBezTo>
                      <a:cubicBezTo>
                        <a:pt x="2125" y="156"/>
                        <a:pt x="2125" y="156"/>
                        <a:pt x="2125" y="156"/>
                      </a:cubicBezTo>
                      <a:cubicBezTo>
                        <a:pt x="1750" y="468"/>
                        <a:pt x="1750" y="468"/>
                        <a:pt x="1750" y="468"/>
                      </a:cubicBezTo>
                      <a:cubicBezTo>
                        <a:pt x="2282" y="468"/>
                        <a:pt x="2282" y="468"/>
                        <a:pt x="2282" y="468"/>
                      </a:cubicBezTo>
                      <a:cubicBezTo>
                        <a:pt x="2688" y="0"/>
                        <a:pt x="2688" y="0"/>
                        <a:pt x="2688" y="0"/>
                      </a:cubicBezTo>
                      <a:cubicBezTo>
                        <a:pt x="3063" y="0"/>
                        <a:pt x="3063" y="0"/>
                        <a:pt x="3063" y="0"/>
                      </a:cubicBezTo>
                      <a:lnTo>
                        <a:pt x="2750" y="90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2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7061200" y="1689100"/>
                  <a:ext cx="261938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3" name="Line 30"/>
                <p:cNvSpPr>
                  <a:spLocks noChangeShapeType="1"/>
                </p:cNvSpPr>
                <p:nvPr/>
              </p:nvSpPr>
              <p:spPr bwMode="auto">
                <a:xfrm>
                  <a:off x="6735578" y="1746250"/>
                  <a:ext cx="112713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2" name="Rectangle 11"/>
            <p:cNvSpPr/>
            <p:nvPr/>
          </p:nvSpPr>
          <p:spPr>
            <a:xfrm>
              <a:off x="4751769" y="0"/>
              <a:ext cx="760440" cy="6620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16591" y="2571072"/>
            <a:ext cx="647857" cy="775632"/>
            <a:chOff x="3280957" y="0"/>
            <a:chExt cx="647857" cy="775632"/>
          </a:xfrm>
        </p:grpSpPr>
        <p:grpSp>
          <p:nvGrpSpPr>
            <p:cNvPr id="14" name="Group 13"/>
            <p:cNvGrpSpPr/>
            <p:nvPr/>
          </p:nvGrpSpPr>
          <p:grpSpPr>
            <a:xfrm>
              <a:off x="3344457" y="0"/>
              <a:ext cx="520857" cy="775632"/>
              <a:chOff x="6688913" y="5643573"/>
              <a:chExt cx="520857" cy="775632"/>
            </a:xfrm>
          </p:grpSpPr>
          <p:grpSp>
            <p:nvGrpSpPr>
              <p:cNvPr id="278" name="Group 277"/>
              <p:cNvGrpSpPr/>
              <p:nvPr/>
            </p:nvGrpSpPr>
            <p:grpSpPr>
              <a:xfrm>
                <a:off x="6688913" y="5643573"/>
                <a:ext cx="520857" cy="521632"/>
                <a:chOff x="1343025" y="165100"/>
                <a:chExt cx="7472363" cy="7483475"/>
              </a:xfrm>
            </p:grpSpPr>
            <p:sp>
              <p:nvSpPr>
                <p:cNvPr id="279" name="Freeform 1"/>
                <p:cNvSpPr>
                  <a:spLocks noChangeArrowheads="1"/>
                </p:cNvSpPr>
                <p:nvPr/>
              </p:nvSpPr>
              <p:spPr bwMode="auto">
                <a:xfrm>
                  <a:off x="2532063" y="4757738"/>
                  <a:ext cx="2247900" cy="2247900"/>
                </a:xfrm>
                <a:custGeom>
                  <a:avLst/>
                  <a:gdLst>
                    <a:gd name="T0" fmla="*/ 787 w 6243"/>
                    <a:gd name="T1" fmla="*/ 6060 h 6243"/>
                    <a:gd name="T2" fmla="*/ 787 w 6243"/>
                    <a:gd name="T3" fmla="*/ 6060 h 6243"/>
                    <a:gd name="T4" fmla="*/ 181 w 6243"/>
                    <a:gd name="T5" fmla="*/ 6060 h 6243"/>
                    <a:gd name="T6" fmla="*/ 181 w 6243"/>
                    <a:gd name="T7" fmla="*/ 5454 h 6243"/>
                    <a:gd name="T8" fmla="*/ 5454 w 6243"/>
                    <a:gd name="T9" fmla="*/ 181 h 6243"/>
                    <a:gd name="T10" fmla="*/ 6060 w 6243"/>
                    <a:gd name="T11" fmla="*/ 181 h 6243"/>
                    <a:gd name="T12" fmla="*/ 6060 w 6243"/>
                    <a:gd name="T13" fmla="*/ 787 h 6243"/>
                    <a:gd name="T14" fmla="*/ 787 w 6243"/>
                    <a:gd name="T15" fmla="*/ 6060 h 6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3" h="6243">
                      <a:moveTo>
                        <a:pt x="787" y="6060"/>
                      </a:moveTo>
                      <a:lnTo>
                        <a:pt x="787" y="6060"/>
                      </a:lnTo>
                      <a:cubicBezTo>
                        <a:pt x="636" y="6242"/>
                        <a:pt x="364" y="6242"/>
                        <a:pt x="181" y="6060"/>
                      </a:cubicBezTo>
                      <a:cubicBezTo>
                        <a:pt x="0" y="5878"/>
                        <a:pt x="0" y="5606"/>
                        <a:pt x="181" y="5454"/>
                      </a:cubicBezTo>
                      <a:cubicBezTo>
                        <a:pt x="5454" y="181"/>
                        <a:pt x="5454" y="181"/>
                        <a:pt x="5454" y="181"/>
                      </a:cubicBezTo>
                      <a:cubicBezTo>
                        <a:pt x="5606" y="0"/>
                        <a:pt x="5909" y="0"/>
                        <a:pt x="6060" y="181"/>
                      </a:cubicBezTo>
                      <a:cubicBezTo>
                        <a:pt x="6242" y="334"/>
                        <a:pt x="6242" y="606"/>
                        <a:pt x="6060" y="787"/>
                      </a:cubicBezTo>
                      <a:lnTo>
                        <a:pt x="787" y="606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9" name="Freeform 2"/>
                <p:cNvSpPr>
                  <a:spLocks noChangeArrowheads="1"/>
                </p:cNvSpPr>
                <p:nvPr/>
              </p:nvSpPr>
              <p:spPr bwMode="auto">
                <a:xfrm>
                  <a:off x="1343025" y="165100"/>
                  <a:ext cx="7472363" cy="7483475"/>
                </a:xfrm>
                <a:custGeom>
                  <a:avLst/>
                  <a:gdLst>
                    <a:gd name="T0" fmla="*/ 11665 w 20757"/>
                    <a:gd name="T1" fmla="*/ 13513 h 20787"/>
                    <a:gd name="T2" fmla="*/ 11665 w 20757"/>
                    <a:gd name="T3" fmla="*/ 13513 h 20787"/>
                    <a:gd name="T4" fmla="*/ 13938 w 20757"/>
                    <a:gd name="T5" fmla="*/ 15786 h 20787"/>
                    <a:gd name="T6" fmla="*/ 14211 w 20757"/>
                    <a:gd name="T7" fmla="*/ 16786 h 20787"/>
                    <a:gd name="T8" fmla="*/ 15089 w 20757"/>
                    <a:gd name="T9" fmla="*/ 19725 h 20787"/>
                    <a:gd name="T10" fmla="*/ 17756 w 20757"/>
                    <a:gd name="T11" fmla="*/ 20665 h 20787"/>
                    <a:gd name="T12" fmla="*/ 17968 w 20757"/>
                    <a:gd name="T13" fmla="*/ 20089 h 20787"/>
                    <a:gd name="T14" fmla="*/ 16725 w 20757"/>
                    <a:gd name="T15" fmla="*/ 18847 h 20787"/>
                    <a:gd name="T16" fmla="*/ 16725 w 20757"/>
                    <a:gd name="T17" fmla="*/ 16726 h 20787"/>
                    <a:gd name="T18" fmla="*/ 16725 w 20757"/>
                    <a:gd name="T19" fmla="*/ 16726 h 20787"/>
                    <a:gd name="T20" fmla="*/ 18847 w 20757"/>
                    <a:gd name="T21" fmla="*/ 16726 h 20787"/>
                    <a:gd name="T22" fmla="*/ 20089 w 20757"/>
                    <a:gd name="T23" fmla="*/ 17968 h 20787"/>
                    <a:gd name="T24" fmla="*/ 20665 w 20757"/>
                    <a:gd name="T25" fmla="*/ 17756 h 20787"/>
                    <a:gd name="T26" fmla="*/ 19725 w 20757"/>
                    <a:gd name="T27" fmla="*/ 15119 h 20787"/>
                    <a:gd name="T28" fmla="*/ 16937 w 20757"/>
                    <a:gd name="T29" fmla="*/ 14211 h 20787"/>
                    <a:gd name="T30" fmla="*/ 15968 w 20757"/>
                    <a:gd name="T31" fmla="*/ 13907 h 20787"/>
                    <a:gd name="T32" fmla="*/ 6848 w 20757"/>
                    <a:gd name="T33" fmla="*/ 4787 h 20787"/>
                    <a:gd name="T34" fmla="*/ 6575 w 20757"/>
                    <a:gd name="T35" fmla="*/ 3818 h 20787"/>
                    <a:gd name="T36" fmla="*/ 5636 w 20757"/>
                    <a:gd name="T37" fmla="*/ 1030 h 20787"/>
                    <a:gd name="T38" fmla="*/ 2999 w 20757"/>
                    <a:gd name="T39" fmla="*/ 90 h 20787"/>
                    <a:gd name="T40" fmla="*/ 2788 w 20757"/>
                    <a:gd name="T41" fmla="*/ 666 h 20787"/>
                    <a:gd name="T42" fmla="*/ 4030 w 20757"/>
                    <a:gd name="T43" fmla="*/ 1940 h 20787"/>
                    <a:gd name="T44" fmla="*/ 4030 w 20757"/>
                    <a:gd name="T45" fmla="*/ 4060 h 20787"/>
                    <a:gd name="T46" fmla="*/ 4030 w 20757"/>
                    <a:gd name="T47" fmla="*/ 4060 h 20787"/>
                    <a:gd name="T48" fmla="*/ 1909 w 20757"/>
                    <a:gd name="T49" fmla="*/ 4060 h 20787"/>
                    <a:gd name="T50" fmla="*/ 666 w 20757"/>
                    <a:gd name="T51" fmla="*/ 2788 h 20787"/>
                    <a:gd name="T52" fmla="*/ 90 w 20757"/>
                    <a:gd name="T53" fmla="*/ 2999 h 20787"/>
                    <a:gd name="T54" fmla="*/ 1030 w 20757"/>
                    <a:gd name="T55" fmla="*/ 5666 h 20787"/>
                    <a:gd name="T56" fmla="*/ 3969 w 20757"/>
                    <a:gd name="T57" fmla="*/ 6545 h 20787"/>
                    <a:gd name="T58" fmla="*/ 4970 w 20757"/>
                    <a:gd name="T59" fmla="*/ 6818 h 20787"/>
                    <a:gd name="T60" fmla="*/ 11665 w 20757"/>
                    <a:gd name="T61" fmla="*/ 13513 h 20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757" h="20787">
                      <a:moveTo>
                        <a:pt x="11665" y="13513"/>
                      </a:moveTo>
                      <a:lnTo>
                        <a:pt x="11665" y="13513"/>
                      </a:lnTo>
                      <a:cubicBezTo>
                        <a:pt x="13938" y="15786"/>
                        <a:pt x="13938" y="15786"/>
                        <a:pt x="13938" y="15786"/>
                      </a:cubicBezTo>
                      <a:cubicBezTo>
                        <a:pt x="14181" y="16029"/>
                        <a:pt x="14271" y="16422"/>
                        <a:pt x="14211" y="16786"/>
                      </a:cubicBezTo>
                      <a:cubicBezTo>
                        <a:pt x="13998" y="17817"/>
                        <a:pt x="14302" y="18938"/>
                        <a:pt x="15089" y="19725"/>
                      </a:cubicBezTo>
                      <a:cubicBezTo>
                        <a:pt x="15816" y="20452"/>
                        <a:pt x="16816" y="20786"/>
                        <a:pt x="17756" y="20665"/>
                      </a:cubicBezTo>
                      <a:cubicBezTo>
                        <a:pt x="18028" y="20635"/>
                        <a:pt x="18180" y="20301"/>
                        <a:pt x="17968" y="20089"/>
                      </a:cubicBezTo>
                      <a:cubicBezTo>
                        <a:pt x="16725" y="18847"/>
                        <a:pt x="16725" y="18847"/>
                        <a:pt x="16725" y="18847"/>
                      </a:cubicBezTo>
                      <a:cubicBezTo>
                        <a:pt x="16120" y="18271"/>
                        <a:pt x="16120" y="17301"/>
                        <a:pt x="16725" y="16726"/>
                      </a:cubicBezTo>
                      <a:lnTo>
                        <a:pt x="16725" y="16726"/>
                      </a:lnTo>
                      <a:cubicBezTo>
                        <a:pt x="17301" y="16150"/>
                        <a:pt x="18241" y="16150"/>
                        <a:pt x="18847" y="16726"/>
                      </a:cubicBezTo>
                      <a:cubicBezTo>
                        <a:pt x="20089" y="17968"/>
                        <a:pt x="20089" y="17968"/>
                        <a:pt x="20089" y="17968"/>
                      </a:cubicBezTo>
                      <a:cubicBezTo>
                        <a:pt x="20301" y="18180"/>
                        <a:pt x="20635" y="18059"/>
                        <a:pt x="20665" y="17756"/>
                      </a:cubicBezTo>
                      <a:cubicBezTo>
                        <a:pt x="20756" y="16816"/>
                        <a:pt x="20452" y="15846"/>
                        <a:pt x="19725" y="15119"/>
                      </a:cubicBezTo>
                      <a:cubicBezTo>
                        <a:pt x="18968" y="14362"/>
                        <a:pt x="17907" y="14059"/>
                        <a:pt x="16937" y="14211"/>
                      </a:cubicBezTo>
                      <a:cubicBezTo>
                        <a:pt x="16574" y="14241"/>
                        <a:pt x="16241" y="14150"/>
                        <a:pt x="15968" y="13907"/>
                      </a:cubicBezTo>
                      <a:cubicBezTo>
                        <a:pt x="6848" y="4787"/>
                        <a:pt x="6848" y="4787"/>
                        <a:pt x="6848" y="4787"/>
                      </a:cubicBezTo>
                      <a:cubicBezTo>
                        <a:pt x="6606" y="4545"/>
                        <a:pt x="6514" y="4181"/>
                        <a:pt x="6575" y="3818"/>
                      </a:cubicBezTo>
                      <a:cubicBezTo>
                        <a:pt x="6727" y="2848"/>
                        <a:pt x="6393" y="1787"/>
                        <a:pt x="5636" y="1030"/>
                      </a:cubicBezTo>
                      <a:cubicBezTo>
                        <a:pt x="4909" y="303"/>
                        <a:pt x="3939" y="0"/>
                        <a:pt x="2999" y="90"/>
                      </a:cubicBezTo>
                      <a:cubicBezTo>
                        <a:pt x="2697" y="121"/>
                        <a:pt x="2576" y="485"/>
                        <a:pt x="2788" y="666"/>
                      </a:cubicBezTo>
                      <a:cubicBezTo>
                        <a:pt x="4030" y="1940"/>
                        <a:pt x="4030" y="1940"/>
                        <a:pt x="4030" y="1940"/>
                      </a:cubicBezTo>
                      <a:cubicBezTo>
                        <a:pt x="4606" y="2515"/>
                        <a:pt x="4606" y="3454"/>
                        <a:pt x="4030" y="4060"/>
                      </a:cubicBezTo>
                      <a:lnTo>
                        <a:pt x="4030" y="4060"/>
                      </a:lnTo>
                      <a:cubicBezTo>
                        <a:pt x="3454" y="4636"/>
                        <a:pt x="2484" y="4636"/>
                        <a:pt x="1909" y="4060"/>
                      </a:cubicBezTo>
                      <a:cubicBezTo>
                        <a:pt x="666" y="2788"/>
                        <a:pt x="666" y="2788"/>
                        <a:pt x="666" y="2788"/>
                      </a:cubicBezTo>
                      <a:cubicBezTo>
                        <a:pt x="454" y="2606"/>
                        <a:pt x="121" y="2727"/>
                        <a:pt x="90" y="2999"/>
                      </a:cubicBezTo>
                      <a:cubicBezTo>
                        <a:pt x="0" y="3939"/>
                        <a:pt x="303" y="4939"/>
                        <a:pt x="1030" y="5666"/>
                      </a:cubicBezTo>
                      <a:cubicBezTo>
                        <a:pt x="1818" y="6454"/>
                        <a:pt x="2939" y="6757"/>
                        <a:pt x="3969" y="6545"/>
                      </a:cubicBezTo>
                      <a:cubicBezTo>
                        <a:pt x="4333" y="6484"/>
                        <a:pt x="4727" y="6575"/>
                        <a:pt x="4970" y="6818"/>
                      </a:cubicBezTo>
                      <a:cubicBezTo>
                        <a:pt x="11665" y="13513"/>
                        <a:pt x="11665" y="13513"/>
                        <a:pt x="11665" y="135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Freeform 3"/>
                <p:cNvSpPr>
                  <a:spLocks noChangeArrowheads="1"/>
                </p:cNvSpPr>
                <p:nvPr/>
              </p:nvSpPr>
              <p:spPr bwMode="auto">
                <a:xfrm>
                  <a:off x="5105400" y="317500"/>
                  <a:ext cx="3556000" cy="3557588"/>
                </a:xfrm>
                <a:custGeom>
                  <a:avLst/>
                  <a:gdLst>
                    <a:gd name="T0" fmla="*/ 1909 w 9879"/>
                    <a:gd name="T1" fmla="*/ 9879 h 9880"/>
                    <a:gd name="T2" fmla="*/ 1909 w 9879"/>
                    <a:gd name="T3" fmla="*/ 9879 h 9880"/>
                    <a:gd name="T4" fmla="*/ 7000 w 9879"/>
                    <a:gd name="T5" fmla="*/ 4788 h 9880"/>
                    <a:gd name="T6" fmla="*/ 7273 w 9879"/>
                    <a:gd name="T7" fmla="*/ 4636 h 9880"/>
                    <a:gd name="T8" fmla="*/ 8302 w 9879"/>
                    <a:gd name="T9" fmla="*/ 4302 h 9880"/>
                    <a:gd name="T10" fmla="*/ 8697 w 9879"/>
                    <a:gd name="T11" fmla="*/ 3970 h 9880"/>
                    <a:gd name="T12" fmla="*/ 9727 w 9879"/>
                    <a:gd name="T13" fmla="*/ 2212 h 9880"/>
                    <a:gd name="T14" fmla="*/ 9636 w 9879"/>
                    <a:gd name="T15" fmla="*/ 1363 h 9880"/>
                    <a:gd name="T16" fmla="*/ 8515 w 9879"/>
                    <a:gd name="T17" fmla="*/ 272 h 9880"/>
                    <a:gd name="T18" fmla="*/ 7666 w 9879"/>
                    <a:gd name="T19" fmla="*/ 151 h 9880"/>
                    <a:gd name="T20" fmla="*/ 5909 w 9879"/>
                    <a:gd name="T21" fmla="*/ 1212 h 9880"/>
                    <a:gd name="T22" fmla="*/ 5606 w 9879"/>
                    <a:gd name="T23" fmla="*/ 1576 h 9880"/>
                    <a:gd name="T24" fmla="*/ 5242 w 9879"/>
                    <a:gd name="T25" fmla="*/ 2636 h 9880"/>
                    <a:gd name="T26" fmla="*/ 5061 w 9879"/>
                    <a:gd name="T27" fmla="*/ 2909 h 9880"/>
                    <a:gd name="T28" fmla="*/ 0 w 9879"/>
                    <a:gd name="T29" fmla="*/ 7970 h 9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79" h="9880">
                      <a:moveTo>
                        <a:pt x="1909" y="9879"/>
                      </a:moveTo>
                      <a:lnTo>
                        <a:pt x="1909" y="9879"/>
                      </a:lnTo>
                      <a:cubicBezTo>
                        <a:pt x="7000" y="4788"/>
                        <a:pt x="7000" y="4788"/>
                        <a:pt x="7000" y="4788"/>
                      </a:cubicBezTo>
                      <a:cubicBezTo>
                        <a:pt x="7060" y="4727"/>
                        <a:pt x="7151" y="4667"/>
                        <a:pt x="7273" y="4636"/>
                      </a:cubicBezTo>
                      <a:cubicBezTo>
                        <a:pt x="8302" y="4302"/>
                        <a:pt x="8302" y="4302"/>
                        <a:pt x="8302" y="4302"/>
                      </a:cubicBezTo>
                      <a:cubicBezTo>
                        <a:pt x="8455" y="4242"/>
                        <a:pt x="8606" y="4121"/>
                        <a:pt x="8697" y="3970"/>
                      </a:cubicBezTo>
                      <a:cubicBezTo>
                        <a:pt x="9727" y="2212"/>
                        <a:pt x="9727" y="2212"/>
                        <a:pt x="9727" y="2212"/>
                      </a:cubicBezTo>
                      <a:cubicBezTo>
                        <a:pt x="9878" y="1939"/>
                        <a:pt x="9848" y="1576"/>
                        <a:pt x="9636" y="1363"/>
                      </a:cubicBezTo>
                      <a:cubicBezTo>
                        <a:pt x="8515" y="272"/>
                        <a:pt x="8515" y="272"/>
                        <a:pt x="8515" y="272"/>
                      </a:cubicBezTo>
                      <a:cubicBezTo>
                        <a:pt x="8302" y="30"/>
                        <a:pt x="7939" y="0"/>
                        <a:pt x="7666" y="151"/>
                      </a:cubicBezTo>
                      <a:cubicBezTo>
                        <a:pt x="5909" y="1212"/>
                        <a:pt x="5909" y="1212"/>
                        <a:pt x="5909" y="1212"/>
                      </a:cubicBezTo>
                      <a:cubicBezTo>
                        <a:pt x="5757" y="1272"/>
                        <a:pt x="5636" y="1424"/>
                        <a:pt x="5606" y="1576"/>
                      </a:cubicBezTo>
                      <a:cubicBezTo>
                        <a:pt x="5242" y="2636"/>
                        <a:pt x="5242" y="2636"/>
                        <a:pt x="5242" y="2636"/>
                      </a:cubicBezTo>
                      <a:cubicBezTo>
                        <a:pt x="5212" y="2728"/>
                        <a:pt x="5151" y="2849"/>
                        <a:pt x="5061" y="2909"/>
                      </a:cubicBezTo>
                      <a:cubicBezTo>
                        <a:pt x="0" y="7970"/>
                        <a:pt x="0" y="7970"/>
                        <a:pt x="0" y="79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1" name="Freeform 4"/>
                <p:cNvSpPr>
                  <a:spLocks noChangeArrowheads="1"/>
                </p:cNvSpPr>
                <p:nvPr/>
              </p:nvSpPr>
              <p:spPr bwMode="auto">
                <a:xfrm>
                  <a:off x="1343025" y="3436938"/>
                  <a:ext cx="4200525" cy="4200525"/>
                </a:xfrm>
                <a:custGeom>
                  <a:avLst/>
                  <a:gdLst>
                    <a:gd name="T0" fmla="*/ 7242 w 11666"/>
                    <a:gd name="T1" fmla="*/ 0 h 11666"/>
                    <a:gd name="T2" fmla="*/ 7242 w 11666"/>
                    <a:gd name="T3" fmla="*/ 0 h 11666"/>
                    <a:gd name="T4" fmla="*/ 1181 w 11666"/>
                    <a:gd name="T5" fmla="*/ 6059 h 11666"/>
                    <a:gd name="T6" fmla="*/ 1181 w 11666"/>
                    <a:gd name="T7" fmla="*/ 10392 h 11666"/>
                    <a:gd name="T8" fmla="*/ 1272 w 11666"/>
                    <a:gd name="T9" fmla="*/ 10483 h 11666"/>
                    <a:gd name="T10" fmla="*/ 5606 w 11666"/>
                    <a:gd name="T11" fmla="*/ 10483 h 11666"/>
                    <a:gd name="T12" fmla="*/ 11665 w 11666"/>
                    <a:gd name="T13" fmla="*/ 4422 h 1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6" h="11666">
                      <a:moveTo>
                        <a:pt x="7242" y="0"/>
                      </a:moveTo>
                      <a:lnTo>
                        <a:pt x="7242" y="0"/>
                      </a:lnTo>
                      <a:cubicBezTo>
                        <a:pt x="1181" y="6059"/>
                        <a:pt x="1181" y="6059"/>
                        <a:pt x="1181" y="6059"/>
                      </a:cubicBezTo>
                      <a:cubicBezTo>
                        <a:pt x="0" y="7240"/>
                        <a:pt x="0" y="9180"/>
                        <a:pt x="1181" y="10392"/>
                      </a:cubicBezTo>
                      <a:cubicBezTo>
                        <a:pt x="1272" y="10483"/>
                        <a:pt x="1272" y="10483"/>
                        <a:pt x="1272" y="10483"/>
                      </a:cubicBezTo>
                      <a:cubicBezTo>
                        <a:pt x="2484" y="11665"/>
                        <a:pt x="4424" y="11665"/>
                        <a:pt x="5606" y="10483"/>
                      </a:cubicBezTo>
                      <a:cubicBezTo>
                        <a:pt x="11665" y="4422"/>
                        <a:pt x="11665" y="4422"/>
                        <a:pt x="11665" y="442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2" name="Freeform 5"/>
                <p:cNvSpPr>
                  <a:spLocks noChangeArrowheads="1"/>
                </p:cNvSpPr>
                <p:nvPr/>
              </p:nvSpPr>
              <p:spPr bwMode="auto">
                <a:xfrm>
                  <a:off x="1974850" y="4200525"/>
                  <a:ext cx="2247900" cy="2247900"/>
                </a:xfrm>
                <a:custGeom>
                  <a:avLst/>
                  <a:gdLst>
                    <a:gd name="T0" fmla="*/ 789 w 6244"/>
                    <a:gd name="T1" fmla="*/ 6061 h 6244"/>
                    <a:gd name="T2" fmla="*/ 789 w 6244"/>
                    <a:gd name="T3" fmla="*/ 6061 h 6244"/>
                    <a:gd name="T4" fmla="*/ 183 w 6244"/>
                    <a:gd name="T5" fmla="*/ 6061 h 6244"/>
                    <a:gd name="T6" fmla="*/ 183 w 6244"/>
                    <a:gd name="T7" fmla="*/ 5455 h 6244"/>
                    <a:gd name="T8" fmla="*/ 5455 w 6244"/>
                    <a:gd name="T9" fmla="*/ 183 h 6244"/>
                    <a:gd name="T10" fmla="*/ 6061 w 6244"/>
                    <a:gd name="T11" fmla="*/ 183 h 6244"/>
                    <a:gd name="T12" fmla="*/ 6061 w 6244"/>
                    <a:gd name="T13" fmla="*/ 789 h 6244"/>
                    <a:gd name="T14" fmla="*/ 789 w 6244"/>
                    <a:gd name="T15" fmla="*/ 6061 h 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4" h="6244">
                      <a:moveTo>
                        <a:pt x="789" y="6061"/>
                      </a:moveTo>
                      <a:lnTo>
                        <a:pt x="789" y="6061"/>
                      </a:lnTo>
                      <a:cubicBezTo>
                        <a:pt x="636" y="6243"/>
                        <a:pt x="364" y="6243"/>
                        <a:pt x="183" y="6061"/>
                      </a:cubicBezTo>
                      <a:cubicBezTo>
                        <a:pt x="0" y="5910"/>
                        <a:pt x="0" y="5606"/>
                        <a:pt x="183" y="5455"/>
                      </a:cubicBezTo>
                      <a:cubicBezTo>
                        <a:pt x="5455" y="183"/>
                        <a:pt x="5455" y="183"/>
                        <a:pt x="5455" y="183"/>
                      </a:cubicBezTo>
                      <a:cubicBezTo>
                        <a:pt x="5637" y="0"/>
                        <a:pt x="5909" y="0"/>
                        <a:pt x="6061" y="183"/>
                      </a:cubicBezTo>
                      <a:cubicBezTo>
                        <a:pt x="6243" y="364"/>
                        <a:pt x="6243" y="637"/>
                        <a:pt x="6061" y="789"/>
                      </a:cubicBezTo>
                      <a:lnTo>
                        <a:pt x="789" y="6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43" name="TextBox 342"/>
              <p:cNvSpPr txBox="1"/>
              <p:nvPr/>
            </p:nvSpPr>
            <p:spPr>
              <a:xfrm>
                <a:off x="6744959" y="6234539"/>
                <a:ext cx="40876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Admin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280957" y="0"/>
              <a:ext cx="647857" cy="5216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6177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E4A59830-A736-4BA7-BEF1-A1B57E044A3C}"/>
              </a:ext>
            </a:extLst>
          </p:cNvPr>
          <p:cNvSpPr/>
          <p:nvPr/>
        </p:nvSpPr>
        <p:spPr>
          <a:xfrm>
            <a:off x="509934" y="2261625"/>
            <a:ext cx="720729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11C3A24-8B02-46D9-B283-876E8AEF600C}"/>
              </a:ext>
            </a:extLst>
          </p:cNvPr>
          <p:cNvSpPr/>
          <p:nvPr/>
        </p:nvSpPr>
        <p:spPr>
          <a:xfrm>
            <a:off x="501926" y="4400009"/>
            <a:ext cx="7207299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360537D5-8FCB-40DB-B677-D99CE8DE76C7}"/>
              </a:ext>
            </a:extLst>
          </p:cNvPr>
          <p:cNvSpPr/>
          <p:nvPr/>
        </p:nvSpPr>
        <p:spPr>
          <a:xfrm>
            <a:off x="3668279" y="4476343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50200EF1-D610-44A6-86D6-003BBF401B97}"/>
              </a:ext>
            </a:extLst>
          </p:cNvPr>
          <p:cNvSpPr txBox="1"/>
          <p:nvPr/>
        </p:nvSpPr>
        <p:spPr>
          <a:xfrm>
            <a:off x="3668278" y="6120477"/>
            <a:ext cx="1414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2</a:t>
            </a: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4A540C9-E555-4ACD-99BB-B83467ED6AE1}"/>
              </a:ext>
            </a:extLst>
          </p:cNvPr>
          <p:cNvSpPr/>
          <p:nvPr/>
        </p:nvSpPr>
        <p:spPr>
          <a:xfrm>
            <a:off x="3827195" y="2635029"/>
            <a:ext cx="843677" cy="3431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6C7FA9-A385-4402-BF6C-32EC731904B3}"/>
              </a:ext>
            </a:extLst>
          </p:cNvPr>
          <p:cNvGrpSpPr/>
          <p:nvPr/>
        </p:nvGrpSpPr>
        <p:grpSpPr>
          <a:xfrm>
            <a:off x="3713776" y="4972085"/>
            <a:ext cx="1107932" cy="618063"/>
            <a:chOff x="4060331" y="5162439"/>
            <a:chExt cx="1107932" cy="618063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A6CB95D-8D2C-433E-A02C-F704DC25343E}"/>
                </a:ext>
              </a:extLst>
            </p:cNvPr>
            <p:cNvGrpSpPr/>
            <p:nvPr/>
          </p:nvGrpSpPr>
          <p:grpSpPr>
            <a:xfrm>
              <a:off x="4385697" y="5162439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221" name="Freeform 27">
                <a:extLst>
                  <a:ext uri="{FF2B5EF4-FFF2-40B4-BE49-F238E27FC236}">
                    <a16:creationId xmlns:a16="http://schemas.microsoft.com/office/drawing/2014/main" id="{581B139E-7AC6-4492-BBC1-29BAF93CE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2" name="Line 33">
                <a:extLst>
                  <a:ext uri="{FF2B5EF4-FFF2-40B4-BE49-F238E27FC236}">
                    <a16:creationId xmlns:a16="http://schemas.microsoft.com/office/drawing/2014/main" id="{32E869ED-082C-4E76-8CA8-879278146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3" name="Freeform 39">
                <a:extLst>
                  <a:ext uri="{FF2B5EF4-FFF2-40B4-BE49-F238E27FC236}">
                    <a16:creationId xmlns:a16="http://schemas.microsoft.com/office/drawing/2014/main" id="{13356CAF-B87B-493E-8569-3C46470EF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4" name="Freeform 44">
                <a:extLst>
                  <a:ext uri="{FF2B5EF4-FFF2-40B4-BE49-F238E27FC236}">
                    <a16:creationId xmlns:a16="http://schemas.microsoft.com/office/drawing/2014/main" id="{E73E54A2-A95D-473D-B65B-7CD02DFA9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" name="Freeform 45">
                <a:extLst>
                  <a:ext uri="{FF2B5EF4-FFF2-40B4-BE49-F238E27FC236}">
                    <a16:creationId xmlns:a16="http://schemas.microsoft.com/office/drawing/2014/main" id="{2D9C77DE-A6A1-468D-B36A-314DBB319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6" name="Freeform 46">
                <a:extLst>
                  <a:ext uri="{FF2B5EF4-FFF2-40B4-BE49-F238E27FC236}">
                    <a16:creationId xmlns:a16="http://schemas.microsoft.com/office/drawing/2014/main" id="{200B7532-4C0A-4697-BDFB-AF708FD99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7" name="Freeform 50">
                <a:extLst>
                  <a:ext uri="{FF2B5EF4-FFF2-40B4-BE49-F238E27FC236}">
                    <a16:creationId xmlns:a16="http://schemas.microsoft.com/office/drawing/2014/main" id="{A2E1D019-ABD0-4CD7-9F8D-EF102E18E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8" name="Freeform 50">
                <a:extLst>
                  <a:ext uri="{FF2B5EF4-FFF2-40B4-BE49-F238E27FC236}">
                    <a16:creationId xmlns:a16="http://schemas.microsoft.com/office/drawing/2014/main" id="{64DC8845-9B24-4DB6-9F96-37B19BE7D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9" name="Freeform 50">
                <a:extLst>
                  <a:ext uri="{FF2B5EF4-FFF2-40B4-BE49-F238E27FC236}">
                    <a16:creationId xmlns:a16="http://schemas.microsoft.com/office/drawing/2014/main" id="{C0D2344B-74EE-47DF-9C3E-F7C8F2778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0" name="Freeform 50">
                <a:extLst>
                  <a:ext uri="{FF2B5EF4-FFF2-40B4-BE49-F238E27FC236}">
                    <a16:creationId xmlns:a16="http://schemas.microsoft.com/office/drawing/2014/main" id="{C4D88CA4-0C5F-457B-962C-5CB76FD2B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31" name="Line 33">
                <a:extLst>
                  <a:ext uri="{FF2B5EF4-FFF2-40B4-BE49-F238E27FC236}">
                    <a16:creationId xmlns:a16="http://schemas.microsoft.com/office/drawing/2014/main" id="{1AD9F769-7DF7-4FD2-8E87-498F87959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2" name="Line 33">
                <a:extLst>
                  <a:ext uri="{FF2B5EF4-FFF2-40B4-BE49-F238E27FC236}">
                    <a16:creationId xmlns:a16="http://schemas.microsoft.com/office/drawing/2014/main" id="{89622837-C154-4635-B7FE-43AA1B5AD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3" name="Line 33">
                <a:extLst>
                  <a:ext uri="{FF2B5EF4-FFF2-40B4-BE49-F238E27FC236}">
                    <a16:creationId xmlns:a16="http://schemas.microsoft.com/office/drawing/2014/main" id="{15290C0F-42F4-4152-A457-FC5F2EFE0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4" name="Line 33">
                <a:extLst>
                  <a:ext uri="{FF2B5EF4-FFF2-40B4-BE49-F238E27FC236}">
                    <a16:creationId xmlns:a16="http://schemas.microsoft.com/office/drawing/2014/main" id="{A98CF827-5958-4A6B-A424-D4D3DCFC5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5" name="Line 33">
                <a:extLst>
                  <a:ext uri="{FF2B5EF4-FFF2-40B4-BE49-F238E27FC236}">
                    <a16:creationId xmlns:a16="http://schemas.microsoft.com/office/drawing/2014/main" id="{F67827FF-283D-4655-AC10-BD3D4FDB0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2AAD1B79-1099-49A7-B61B-3AEC62D6E2E6}"/>
                </a:ext>
              </a:extLst>
            </p:cNvPr>
            <p:cNvSpPr txBox="1"/>
            <p:nvPr/>
          </p:nvSpPr>
          <p:spPr>
            <a:xfrm>
              <a:off x="4060331" y="5441948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1E4AE938-F23E-410B-9BDB-AAB0FDFF4F09}"/>
              </a:ext>
            </a:extLst>
          </p:cNvPr>
          <p:cNvSpPr/>
          <p:nvPr/>
        </p:nvSpPr>
        <p:spPr>
          <a:xfrm>
            <a:off x="5658739" y="4481054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2833B4A-41E9-4529-A3A3-0B2B0C19A586}"/>
              </a:ext>
            </a:extLst>
          </p:cNvPr>
          <p:cNvSpPr txBox="1"/>
          <p:nvPr/>
        </p:nvSpPr>
        <p:spPr>
          <a:xfrm>
            <a:off x="5663377" y="6125271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86AF87-129A-43CC-B81B-E9670040CFBD}"/>
              </a:ext>
            </a:extLst>
          </p:cNvPr>
          <p:cNvSpPr/>
          <p:nvPr/>
        </p:nvSpPr>
        <p:spPr>
          <a:xfrm>
            <a:off x="5656739" y="2361178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7A3E46DE-7482-4ECA-A220-9B618B499DE7}"/>
              </a:ext>
            </a:extLst>
          </p:cNvPr>
          <p:cNvSpPr txBox="1"/>
          <p:nvPr/>
        </p:nvSpPr>
        <p:spPr>
          <a:xfrm>
            <a:off x="5656740" y="2348804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054B9B-E967-4729-8CDA-0AB9DBFE9F42}"/>
              </a:ext>
            </a:extLst>
          </p:cNvPr>
          <p:cNvSpPr/>
          <p:nvPr/>
        </p:nvSpPr>
        <p:spPr>
          <a:xfrm>
            <a:off x="167159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E0229D1-FF27-434B-B56D-52F0E86B8238}"/>
              </a:ext>
            </a:extLst>
          </p:cNvPr>
          <p:cNvSpPr txBox="1"/>
          <p:nvPr/>
        </p:nvSpPr>
        <p:spPr>
          <a:xfrm>
            <a:off x="1671594" y="6116351"/>
            <a:ext cx="10246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589271B-8BB2-4683-AA5B-F84ABF123CF0}"/>
              </a:ext>
            </a:extLst>
          </p:cNvPr>
          <p:cNvSpPr/>
          <p:nvPr/>
        </p:nvSpPr>
        <p:spPr>
          <a:xfrm>
            <a:off x="3666307" y="2364130"/>
            <a:ext cx="182838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7A38A195-F2B2-4739-9487-344A381FB8E3}"/>
              </a:ext>
            </a:extLst>
          </p:cNvPr>
          <p:cNvSpPr txBox="1"/>
          <p:nvPr/>
        </p:nvSpPr>
        <p:spPr>
          <a:xfrm>
            <a:off x="3668279" y="2365037"/>
            <a:ext cx="1436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1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6B287F-2D04-430E-A8DF-92FD55D3AD0D}"/>
              </a:ext>
            </a:extLst>
          </p:cNvPr>
          <p:cNvSpPr/>
          <p:nvPr/>
        </p:nvSpPr>
        <p:spPr>
          <a:xfrm>
            <a:off x="167786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8075916-BD66-4274-B658-0953C0AC5DDC}"/>
              </a:ext>
            </a:extLst>
          </p:cNvPr>
          <p:cNvSpPr txBox="1"/>
          <p:nvPr/>
        </p:nvSpPr>
        <p:spPr>
          <a:xfrm>
            <a:off x="1677863" y="2365037"/>
            <a:ext cx="10654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 Subnet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A5125-A125-4683-B07D-FBF3DA3A011C}"/>
              </a:ext>
            </a:extLst>
          </p:cNvPr>
          <p:cNvSpPr/>
          <p:nvPr/>
        </p:nvSpPr>
        <p:spPr>
          <a:xfrm>
            <a:off x="69316" y="1022519"/>
            <a:ext cx="7845959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A956A1-88FB-407D-84F2-D80B4ACF8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5" y="1020043"/>
            <a:ext cx="274320" cy="274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4F67324-BC17-4AA9-9EDA-C9C8F417069E}"/>
              </a:ext>
            </a:extLst>
          </p:cNvPr>
          <p:cNvSpPr/>
          <p:nvPr/>
        </p:nvSpPr>
        <p:spPr>
          <a:xfrm>
            <a:off x="235614" y="1433323"/>
            <a:ext cx="7518160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 (Citrix Cloud ‘Resource Location’)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6B69617-682A-4695-96C2-93FA28B95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614" y="1433324"/>
            <a:ext cx="274320" cy="27519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7B9D04A-97B2-4CF8-B752-29D8C311C8F1}"/>
              </a:ext>
            </a:extLst>
          </p:cNvPr>
          <p:cNvSpPr/>
          <p:nvPr/>
        </p:nvSpPr>
        <p:spPr>
          <a:xfrm>
            <a:off x="591670" y="1872780"/>
            <a:ext cx="7039767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4F7848D8-20AC-4B8F-9205-5704E2AA1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38" y="1879779"/>
            <a:ext cx="274320" cy="274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808946-3FA1-44F2-824C-AD50F742097B}"/>
              </a:ext>
            </a:extLst>
          </p:cNvPr>
          <p:cNvSpPr/>
          <p:nvPr/>
        </p:nvSpPr>
        <p:spPr>
          <a:xfrm>
            <a:off x="7606936" y="1258016"/>
            <a:ext cx="706434" cy="5220633"/>
          </a:xfrm>
          <a:prstGeom prst="rect">
            <a:avLst/>
          </a:prstGeom>
          <a:solidFill>
            <a:srgbClr val="EFE5F7"/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78C0CA2-D485-4D97-AA41-C4221476DE7B}"/>
              </a:ext>
            </a:extLst>
          </p:cNvPr>
          <p:cNvGrpSpPr/>
          <p:nvPr/>
        </p:nvGrpSpPr>
        <p:grpSpPr>
          <a:xfrm>
            <a:off x="2122532" y="2962431"/>
            <a:ext cx="939462" cy="888861"/>
            <a:chOff x="9545771" y="3892546"/>
            <a:chExt cx="939462" cy="8888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0C64E9-07CB-4CF0-B8ED-F8E3357BEE79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13" name="Freeform 1">
                <a:extLst>
                  <a:ext uri="{FF2B5EF4-FFF2-40B4-BE49-F238E27FC236}">
                    <a16:creationId xmlns:a16="http://schemas.microsoft.com/office/drawing/2014/main" id="{9EBEBC92-6634-427F-A280-4F86C281C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Freeform 2">
                <a:extLst>
                  <a:ext uri="{FF2B5EF4-FFF2-40B4-BE49-F238E27FC236}">
                    <a16:creationId xmlns:a16="http://schemas.microsoft.com/office/drawing/2014/main" id="{CA273AB5-43FF-4410-B22F-113CD4ACB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Freeform 3">
                <a:extLst>
                  <a:ext uri="{FF2B5EF4-FFF2-40B4-BE49-F238E27FC236}">
                    <a16:creationId xmlns:a16="http://schemas.microsoft.com/office/drawing/2014/main" id="{F3603F00-A13F-4281-A5C0-BE920491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 4">
                <a:extLst>
                  <a:ext uri="{FF2B5EF4-FFF2-40B4-BE49-F238E27FC236}">
                    <a16:creationId xmlns:a16="http://schemas.microsoft.com/office/drawing/2014/main" id="{91E0F2E3-6CB8-4251-809F-EEEBE3BF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1AD6EF7B-872F-416E-AE53-513C4D115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5396AA44-BF4D-499D-A848-566A6BC55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7">
                <a:extLst>
                  <a:ext uri="{FF2B5EF4-FFF2-40B4-BE49-F238E27FC236}">
                    <a16:creationId xmlns:a16="http://schemas.microsoft.com/office/drawing/2014/main" id="{A3B480E4-655C-4AF8-8C1F-6E9399C76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1BCA33EE-C45B-4D4C-AD6C-C9E8CAA0B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840570D6-DC5D-424E-8056-94363590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93630A5F-A135-499B-8477-50B85F62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98924DE0-15DD-4044-A8F0-8352EA708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">
                <a:extLst>
                  <a:ext uri="{FF2B5EF4-FFF2-40B4-BE49-F238E27FC236}">
                    <a16:creationId xmlns:a16="http://schemas.microsoft.com/office/drawing/2014/main" id="{61D82E8C-D71F-441A-A861-D17E29E08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7FE10490-D231-4D54-AF18-ACC6D5F1E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C221BAFF-CE62-41A1-9D70-1A3D6DC64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5">
                <a:extLst>
                  <a:ext uri="{FF2B5EF4-FFF2-40B4-BE49-F238E27FC236}">
                    <a16:creationId xmlns:a16="http://schemas.microsoft.com/office/drawing/2014/main" id="{8E75BDB4-C6D0-46ED-A82B-9BB106DB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BF3499B0-94F3-47B1-8812-20C338EEE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96FD0A53-7E1C-41A8-BF17-C6651B96A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A1B7DF7E-1AD6-48FA-8956-CDA679C0C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19">
                <a:extLst>
                  <a:ext uri="{FF2B5EF4-FFF2-40B4-BE49-F238E27FC236}">
                    <a16:creationId xmlns:a16="http://schemas.microsoft.com/office/drawing/2014/main" id="{82AA42CD-388E-42FD-95F0-0BE047D7B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20">
                <a:extLst>
                  <a:ext uri="{FF2B5EF4-FFF2-40B4-BE49-F238E27FC236}">
                    <a16:creationId xmlns:a16="http://schemas.microsoft.com/office/drawing/2014/main" id="{C9C8824B-1231-4C99-B187-CAD18EAE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3F490BA-E79C-4A2F-A99D-41ED2EFE9D16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C4AF487A-541C-4871-AC3D-7FCAF3E51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24">
                <a:extLst>
                  <a:ext uri="{FF2B5EF4-FFF2-40B4-BE49-F238E27FC236}">
                    <a16:creationId xmlns:a16="http://schemas.microsoft.com/office/drawing/2014/main" id="{8F6D5CA9-39D3-4114-ABA7-A303819E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D7D1A59D-2B67-47C2-8DED-1BBDA51F5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CAC65CC3-6E40-464A-BAC2-607335011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27">
                <a:extLst>
                  <a:ext uri="{FF2B5EF4-FFF2-40B4-BE49-F238E27FC236}">
                    <a16:creationId xmlns:a16="http://schemas.microsoft.com/office/drawing/2014/main" id="{E5D14726-987C-48D9-831D-734E41E6D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8">
                <a:extLst>
                  <a:ext uri="{FF2B5EF4-FFF2-40B4-BE49-F238E27FC236}">
                    <a16:creationId xmlns:a16="http://schemas.microsoft.com/office/drawing/2014/main" id="{0BF581F4-EAA0-467F-8AD8-B78774F6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9">
                <a:extLst>
                  <a:ext uri="{FF2B5EF4-FFF2-40B4-BE49-F238E27FC236}">
                    <a16:creationId xmlns:a16="http://schemas.microsoft.com/office/drawing/2014/main" id="{1AE013C9-97B6-4F43-8A6B-C39A5534E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1CB4BD66-F56F-423E-8AEC-D13A5A238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565CEC94-2D64-4189-8475-6DB3B3E09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A5FE1677-86FD-49D9-9EBE-076D03D7A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DDCF7F2B-C39A-415E-821C-7C3121991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7BA9A618-23AB-43F4-B0F8-691C2DBF8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AB412D1F-C851-4305-8821-77A71AE8F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07713B99-01C5-4DC0-933B-382C4FD7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2CB55904-7B62-446A-A07E-36EB8D180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6E22B8A-E89C-4D76-B16A-E06DF8A95B5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1594ED-0D90-44CC-8E9C-BBA5C9E7C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B6EC3DF-F667-4244-BE34-46D449BAEF5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59" name="Freeform 1">
                  <a:extLst>
                    <a:ext uri="{FF2B5EF4-FFF2-40B4-BE49-F238E27FC236}">
                      <a16:creationId xmlns:a16="http://schemas.microsoft.com/office/drawing/2014/main" id="{C9B9DF93-FE9B-4E82-9DFE-F43347B73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193DA221-32F1-48F8-BA6D-3CDDA7F51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314D2AB4-D324-4A05-A203-7088246FB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20372A30-E864-43EF-9E90-AA0DBD61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842CCE4E-AA27-496E-B5AA-E13824610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5EE0ECBB-1F55-4108-96FA-1A00EA55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Freeform 7">
                  <a:extLst>
                    <a:ext uri="{FF2B5EF4-FFF2-40B4-BE49-F238E27FC236}">
                      <a16:creationId xmlns:a16="http://schemas.microsoft.com/office/drawing/2014/main" id="{C1399A81-62AA-4E87-864E-FD7CAD572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Freeform 8">
                  <a:extLst>
                    <a:ext uri="{FF2B5EF4-FFF2-40B4-BE49-F238E27FC236}">
                      <a16:creationId xmlns:a16="http://schemas.microsoft.com/office/drawing/2014/main" id="{66E04C30-8AF7-43E1-AF0A-23A6FBD87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A6683F31-D5A9-44CA-AC4A-B35213200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10">
                  <a:extLst>
                    <a:ext uri="{FF2B5EF4-FFF2-40B4-BE49-F238E27FC236}">
                      <a16:creationId xmlns:a16="http://schemas.microsoft.com/office/drawing/2014/main" id="{E3EDF7CB-429F-48A9-A13D-E1878D0E1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11">
                  <a:extLst>
                    <a:ext uri="{FF2B5EF4-FFF2-40B4-BE49-F238E27FC236}">
                      <a16:creationId xmlns:a16="http://schemas.microsoft.com/office/drawing/2014/main" id="{4AC4632E-8284-4EA5-B85B-C98625C18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2">
                  <a:extLst>
                    <a:ext uri="{FF2B5EF4-FFF2-40B4-BE49-F238E27FC236}">
                      <a16:creationId xmlns:a16="http://schemas.microsoft.com/office/drawing/2014/main" id="{A141BA75-A6C3-4089-BD2A-337E0B291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Freeform 13">
                  <a:extLst>
                    <a:ext uri="{FF2B5EF4-FFF2-40B4-BE49-F238E27FC236}">
                      <a16:creationId xmlns:a16="http://schemas.microsoft.com/office/drawing/2014/main" id="{0CFB7945-49CC-48AB-B686-EB85656FE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Freeform 14">
                  <a:extLst>
                    <a:ext uri="{FF2B5EF4-FFF2-40B4-BE49-F238E27FC236}">
                      <a16:creationId xmlns:a16="http://schemas.microsoft.com/office/drawing/2014/main" id="{41FA1DAF-F01B-42CB-BEBA-109120BCF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15">
                  <a:extLst>
                    <a:ext uri="{FF2B5EF4-FFF2-40B4-BE49-F238E27FC236}">
                      <a16:creationId xmlns:a16="http://schemas.microsoft.com/office/drawing/2014/main" id="{9F1E7321-A0CF-4F29-8B5C-ADB2BAEA22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6">
                  <a:extLst>
                    <a:ext uri="{FF2B5EF4-FFF2-40B4-BE49-F238E27FC236}">
                      <a16:creationId xmlns:a16="http://schemas.microsoft.com/office/drawing/2014/main" id="{53171BC8-9513-4B88-AF30-0987D1332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">
                  <a:extLst>
                    <a:ext uri="{FF2B5EF4-FFF2-40B4-BE49-F238E27FC236}">
                      <a16:creationId xmlns:a16="http://schemas.microsoft.com/office/drawing/2014/main" id="{BA76CA5D-8E79-44B3-B791-F16BFC724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18">
                  <a:extLst>
                    <a:ext uri="{FF2B5EF4-FFF2-40B4-BE49-F238E27FC236}">
                      <a16:creationId xmlns:a16="http://schemas.microsoft.com/office/drawing/2014/main" id="{62A0097F-7E9E-470E-960D-36E298C95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19">
                  <a:extLst>
                    <a:ext uri="{FF2B5EF4-FFF2-40B4-BE49-F238E27FC236}">
                      <a16:creationId xmlns:a16="http://schemas.microsoft.com/office/drawing/2014/main" id="{B3FB9E7D-7ECE-4E36-B9F7-501EA86C3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Freeform 20">
                  <a:extLst>
                    <a:ext uri="{FF2B5EF4-FFF2-40B4-BE49-F238E27FC236}">
                      <a16:creationId xmlns:a16="http://schemas.microsoft.com/office/drawing/2014/main" id="{6E4A5271-1E30-4F86-B403-F25612A3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1">
                  <a:extLst>
                    <a:ext uri="{FF2B5EF4-FFF2-40B4-BE49-F238E27FC236}">
                      <a16:creationId xmlns:a16="http://schemas.microsoft.com/office/drawing/2014/main" id="{9FE4951E-7561-43DA-8F43-0A9F7D098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Freeform 22">
                  <a:extLst>
                    <a:ext uri="{FF2B5EF4-FFF2-40B4-BE49-F238E27FC236}">
                      <a16:creationId xmlns:a16="http://schemas.microsoft.com/office/drawing/2014/main" id="{9017CC31-5A1D-476E-A67A-2A5647EF5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23">
                  <a:extLst>
                    <a:ext uri="{FF2B5EF4-FFF2-40B4-BE49-F238E27FC236}">
                      <a16:creationId xmlns:a16="http://schemas.microsoft.com/office/drawing/2014/main" id="{F67E1A9A-AA32-426C-955D-C236B9F1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24">
                  <a:extLst>
                    <a:ext uri="{FF2B5EF4-FFF2-40B4-BE49-F238E27FC236}">
                      <a16:creationId xmlns:a16="http://schemas.microsoft.com/office/drawing/2014/main" id="{60BCD099-A5F2-4A6C-BDBD-4ABAF83D2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Freeform 25">
                  <a:extLst>
                    <a:ext uri="{FF2B5EF4-FFF2-40B4-BE49-F238E27FC236}">
                      <a16:creationId xmlns:a16="http://schemas.microsoft.com/office/drawing/2014/main" id="{7922BB29-51BE-40D2-A8C0-0ECAE2087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26">
                  <a:extLst>
                    <a:ext uri="{FF2B5EF4-FFF2-40B4-BE49-F238E27FC236}">
                      <a16:creationId xmlns:a16="http://schemas.microsoft.com/office/drawing/2014/main" id="{B0B46E6E-AD60-4908-8425-A13077765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">
                  <a:extLst>
                    <a:ext uri="{FF2B5EF4-FFF2-40B4-BE49-F238E27FC236}">
                      <a16:creationId xmlns:a16="http://schemas.microsoft.com/office/drawing/2014/main" id="{C8D94D65-695A-4B57-8511-9DBC1F95A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1B3772AC-5E57-489D-968C-961C359B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Freeform 29">
                  <a:extLst>
                    <a:ext uri="{FF2B5EF4-FFF2-40B4-BE49-F238E27FC236}">
                      <a16:creationId xmlns:a16="http://schemas.microsoft.com/office/drawing/2014/main" id="{6FE4FD8B-4D26-4C44-B083-702D3CFD9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30">
                  <a:extLst>
                    <a:ext uri="{FF2B5EF4-FFF2-40B4-BE49-F238E27FC236}">
                      <a16:creationId xmlns:a16="http://schemas.microsoft.com/office/drawing/2014/main" id="{172AC4C4-4BCF-4A12-8029-A463FF01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31">
                  <a:extLst>
                    <a:ext uri="{FF2B5EF4-FFF2-40B4-BE49-F238E27FC236}">
                      <a16:creationId xmlns:a16="http://schemas.microsoft.com/office/drawing/2014/main" id="{9A8263AF-D506-4E25-ABB3-8057F2A05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32">
                  <a:extLst>
                    <a:ext uri="{FF2B5EF4-FFF2-40B4-BE49-F238E27FC236}">
                      <a16:creationId xmlns:a16="http://schemas.microsoft.com/office/drawing/2014/main" id="{EAAC7BB1-81C5-4239-AAFF-2E97148B8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0396388-057F-47B2-A4DA-49D80B0D7CDE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196" name="Freeform 9">
                <a:extLst>
                  <a:ext uri="{FF2B5EF4-FFF2-40B4-BE49-F238E27FC236}">
                    <a16:creationId xmlns:a16="http://schemas.microsoft.com/office/drawing/2014/main" id="{804C7C81-8E22-4AF2-9F2F-A9E4BCA9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10">
                <a:extLst>
                  <a:ext uri="{FF2B5EF4-FFF2-40B4-BE49-F238E27FC236}">
                    <a16:creationId xmlns:a16="http://schemas.microsoft.com/office/drawing/2014/main" id="{DDEFED20-23BC-4404-923E-1A4D29927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1">
                <a:extLst>
                  <a:ext uri="{FF2B5EF4-FFF2-40B4-BE49-F238E27FC236}">
                    <a16:creationId xmlns:a16="http://schemas.microsoft.com/office/drawing/2014/main" id="{F627F771-FD5D-4C67-9B60-913FBD25F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007CE848-552E-4AF5-8624-B04D769A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13">
                <a:extLst>
                  <a:ext uri="{FF2B5EF4-FFF2-40B4-BE49-F238E27FC236}">
                    <a16:creationId xmlns:a16="http://schemas.microsoft.com/office/drawing/2014/main" id="{101F5E9E-ED26-4C5A-BF60-C9D0ABBC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14">
                <a:extLst>
                  <a:ext uri="{FF2B5EF4-FFF2-40B4-BE49-F238E27FC236}">
                    <a16:creationId xmlns:a16="http://schemas.microsoft.com/office/drawing/2014/main" id="{C53818C1-1FEC-447C-8846-DAD39A8B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15">
                <a:extLst>
                  <a:ext uri="{FF2B5EF4-FFF2-40B4-BE49-F238E27FC236}">
                    <a16:creationId xmlns:a16="http://schemas.microsoft.com/office/drawing/2014/main" id="{F64D34DB-8E9C-4F0B-8B0F-629F63B6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FF60059E-E321-427A-AA84-98B40DFE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id="{62C76547-D667-4F46-AFEA-B74D75600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ADCA44DF-623D-49F9-B07D-187DB2A9A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19">
                <a:extLst>
                  <a:ext uri="{FF2B5EF4-FFF2-40B4-BE49-F238E27FC236}">
                    <a16:creationId xmlns:a16="http://schemas.microsoft.com/office/drawing/2014/main" id="{7CEAFA4C-CE95-47FC-AFD0-DD3AF598F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0">
                <a:extLst>
                  <a:ext uri="{FF2B5EF4-FFF2-40B4-BE49-F238E27FC236}">
                    <a16:creationId xmlns:a16="http://schemas.microsoft.com/office/drawing/2014/main" id="{99B2896C-D723-4833-AE86-BB36DAF94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Freeform 21">
                <a:extLst>
                  <a:ext uri="{FF2B5EF4-FFF2-40B4-BE49-F238E27FC236}">
                    <a16:creationId xmlns:a16="http://schemas.microsoft.com/office/drawing/2014/main" id="{CF7B64B7-9E7C-463A-AA37-AC29C119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Freeform 22">
                <a:extLst>
                  <a:ext uri="{FF2B5EF4-FFF2-40B4-BE49-F238E27FC236}">
                    <a16:creationId xmlns:a16="http://schemas.microsoft.com/office/drawing/2014/main" id="{032D5F9B-62E3-46F4-8C70-C7C44E8B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23">
                <a:extLst>
                  <a:ext uri="{FF2B5EF4-FFF2-40B4-BE49-F238E27FC236}">
                    <a16:creationId xmlns:a16="http://schemas.microsoft.com/office/drawing/2014/main" id="{B07D03D6-5400-45DF-AFFD-DCE4709F4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4">
                <a:extLst>
                  <a:ext uri="{FF2B5EF4-FFF2-40B4-BE49-F238E27FC236}">
                    <a16:creationId xmlns:a16="http://schemas.microsoft.com/office/drawing/2014/main" id="{6C9BAA6E-A98D-4AE6-9F1B-BC2BEF7A3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5">
                <a:extLst>
                  <a:ext uri="{FF2B5EF4-FFF2-40B4-BE49-F238E27FC236}">
                    <a16:creationId xmlns:a16="http://schemas.microsoft.com/office/drawing/2014/main" id="{7C4C4249-4EC0-492C-972B-018AA5678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26">
                <a:extLst>
                  <a:ext uri="{FF2B5EF4-FFF2-40B4-BE49-F238E27FC236}">
                    <a16:creationId xmlns:a16="http://schemas.microsoft.com/office/drawing/2014/main" id="{4C4A6D34-F07D-49C4-92F5-3B5B6187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5AAA8F1-29FB-4D5E-9236-4957E7FAA8C5}"/>
              </a:ext>
            </a:extLst>
          </p:cNvPr>
          <p:cNvGrpSpPr/>
          <p:nvPr/>
        </p:nvGrpSpPr>
        <p:grpSpPr>
          <a:xfrm>
            <a:off x="2127365" y="4813235"/>
            <a:ext cx="939462" cy="888861"/>
            <a:chOff x="9545771" y="3892546"/>
            <a:chExt cx="939462" cy="88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6F0C9EB-9C9C-43A0-A9B0-BE3EC910E348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309" name="Freeform 1">
                <a:extLst>
                  <a:ext uri="{FF2B5EF4-FFF2-40B4-BE49-F238E27FC236}">
                    <a16:creationId xmlns:a16="http://schemas.microsoft.com/office/drawing/2014/main" id="{4A717210-4E8B-418C-8342-C5EE4DBB3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Freeform 2">
                <a:extLst>
                  <a:ext uri="{FF2B5EF4-FFF2-40B4-BE49-F238E27FC236}">
                    <a16:creationId xmlns:a16="http://schemas.microsoft.com/office/drawing/2014/main" id="{60333837-2B9A-40CD-9E1B-8CD32CF86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3">
                <a:extLst>
                  <a:ext uri="{FF2B5EF4-FFF2-40B4-BE49-F238E27FC236}">
                    <a16:creationId xmlns:a16="http://schemas.microsoft.com/office/drawing/2014/main" id="{94285A5B-E1F5-422E-A1BB-9F693C8A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Freeform 4">
                <a:extLst>
                  <a:ext uri="{FF2B5EF4-FFF2-40B4-BE49-F238E27FC236}">
                    <a16:creationId xmlns:a16="http://schemas.microsoft.com/office/drawing/2014/main" id="{458E2CE1-4EA8-42EE-AD49-7A78EA4C9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Freeform 5">
                <a:extLst>
                  <a:ext uri="{FF2B5EF4-FFF2-40B4-BE49-F238E27FC236}">
                    <a16:creationId xmlns:a16="http://schemas.microsoft.com/office/drawing/2014/main" id="{28106326-83D2-4A52-81B9-EC37CC6C3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6">
                <a:extLst>
                  <a:ext uri="{FF2B5EF4-FFF2-40B4-BE49-F238E27FC236}">
                    <a16:creationId xmlns:a16="http://schemas.microsoft.com/office/drawing/2014/main" id="{E13098A0-F11F-40B8-94A3-D65F543A8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Line 7">
                <a:extLst>
                  <a:ext uri="{FF2B5EF4-FFF2-40B4-BE49-F238E27FC236}">
                    <a16:creationId xmlns:a16="http://schemas.microsoft.com/office/drawing/2014/main" id="{86A0BB51-BA98-4127-AC5F-DA22823BB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8">
                <a:extLst>
                  <a:ext uri="{FF2B5EF4-FFF2-40B4-BE49-F238E27FC236}">
                    <a16:creationId xmlns:a16="http://schemas.microsoft.com/office/drawing/2014/main" id="{A772264E-1418-4C7F-8682-C2C5D1B46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9">
                <a:extLst>
                  <a:ext uri="{FF2B5EF4-FFF2-40B4-BE49-F238E27FC236}">
                    <a16:creationId xmlns:a16="http://schemas.microsoft.com/office/drawing/2014/main" id="{8B90E05D-0A66-4E10-9F26-B08D0EB0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Freeform 10">
                <a:extLst>
                  <a:ext uri="{FF2B5EF4-FFF2-40B4-BE49-F238E27FC236}">
                    <a16:creationId xmlns:a16="http://schemas.microsoft.com/office/drawing/2014/main" id="{1E7D5924-B0EA-452D-BD13-58B813684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11">
                <a:extLst>
                  <a:ext uri="{FF2B5EF4-FFF2-40B4-BE49-F238E27FC236}">
                    <a16:creationId xmlns:a16="http://schemas.microsoft.com/office/drawing/2014/main" id="{3829BDF2-0774-4963-8FBE-A0588A8AC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12">
                <a:extLst>
                  <a:ext uri="{FF2B5EF4-FFF2-40B4-BE49-F238E27FC236}">
                    <a16:creationId xmlns:a16="http://schemas.microsoft.com/office/drawing/2014/main" id="{0FB7E2F8-A57B-4FB5-A29C-63ABD48F9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3">
                <a:extLst>
                  <a:ext uri="{FF2B5EF4-FFF2-40B4-BE49-F238E27FC236}">
                    <a16:creationId xmlns:a16="http://schemas.microsoft.com/office/drawing/2014/main" id="{4700779C-1869-404F-AEBD-58615E018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Freeform 14">
                <a:extLst>
                  <a:ext uri="{FF2B5EF4-FFF2-40B4-BE49-F238E27FC236}">
                    <a16:creationId xmlns:a16="http://schemas.microsoft.com/office/drawing/2014/main" id="{2ACF5186-DB33-4F2D-B21F-B18609715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Line 15">
                <a:extLst>
                  <a:ext uri="{FF2B5EF4-FFF2-40B4-BE49-F238E27FC236}">
                    <a16:creationId xmlns:a16="http://schemas.microsoft.com/office/drawing/2014/main" id="{E8AD07AF-88C1-4415-83C3-6252902B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16">
                <a:extLst>
                  <a:ext uri="{FF2B5EF4-FFF2-40B4-BE49-F238E27FC236}">
                    <a16:creationId xmlns:a16="http://schemas.microsoft.com/office/drawing/2014/main" id="{1182DFDA-976D-4BD4-8244-39D657319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7">
                <a:extLst>
                  <a:ext uri="{FF2B5EF4-FFF2-40B4-BE49-F238E27FC236}">
                    <a16:creationId xmlns:a16="http://schemas.microsoft.com/office/drawing/2014/main" id="{DA11E8E7-74EC-4C6D-A27A-7AB2386C3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18">
                <a:extLst>
                  <a:ext uri="{FF2B5EF4-FFF2-40B4-BE49-F238E27FC236}">
                    <a16:creationId xmlns:a16="http://schemas.microsoft.com/office/drawing/2014/main" id="{44DE3B15-FBF8-4E50-8CEE-BFF2E6CE5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19">
                <a:extLst>
                  <a:ext uri="{FF2B5EF4-FFF2-40B4-BE49-F238E27FC236}">
                    <a16:creationId xmlns:a16="http://schemas.microsoft.com/office/drawing/2014/main" id="{93AF30E5-51C8-477D-AF80-7CEC24544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0">
                <a:extLst>
                  <a:ext uri="{FF2B5EF4-FFF2-40B4-BE49-F238E27FC236}">
                    <a16:creationId xmlns:a16="http://schemas.microsoft.com/office/drawing/2014/main" id="{86CFD142-0712-433B-8F66-459B90810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E8F519A-FCF8-4A1C-8367-164680CA266A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294" name="Freeform 23">
                <a:extLst>
                  <a:ext uri="{FF2B5EF4-FFF2-40B4-BE49-F238E27FC236}">
                    <a16:creationId xmlns:a16="http://schemas.microsoft.com/office/drawing/2014/main" id="{D75508CF-E135-4B13-9C78-B1BB5E083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Line 24">
                <a:extLst>
                  <a:ext uri="{FF2B5EF4-FFF2-40B4-BE49-F238E27FC236}">
                    <a16:creationId xmlns:a16="http://schemas.microsoft.com/office/drawing/2014/main" id="{20899864-C658-41B9-A690-9AA35590E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5">
                <a:extLst>
                  <a:ext uri="{FF2B5EF4-FFF2-40B4-BE49-F238E27FC236}">
                    <a16:creationId xmlns:a16="http://schemas.microsoft.com/office/drawing/2014/main" id="{161867A6-6E07-4896-906D-2077BF46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Freeform 26">
                <a:extLst>
                  <a:ext uri="{FF2B5EF4-FFF2-40B4-BE49-F238E27FC236}">
                    <a16:creationId xmlns:a16="http://schemas.microsoft.com/office/drawing/2014/main" id="{C8E1EA87-799B-445B-B9C8-A4067DE7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27">
                <a:extLst>
                  <a:ext uri="{FF2B5EF4-FFF2-40B4-BE49-F238E27FC236}">
                    <a16:creationId xmlns:a16="http://schemas.microsoft.com/office/drawing/2014/main" id="{65C0442F-FF03-41D6-998E-1DD42E6CA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8">
                <a:extLst>
                  <a:ext uri="{FF2B5EF4-FFF2-40B4-BE49-F238E27FC236}">
                    <a16:creationId xmlns:a16="http://schemas.microsoft.com/office/drawing/2014/main" id="{A79B774D-F8A0-489B-9AC3-9BBFFC47C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9">
                <a:extLst>
                  <a:ext uri="{FF2B5EF4-FFF2-40B4-BE49-F238E27FC236}">
                    <a16:creationId xmlns:a16="http://schemas.microsoft.com/office/drawing/2014/main" id="{41A3FD1F-C2BA-4F33-A755-DD6E236C5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8E11A9FA-4C8A-48FC-9171-131C4CB6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1">
                <a:extLst>
                  <a:ext uri="{FF2B5EF4-FFF2-40B4-BE49-F238E27FC236}">
                    <a16:creationId xmlns:a16="http://schemas.microsoft.com/office/drawing/2014/main" id="{8F7C1C01-CA47-478C-B63E-1B498FB3B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2">
                <a:extLst>
                  <a:ext uri="{FF2B5EF4-FFF2-40B4-BE49-F238E27FC236}">
                    <a16:creationId xmlns:a16="http://schemas.microsoft.com/office/drawing/2014/main" id="{5AAA1003-87B6-4060-8D84-0E01BAA4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Freeform 33">
                <a:extLst>
                  <a:ext uri="{FF2B5EF4-FFF2-40B4-BE49-F238E27FC236}">
                    <a16:creationId xmlns:a16="http://schemas.microsoft.com/office/drawing/2014/main" id="{90006488-3E86-493F-A33D-1853579C7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34">
                <a:extLst>
                  <a:ext uri="{FF2B5EF4-FFF2-40B4-BE49-F238E27FC236}">
                    <a16:creationId xmlns:a16="http://schemas.microsoft.com/office/drawing/2014/main" id="{17E35F6D-AB48-4492-9B01-E29BAD215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0CB81F98-CC21-4E71-AAA7-1BD6605FF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562AC6E7-3360-4B7D-9E28-CD250B5B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37">
                <a:extLst>
                  <a:ext uri="{FF2B5EF4-FFF2-40B4-BE49-F238E27FC236}">
                    <a16:creationId xmlns:a16="http://schemas.microsoft.com/office/drawing/2014/main" id="{EB109FF7-1439-49DB-A6B8-C9B180F5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372A12E-CF99-4226-B652-2B64DCD6C8A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260" name="Freeform 28">
                <a:extLst>
                  <a:ext uri="{FF2B5EF4-FFF2-40B4-BE49-F238E27FC236}">
                    <a16:creationId xmlns:a16="http://schemas.microsoft.com/office/drawing/2014/main" id="{5479A58F-E142-4498-9B5D-5CEFC21CA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82934BE6-653A-4EF4-9D81-635C8C7147C1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262" name="Freeform 1">
                  <a:extLst>
                    <a:ext uri="{FF2B5EF4-FFF2-40B4-BE49-F238E27FC236}">
                      <a16:creationId xmlns:a16="http://schemas.microsoft.com/office/drawing/2014/main" id="{8E6FA2C4-480B-485E-84D7-CDE1E2675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Freeform 2">
                  <a:extLst>
                    <a:ext uri="{FF2B5EF4-FFF2-40B4-BE49-F238E27FC236}">
                      <a16:creationId xmlns:a16="http://schemas.microsoft.com/office/drawing/2014/main" id="{4C3F35D6-926B-4127-AA69-24B3A45CE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Freeform 3">
                  <a:extLst>
                    <a:ext uri="{FF2B5EF4-FFF2-40B4-BE49-F238E27FC236}">
                      <a16:creationId xmlns:a16="http://schemas.microsoft.com/office/drawing/2014/main" id="{BA801982-5859-4CC1-8507-EA6EAF81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Freeform 4">
                  <a:extLst>
                    <a:ext uri="{FF2B5EF4-FFF2-40B4-BE49-F238E27FC236}">
                      <a16:creationId xmlns:a16="http://schemas.microsoft.com/office/drawing/2014/main" id="{62C25586-23F8-4FE7-8987-D0D7E66C3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Freeform 5">
                  <a:extLst>
                    <a:ext uri="{FF2B5EF4-FFF2-40B4-BE49-F238E27FC236}">
                      <a16:creationId xmlns:a16="http://schemas.microsoft.com/office/drawing/2014/main" id="{BA550069-D503-4AE8-BABE-318507122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6">
                  <a:extLst>
                    <a:ext uri="{FF2B5EF4-FFF2-40B4-BE49-F238E27FC236}">
                      <a16:creationId xmlns:a16="http://schemas.microsoft.com/office/drawing/2014/main" id="{0352CC0A-277E-463F-939B-1A542143A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Freeform 7">
                  <a:extLst>
                    <a:ext uri="{FF2B5EF4-FFF2-40B4-BE49-F238E27FC236}">
                      <a16:creationId xmlns:a16="http://schemas.microsoft.com/office/drawing/2014/main" id="{45E579ED-143D-4E87-943B-4A04D2BF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Freeform 8">
                  <a:extLst>
                    <a:ext uri="{FF2B5EF4-FFF2-40B4-BE49-F238E27FC236}">
                      <a16:creationId xmlns:a16="http://schemas.microsoft.com/office/drawing/2014/main" id="{4C491799-0040-45B9-9977-8EC2B1FB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9">
                  <a:extLst>
                    <a:ext uri="{FF2B5EF4-FFF2-40B4-BE49-F238E27FC236}">
                      <a16:creationId xmlns:a16="http://schemas.microsoft.com/office/drawing/2014/main" id="{01C89891-2895-4587-B115-24BC91997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">
                  <a:extLst>
                    <a:ext uri="{FF2B5EF4-FFF2-40B4-BE49-F238E27FC236}">
                      <a16:creationId xmlns:a16="http://schemas.microsoft.com/office/drawing/2014/main" id="{21FA4C3F-A0E8-4B83-B02A-2B7A990C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Freeform 11">
                  <a:extLst>
                    <a:ext uri="{FF2B5EF4-FFF2-40B4-BE49-F238E27FC236}">
                      <a16:creationId xmlns:a16="http://schemas.microsoft.com/office/drawing/2014/main" id="{9F6335CF-231B-40C4-A51B-F088E105F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2">
                  <a:extLst>
                    <a:ext uri="{FF2B5EF4-FFF2-40B4-BE49-F238E27FC236}">
                      <a16:creationId xmlns:a16="http://schemas.microsoft.com/office/drawing/2014/main" id="{EB0D6B0A-5EBE-4520-9DF3-12F4A102B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Freeform 13">
                  <a:extLst>
                    <a:ext uri="{FF2B5EF4-FFF2-40B4-BE49-F238E27FC236}">
                      <a16:creationId xmlns:a16="http://schemas.microsoft.com/office/drawing/2014/main" id="{F7308C42-B18E-4534-9C36-D78834B77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1DA290E2-6831-4832-B75D-6AAD37EAB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15">
                  <a:extLst>
                    <a:ext uri="{FF2B5EF4-FFF2-40B4-BE49-F238E27FC236}">
                      <a16:creationId xmlns:a16="http://schemas.microsoft.com/office/drawing/2014/main" id="{087CBF1F-207F-485E-AA22-7E9CC5D79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6">
                  <a:extLst>
                    <a:ext uri="{FF2B5EF4-FFF2-40B4-BE49-F238E27FC236}">
                      <a16:creationId xmlns:a16="http://schemas.microsoft.com/office/drawing/2014/main" id="{CC91047B-3467-49CB-89E1-88B846493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17">
                  <a:extLst>
                    <a:ext uri="{FF2B5EF4-FFF2-40B4-BE49-F238E27FC236}">
                      <a16:creationId xmlns:a16="http://schemas.microsoft.com/office/drawing/2014/main" id="{2EFBE7CA-46E7-443A-ACBE-0571CACB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Freeform 18">
                  <a:extLst>
                    <a:ext uri="{FF2B5EF4-FFF2-40B4-BE49-F238E27FC236}">
                      <a16:creationId xmlns:a16="http://schemas.microsoft.com/office/drawing/2014/main" id="{E52D3874-3737-4D38-8675-E685CFE94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19">
                  <a:extLst>
                    <a:ext uri="{FF2B5EF4-FFF2-40B4-BE49-F238E27FC236}">
                      <a16:creationId xmlns:a16="http://schemas.microsoft.com/office/drawing/2014/main" id="{D5ED73CE-11C5-4FFD-8016-5620ABEB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Freeform 20">
                  <a:extLst>
                    <a:ext uri="{FF2B5EF4-FFF2-40B4-BE49-F238E27FC236}">
                      <a16:creationId xmlns:a16="http://schemas.microsoft.com/office/drawing/2014/main" id="{CC9EAF61-12D5-4501-8357-5A29EC7E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Freeform 21">
                  <a:extLst>
                    <a:ext uri="{FF2B5EF4-FFF2-40B4-BE49-F238E27FC236}">
                      <a16:creationId xmlns:a16="http://schemas.microsoft.com/office/drawing/2014/main" id="{A243D611-4B87-4D40-88D0-22D3A4D10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Freeform 22">
                  <a:extLst>
                    <a:ext uri="{FF2B5EF4-FFF2-40B4-BE49-F238E27FC236}">
                      <a16:creationId xmlns:a16="http://schemas.microsoft.com/office/drawing/2014/main" id="{E09D031C-3D0F-4F97-90F1-E5E1AA8D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3">
                  <a:extLst>
                    <a:ext uri="{FF2B5EF4-FFF2-40B4-BE49-F238E27FC236}">
                      <a16:creationId xmlns:a16="http://schemas.microsoft.com/office/drawing/2014/main" id="{840B64AA-E79B-4E73-89C8-A9EE436B8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4">
                  <a:extLst>
                    <a:ext uri="{FF2B5EF4-FFF2-40B4-BE49-F238E27FC236}">
                      <a16:creationId xmlns:a16="http://schemas.microsoft.com/office/drawing/2014/main" id="{81E225DA-2946-44D5-8158-01B62B23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Freeform 25">
                  <a:extLst>
                    <a:ext uri="{FF2B5EF4-FFF2-40B4-BE49-F238E27FC236}">
                      <a16:creationId xmlns:a16="http://schemas.microsoft.com/office/drawing/2014/main" id="{6F2A7F23-72B6-4A1D-A1A8-8DEE7AA00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Freeform 26">
                  <a:extLst>
                    <a:ext uri="{FF2B5EF4-FFF2-40B4-BE49-F238E27FC236}">
                      <a16:creationId xmlns:a16="http://schemas.microsoft.com/office/drawing/2014/main" id="{6557350E-426A-4D27-B6A9-7906E39D1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Freeform 27">
                  <a:extLst>
                    <a:ext uri="{FF2B5EF4-FFF2-40B4-BE49-F238E27FC236}">
                      <a16:creationId xmlns:a16="http://schemas.microsoft.com/office/drawing/2014/main" id="{E853B98D-9573-409A-BD70-8AEFC63DC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Freeform 28">
                  <a:extLst>
                    <a:ext uri="{FF2B5EF4-FFF2-40B4-BE49-F238E27FC236}">
                      <a16:creationId xmlns:a16="http://schemas.microsoft.com/office/drawing/2014/main" id="{72ED61EE-9A41-4317-A0DF-8A89B663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Freeform 29">
                  <a:extLst>
                    <a:ext uri="{FF2B5EF4-FFF2-40B4-BE49-F238E27FC236}">
                      <a16:creationId xmlns:a16="http://schemas.microsoft.com/office/drawing/2014/main" id="{CC07DB60-C453-43F8-9C12-4E674C16E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30">
                  <a:extLst>
                    <a:ext uri="{FF2B5EF4-FFF2-40B4-BE49-F238E27FC236}">
                      <a16:creationId xmlns:a16="http://schemas.microsoft.com/office/drawing/2014/main" id="{C4AA012E-F69E-4D87-AB87-5F046990C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31">
                  <a:extLst>
                    <a:ext uri="{FF2B5EF4-FFF2-40B4-BE49-F238E27FC236}">
                      <a16:creationId xmlns:a16="http://schemas.microsoft.com/office/drawing/2014/main" id="{5F3754FF-B47F-4635-929F-C2EB9D422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Freeform 32">
                  <a:extLst>
                    <a:ext uri="{FF2B5EF4-FFF2-40B4-BE49-F238E27FC236}">
                      <a16:creationId xmlns:a16="http://schemas.microsoft.com/office/drawing/2014/main" id="{676B0BBF-37FB-4547-8A6C-C9C6294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E7F9BC7-EC9E-45E3-A350-4841B384F3FB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242" name="Freeform 9">
                <a:extLst>
                  <a:ext uri="{FF2B5EF4-FFF2-40B4-BE49-F238E27FC236}">
                    <a16:creationId xmlns:a16="http://schemas.microsoft.com/office/drawing/2014/main" id="{04AECE15-CA9D-42AB-8371-53BD68DFB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DB00F28-4C7D-45FE-ABDD-04A2DC22C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">
                <a:extLst>
                  <a:ext uri="{FF2B5EF4-FFF2-40B4-BE49-F238E27FC236}">
                    <a16:creationId xmlns:a16="http://schemas.microsoft.com/office/drawing/2014/main" id="{6987A9D8-280B-49CC-B483-3698F29C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2">
                <a:extLst>
                  <a:ext uri="{FF2B5EF4-FFF2-40B4-BE49-F238E27FC236}">
                    <a16:creationId xmlns:a16="http://schemas.microsoft.com/office/drawing/2014/main" id="{D9BEF773-D85F-4DC8-AD20-E5BCFEBCF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3">
                <a:extLst>
                  <a:ext uri="{FF2B5EF4-FFF2-40B4-BE49-F238E27FC236}">
                    <a16:creationId xmlns:a16="http://schemas.microsoft.com/office/drawing/2014/main" id="{35C619EA-7378-4CD3-924A-E7ED575EA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4">
                <a:extLst>
                  <a:ext uri="{FF2B5EF4-FFF2-40B4-BE49-F238E27FC236}">
                    <a16:creationId xmlns:a16="http://schemas.microsoft.com/office/drawing/2014/main" id="{58B89377-B9D4-4DC0-9E85-FD5F529B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5">
                <a:extLst>
                  <a:ext uri="{FF2B5EF4-FFF2-40B4-BE49-F238E27FC236}">
                    <a16:creationId xmlns:a16="http://schemas.microsoft.com/office/drawing/2014/main" id="{E3368FF7-09D9-4710-AFB0-A729EF5F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Freeform 16">
                <a:extLst>
                  <a:ext uri="{FF2B5EF4-FFF2-40B4-BE49-F238E27FC236}">
                    <a16:creationId xmlns:a16="http://schemas.microsoft.com/office/drawing/2014/main" id="{4682D69A-719E-4F19-8DF2-0DB3B3C81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9AD6A370-93A6-4AB8-A6C0-393060A3B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91164E72-469A-4D2C-8154-149A54682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Freeform 19">
                <a:extLst>
                  <a:ext uri="{FF2B5EF4-FFF2-40B4-BE49-F238E27FC236}">
                    <a16:creationId xmlns:a16="http://schemas.microsoft.com/office/drawing/2014/main" id="{44925813-2B2F-4F6E-B27D-DA4579B08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Freeform 20">
                <a:extLst>
                  <a:ext uri="{FF2B5EF4-FFF2-40B4-BE49-F238E27FC236}">
                    <a16:creationId xmlns:a16="http://schemas.microsoft.com/office/drawing/2014/main" id="{F1785338-3CB5-480A-A0DA-53C1664FB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21">
                <a:extLst>
                  <a:ext uri="{FF2B5EF4-FFF2-40B4-BE49-F238E27FC236}">
                    <a16:creationId xmlns:a16="http://schemas.microsoft.com/office/drawing/2014/main" id="{4D6D7F79-A28E-4997-BF42-ED5BBFDBD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Freeform 22">
                <a:extLst>
                  <a:ext uri="{FF2B5EF4-FFF2-40B4-BE49-F238E27FC236}">
                    <a16:creationId xmlns:a16="http://schemas.microsoft.com/office/drawing/2014/main" id="{1753B805-EFD7-4E9D-BB1A-62500E2E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Freeform 23">
                <a:extLst>
                  <a:ext uri="{FF2B5EF4-FFF2-40B4-BE49-F238E27FC236}">
                    <a16:creationId xmlns:a16="http://schemas.microsoft.com/office/drawing/2014/main" id="{89409937-9907-46FB-89E1-F0BC7DFA7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4">
                <a:extLst>
                  <a:ext uri="{FF2B5EF4-FFF2-40B4-BE49-F238E27FC236}">
                    <a16:creationId xmlns:a16="http://schemas.microsoft.com/office/drawing/2014/main" id="{B66D8313-3214-4DC5-8CDC-8A9FFE3C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">
                <a:extLst>
                  <a:ext uri="{FF2B5EF4-FFF2-40B4-BE49-F238E27FC236}">
                    <a16:creationId xmlns:a16="http://schemas.microsoft.com/office/drawing/2014/main" id="{75CFB714-BA5E-4F89-89E3-7919C4BB0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Freeform 26">
                <a:extLst>
                  <a:ext uri="{FF2B5EF4-FFF2-40B4-BE49-F238E27FC236}">
                    <a16:creationId xmlns:a16="http://schemas.microsoft.com/office/drawing/2014/main" id="{E9F54D19-FB0D-4692-B137-7C531026A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8" name="Rectangle 527">
            <a:extLst>
              <a:ext uri="{FF2B5EF4-FFF2-40B4-BE49-F238E27FC236}">
                <a16:creationId xmlns:a16="http://schemas.microsoft.com/office/drawing/2014/main" id="{4FE9DAD1-FD2E-48B4-A25E-FBE66F715FFE}"/>
              </a:ext>
            </a:extLst>
          </p:cNvPr>
          <p:cNvSpPr/>
          <p:nvPr/>
        </p:nvSpPr>
        <p:spPr>
          <a:xfrm>
            <a:off x="1906463" y="2633024"/>
            <a:ext cx="1371600" cy="3431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76055-0B69-4ABB-A41F-1D56242688D8}"/>
              </a:ext>
            </a:extLst>
          </p:cNvPr>
          <p:cNvSpPr txBox="1"/>
          <p:nvPr/>
        </p:nvSpPr>
        <p:spPr>
          <a:xfrm rot="16200000">
            <a:off x="-79356" y="3161638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69048D16-5195-4A59-91FB-CAB3210A3352}"/>
              </a:ext>
            </a:extLst>
          </p:cNvPr>
          <p:cNvSpPr txBox="1"/>
          <p:nvPr/>
        </p:nvSpPr>
        <p:spPr>
          <a:xfrm rot="16200000">
            <a:off x="-88162" y="5275327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83F7ED46-876E-4CBA-B07C-AE6E92718E2E}"/>
              </a:ext>
            </a:extLst>
          </p:cNvPr>
          <p:cNvSpPr txBox="1"/>
          <p:nvPr/>
        </p:nvSpPr>
        <p:spPr>
          <a:xfrm rot="16200000">
            <a:off x="1343052" y="4806881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A2CABDD-233D-4DE2-8656-1E39B5809BFD}"/>
              </a:ext>
            </a:extLst>
          </p:cNvPr>
          <p:cNvSpPr txBox="1"/>
          <p:nvPr/>
        </p:nvSpPr>
        <p:spPr>
          <a:xfrm rot="16200000">
            <a:off x="3266000" y="4809470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8FE63C-11EE-4F4E-9B33-EDC77E8061AF}"/>
              </a:ext>
            </a:extLst>
          </p:cNvPr>
          <p:cNvGrpSpPr/>
          <p:nvPr/>
        </p:nvGrpSpPr>
        <p:grpSpPr>
          <a:xfrm>
            <a:off x="7638417" y="3593165"/>
            <a:ext cx="579019" cy="584416"/>
            <a:chOff x="7662502" y="3656740"/>
            <a:chExt cx="579019" cy="5844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1813868-9D15-42FA-8646-9F74B0C75079}"/>
                </a:ext>
              </a:extLst>
            </p:cNvPr>
            <p:cNvGrpSpPr/>
            <p:nvPr/>
          </p:nvGrpSpPr>
          <p:grpSpPr>
            <a:xfrm>
              <a:off x="7769131" y="3656740"/>
              <a:ext cx="365760" cy="365760"/>
              <a:chOff x="7913688" y="77788"/>
              <a:chExt cx="2060575" cy="2071687"/>
            </a:xfrm>
          </p:grpSpPr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8BD4E668-4F64-4AFE-922B-BBAB2D506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3688" y="77788"/>
                <a:ext cx="2060575" cy="2071687"/>
              </a:xfrm>
              <a:custGeom>
                <a:avLst/>
                <a:gdLst>
                  <a:gd name="T0" fmla="*/ 5724 w 5725"/>
                  <a:gd name="T1" fmla="*/ 2893 h 5756"/>
                  <a:gd name="T2" fmla="*/ 5724 w 5725"/>
                  <a:gd name="T3" fmla="*/ 2893 h 5756"/>
                  <a:gd name="T4" fmla="*/ 2862 w 5725"/>
                  <a:gd name="T5" fmla="*/ 5755 h 5756"/>
                  <a:gd name="T6" fmla="*/ 0 w 5725"/>
                  <a:gd name="T7" fmla="*/ 2893 h 5756"/>
                  <a:gd name="T8" fmla="*/ 2862 w 5725"/>
                  <a:gd name="T9" fmla="*/ 0 h 5756"/>
                  <a:gd name="T10" fmla="*/ 5724 w 5725"/>
                  <a:gd name="T11" fmla="*/ 2893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25" h="5756">
                    <a:moveTo>
                      <a:pt x="5724" y="2893"/>
                    </a:moveTo>
                    <a:lnTo>
                      <a:pt x="5724" y="2893"/>
                    </a:lnTo>
                    <a:cubicBezTo>
                      <a:pt x="5724" y="4480"/>
                      <a:pt x="4449" y="5755"/>
                      <a:pt x="2862" y="5755"/>
                    </a:cubicBezTo>
                    <a:cubicBezTo>
                      <a:pt x="1275" y="5755"/>
                      <a:pt x="0" y="4480"/>
                      <a:pt x="0" y="2893"/>
                    </a:cubicBezTo>
                    <a:cubicBezTo>
                      <a:pt x="0" y="1306"/>
                      <a:pt x="1275" y="0"/>
                      <a:pt x="2862" y="0"/>
                    </a:cubicBezTo>
                    <a:cubicBezTo>
                      <a:pt x="4449" y="0"/>
                      <a:pt x="5724" y="1306"/>
                      <a:pt x="5724" y="289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Freeform 31">
                <a:extLst>
                  <a:ext uri="{FF2B5EF4-FFF2-40B4-BE49-F238E27FC236}">
                    <a16:creationId xmlns:a16="http://schemas.microsoft.com/office/drawing/2014/main" id="{F9C20C36-D335-4CBD-B13B-5BC138F3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2475" y="77788"/>
                <a:ext cx="571500" cy="2071687"/>
              </a:xfrm>
              <a:custGeom>
                <a:avLst/>
                <a:gdLst>
                  <a:gd name="T0" fmla="*/ 1587 w 1588"/>
                  <a:gd name="T1" fmla="*/ 5755 h 5756"/>
                  <a:gd name="T2" fmla="*/ 1587 w 1588"/>
                  <a:gd name="T3" fmla="*/ 5755 h 5756"/>
                  <a:gd name="T4" fmla="*/ 0 w 1588"/>
                  <a:gd name="T5" fmla="*/ 2893 h 5756"/>
                  <a:gd name="T6" fmla="*/ 1587 w 1588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8" h="5756">
                    <a:moveTo>
                      <a:pt x="1587" y="5755"/>
                    </a:moveTo>
                    <a:lnTo>
                      <a:pt x="1587" y="5755"/>
                    </a:lnTo>
                    <a:cubicBezTo>
                      <a:pt x="685" y="5133"/>
                      <a:pt x="0" y="4075"/>
                      <a:pt x="0" y="2893"/>
                    </a:cubicBezTo>
                    <a:cubicBezTo>
                      <a:pt x="0" y="1711"/>
                      <a:pt x="685" y="653"/>
                      <a:pt x="1587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50BB8FD8-19BF-4AD6-9E69-57AAD57AA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7313" y="77788"/>
                <a:ext cx="549275" cy="2071687"/>
              </a:xfrm>
              <a:custGeom>
                <a:avLst/>
                <a:gdLst>
                  <a:gd name="T0" fmla="*/ 0 w 1525"/>
                  <a:gd name="T1" fmla="*/ 5755 h 5756"/>
                  <a:gd name="T2" fmla="*/ 0 w 1525"/>
                  <a:gd name="T3" fmla="*/ 5755 h 5756"/>
                  <a:gd name="T4" fmla="*/ 1524 w 1525"/>
                  <a:gd name="T5" fmla="*/ 2893 h 5756"/>
                  <a:gd name="T6" fmla="*/ 0 w 1525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5" h="5756">
                    <a:moveTo>
                      <a:pt x="0" y="5755"/>
                    </a:moveTo>
                    <a:lnTo>
                      <a:pt x="0" y="5755"/>
                    </a:lnTo>
                    <a:cubicBezTo>
                      <a:pt x="902" y="5133"/>
                      <a:pt x="1524" y="4075"/>
                      <a:pt x="1524" y="2893"/>
                    </a:cubicBezTo>
                    <a:cubicBezTo>
                      <a:pt x="1524" y="1711"/>
                      <a:pt x="902" y="653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Line 33">
                <a:extLst>
                  <a:ext uri="{FF2B5EF4-FFF2-40B4-BE49-F238E27FC236}">
                    <a16:creationId xmlns:a16="http://schemas.microsoft.com/office/drawing/2014/main" id="{4965D6AE-BB43-4BC2-A74E-09CCF98F1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454150"/>
                <a:ext cx="1588" cy="69373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52E1F18C-565A-4A80-9ABF-79A711021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00013"/>
                <a:ext cx="1588" cy="7381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C839AA69-F9EE-4D73-A5F3-970F7F3A5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581025"/>
                <a:ext cx="1747838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Line 36">
                <a:extLst>
                  <a:ext uri="{FF2B5EF4-FFF2-40B4-BE49-F238E27FC236}">
                    <a16:creationId xmlns:a16="http://schemas.microsoft.com/office/drawing/2014/main" id="{FF096C0C-DF4F-4D43-898F-F35C2FBFA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1655763"/>
                <a:ext cx="1747838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34DD4470-E6AF-440D-983B-4DE018901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7700" y="1141413"/>
                <a:ext cx="436563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Line 38">
                <a:extLst>
                  <a:ext uri="{FF2B5EF4-FFF2-40B4-BE49-F238E27FC236}">
                    <a16:creationId xmlns:a16="http://schemas.microsoft.com/office/drawing/2014/main" id="{3939886F-E00B-4530-AC05-43C4CD0A2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3688" y="1141413"/>
                <a:ext cx="4699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7C28B83B-9B4D-462A-A778-A5956BEAC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963" y="1073150"/>
                <a:ext cx="268287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0B7A2571-7DE1-4333-8194-CB0BDD44F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150" y="1073150"/>
                <a:ext cx="269875" cy="201613"/>
              </a:xfrm>
              <a:custGeom>
                <a:avLst/>
                <a:gdLst>
                  <a:gd name="T0" fmla="*/ 0 w 748"/>
                  <a:gd name="T1" fmla="*/ 0 h 562"/>
                  <a:gd name="T2" fmla="*/ 187 w 748"/>
                  <a:gd name="T3" fmla="*/ 561 h 562"/>
                  <a:gd name="T4" fmla="*/ 374 w 748"/>
                  <a:gd name="T5" fmla="*/ 0 h 562"/>
                  <a:gd name="T6" fmla="*/ 561 w 748"/>
                  <a:gd name="T7" fmla="*/ 561 h 562"/>
                  <a:gd name="T8" fmla="*/ 747 w 748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4" y="0"/>
                    </a:lnTo>
                    <a:lnTo>
                      <a:pt x="561" y="561"/>
                    </a:lnTo>
                    <a:lnTo>
                      <a:pt x="747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AE66A426-5601-44B0-8B8F-C9DAF72DC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8925" y="1073150"/>
                <a:ext cx="268288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8D1D50-55E9-4E09-9124-36DBF1F56568}"/>
                </a:ext>
              </a:extLst>
            </p:cNvPr>
            <p:cNvSpPr txBox="1"/>
            <p:nvPr/>
          </p:nvSpPr>
          <p:spPr>
            <a:xfrm>
              <a:off x="7662502" y="4025712"/>
              <a:ext cx="5790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Internet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B37CD3-D4EF-49A4-B6AC-A1823F5D3005}"/>
              </a:ext>
            </a:extLst>
          </p:cNvPr>
          <p:cNvGrpSpPr/>
          <p:nvPr/>
        </p:nvGrpSpPr>
        <p:grpSpPr>
          <a:xfrm>
            <a:off x="2924691" y="2633024"/>
            <a:ext cx="424349" cy="200055"/>
            <a:chOff x="8482545" y="2765546"/>
            <a:chExt cx="424349" cy="200055"/>
          </a:xfrm>
        </p:grpSpPr>
        <p:pic>
          <p:nvPicPr>
            <p:cNvPr id="547" name="Graphic 546">
              <a:extLst>
                <a:ext uri="{FF2B5EF4-FFF2-40B4-BE49-F238E27FC236}">
                  <a16:creationId xmlns:a16="http://schemas.microsoft.com/office/drawing/2014/main" id="{1509360F-AD1A-4379-AEC9-07F73DEB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82545" y="2782256"/>
              <a:ext cx="166635" cy="1666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36C46C-A100-479C-939A-164B8AEAB075}"/>
                </a:ext>
              </a:extLst>
            </p:cNvPr>
            <p:cNvSpPr txBox="1"/>
            <p:nvPr/>
          </p:nvSpPr>
          <p:spPr>
            <a:xfrm>
              <a:off x="8585972" y="2765546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D07F9FE-F1EF-4961-BD40-99BA25AFD0C8}"/>
              </a:ext>
            </a:extLst>
          </p:cNvPr>
          <p:cNvGrpSpPr/>
          <p:nvPr/>
        </p:nvGrpSpPr>
        <p:grpSpPr>
          <a:xfrm>
            <a:off x="4310132" y="2638793"/>
            <a:ext cx="424349" cy="200055"/>
            <a:chOff x="8721905" y="2501239"/>
            <a:chExt cx="424349" cy="200055"/>
          </a:xfrm>
        </p:grpSpPr>
        <p:pic>
          <p:nvPicPr>
            <p:cNvPr id="552" name="Graphic 551">
              <a:extLst>
                <a:ext uri="{FF2B5EF4-FFF2-40B4-BE49-F238E27FC236}">
                  <a16:creationId xmlns:a16="http://schemas.microsoft.com/office/drawing/2014/main" id="{9030619B-B4DD-4AA1-9E39-831DA8EC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C6B1F4E7-6552-4A7F-9F2E-1C928A974D20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E9DB667E-0F41-45E1-9D27-6DD284A5E920}"/>
              </a:ext>
            </a:extLst>
          </p:cNvPr>
          <p:cNvGrpSpPr/>
          <p:nvPr/>
        </p:nvGrpSpPr>
        <p:grpSpPr>
          <a:xfrm>
            <a:off x="6657463" y="5596647"/>
            <a:ext cx="793069" cy="646280"/>
            <a:chOff x="5767658" y="3179438"/>
            <a:chExt cx="793069" cy="646280"/>
          </a:xfrm>
        </p:grpSpPr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468ED317-819A-49D2-BEB1-0ECDADB19326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7BE328B6-F479-4BDD-9436-A4F737524AB8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13B72C88-B6A4-4E75-967B-B17CDB0E866B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33" name="Isosceles Triangle 532">
                  <a:extLst>
                    <a:ext uri="{FF2B5EF4-FFF2-40B4-BE49-F238E27FC236}">
                      <a16:creationId xmlns:a16="http://schemas.microsoft.com/office/drawing/2014/main" id="{31A28365-3D7E-4942-8537-3B95DDF4BD8F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DB01CA3-F698-49D7-AC33-5692CDEFDCD2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35F942B0-022A-4074-94F1-FED626B3E8A2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4C731DE2-3538-48C0-A4F2-8B0D8CAFE1EB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E4C025B8-8386-447B-BCE6-25BD78BCE0B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4" name="Isosceles Triangle 543">
                  <a:extLst>
                    <a:ext uri="{FF2B5EF4-FFF2-40B4-BE49-F238E27FC236}">
                      <a16:creationId xmlns:a16="http://schemas.microsoft.com/office/drawing/2014/main" id="{450C6C20-EF13-4B86-A9A4-DA6DFEC4391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Isosceles Triangle 544">
                  <a:extLst>
                    <a:ext uri="{FF2B5EF4-FFF2-40B4-BE49-F238E27FC236}">
                      <a16:creationId xmlns:a16="http://schemas.microsoft.com/office/drawing/2014/main" id="{6142128C-F2FE-431C-AB4E-2923A9EAEA60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Isosceles Triangle 545">
                  <a:extLst>
                    <a:ext uri="{FF2B5EF4-FFF2-40B4-BE49-F238E27FC236}">
                      <a16:creationId xmlns:a16="http://schemas.microsoft.com/office/drawing/2014/main" id="{E10EA1BF-CB57-4D80-BFA3-A8471AD97921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8FF683AD-180B-43AC-B7F5-05169D2CEB05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96F359-8E68-4461-8766-B67193B78209}"/>
              </a:ext>
            </a:extLst>
          </p:cNvPr>
          <p:cNvGrpSpPr/>
          <p:nvPr/>
        </p:nvGrpSpPr>
        <p:grpSpPr>
          <a:xfrm>
            <a:off x="6633064" y="2528129"/>
            <a:ext cx="793069" cy="646280"/>
            <a:chOff x="5767658" y="3179438"/>
            <a:chExt cx="793069" cy="646280"/>
          </a:xfrm>
        </p:grpSpPr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421145C4-D59A-4D20-861A-B6BA91688E6F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4704D44B-F272-4E41-8688-8ABB5289C997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7C32622A-DC53-4611-9A13-B3D6F7729D2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17" name="Isosceles Triangle 516">
                  <a:extLst>
                    <a:ext uri="{FF2B5EF4-FFF2-40B4-BE49-F238E27FC236}">
                      <a16:creationId xmlns:a16="http://schemas.microsoft.com/office/drawing/2014/main" id="{E635A7E9-6B19-47B7-88B9-8E0A4FDE55B0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22E3174E-9EA4-4A65-A98C-511DA136F57F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D9D697DA-7C6C-42B2-ABDD-E756D254A058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9252AE79-59BA-49AD-99DB-F9CEE40AF69C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45195BCE-8F34-4CCD-A7E4-9B20B66BF6B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2" name="Isosceles Triangle 521">
                  <a:extLst>
                    <a:ext uri="{FF2B5EF4-FFF2-40B4-BE49-F238E27FC236}">
                      <a16:creationId xmlns:a16="http://schemas.microsoft.com/office/drawing/2014/main" id="{A0B253DE-948B-433A-A355-656705D1320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Isosceles Triangle 522">
                  <a:extLst>
                    <a:ext uri="{FF2B5EF4-FFF2-40B4-BE49-F238E27FC236}">
                      <a16:creationId xmlns:a16="http://schemas.microsoft.com/office/drawing/2014/main" id="{28892118-5AD3-4928-BF4F-6734EE0005B1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Isosceles Triangle 523">
                  <a:extLst>
                    <a:ext uri="{FF2B5EF4-FFF2-40B4-BE49-F238E27FC236}">
                      <a16:creationId xmlns:a16="http://schemas.microsoft.com/office/drawing/2014/main" id="{CF8A732E-4F88-401A-8260-24B6F751CA96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F4C5C-6F52-4657-AE90-8B19CCB30578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FB972BA-F502-41C8-97BE-188C8D8FA075}"/>
              </a:ext>
            </a:extLst>
          </p:cNvPr>
          <p:cNvGrpSpPr/>
          <p:nvPr/>
        </p:nvGrpSpPr>
        <p:grpSpPr>
          <a:xfrm>
            <a:off x="6682155" y="3167240"/>
            <a:ext cx="790058" cy="2211491"/>
            <a:chOff x="8667427" y="2978324"/>
            <a:chExt cx="828564" cy="2319290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F2ABA4B4-9A14-469B-8F39-DFAC5C3A7BA2}"/>
                </a:ext>
              </a:extLst>
            </p:cNvPr>
            <p:cNvSpPr/>
            <p:nvPr/>
          </p:nvSpPr>
          <p:spPr>
            <a:xfrm>
              <a:off x="8667427" y="2993850"/>
              <a:ext cx="751216" cy="23037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91732440-003A-45D5-8B0C-5CE4A9FFDEC3}"/>
                </a:ext>
              </a:extLst>
            </p:cNvPr>
            <p:cNvGrpSpPr/>
            <p:nvPr/>
          </p:nvGrpSpPr>
          <p:grpSpPr>
            <a:xfrm>
              <a:off x="8667427" y="2978324"/>
              <a:ext cx="828564" cy="2228613"/>
              <a:chOff x="8686822" y="2987985"/>
              <a:chExt cx="828564" cy="2228613"/>
            </a:xfrm>
          </p:grpSpPr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98A1F680-0F23-41D2-A872-8BA5FD0027C6}"/>
                  </a:ext>
                </a:extLst>
              </p:cNvPr>
              <p:cNvGrpSpPr/>
              <p:nvPr/>
            </p:nvGrpSpPr>
            <p:grpSpPr>
              <a:xfrm>
                <a:off x="8686822" y="4629123"/>
                <a:ext cx="751217" cy="587475"/>
                <a:chOff x="6513597" y="3103243"/>
                <a:chExt cx="751217" cy="587475"/>
              </a:xfrm>
            </p:grpSpPr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B423597B-6339-4D48-AAA5-A571F4DAF834}"/>
                    </a:ext>
                  </a:extLst>
                </p:cNvPr>
                <p:cNvSpPr txBox="1"/>
                <p:nvPr/>
              </p:nvSpPr>
              <p:spPr>
                <a:xfrm>
                  <a:off x="6513597" y="3475274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  <p:sp>
              <p:nvSpPr>
                <p:cNvPr id="506" name="Rectangle: Rounded Corners 505">
                  <a:extLst>
                    <a:ext uri="{FF2B5EF4-FFF2-40B4-BE49-F238E27FC236}">
                      <a16:creationId xmlns:a16="http://schemas.microsoft.com/office/drawing/2014/main" id="{D747F7C0-179C-4345-833A-1E6EA975E2C7}"/>
                    </a:ext>
                  </a:extLst>
                </p:cNvPr>
                <p:cNvSpPr/>
                <p:nvPr/>
              </p:nvSpPr>
              <p:spPr>
                <a:xfrm>
                  <a:off x="6696437" y="310324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0805496-DB65-4A16-B745-B8C1819D23F9}"/>
                  </a:ext>
                </a:extLst>
              </p:cNvPr>
              <p:cNvGrpSpPr/>
              <p:nvPr/>
            </p:nvGrpSpPr>
            <p:grpSpPr>
              <a:xfrm>
                <a:off x="8686822" y="3264182"/>
                <a:ext cx="751217" cy="594128"/>
                <a:chOff x="6513597" y="3296383"/>
                <a:chExt cx="751217" cy="594128"/>
              </a:xfrm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D4E5B783-0519-4ADB-9193-9BA39080F095}"/>
                    </a:ext>
                  </a:extLst>
                </p:cNvPr>
                <p:cNvSpPr/>
                <p:nvPr/>
              </p:nvSpPr>
              <p:spPr>
                <a:xfrm>
                  <a:off x="6696437" y="329638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B639B09-32A5-43C1-9A20-EC4073340298}"/>
                    </a:ext>
                  </a:extLst>
                </p:cNvPr>
                <p:cNvSpPr txBox="1"/>
                <p:nvPr/>
              </p:nvSpPr>
              <p:spPr>
                <a:xfrm>
                  <a:off x="6513597" y="3675067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404D3A87-63F3-4409-8DA9-7CEC4114C280}"/>
                  </a:ext>
                </a:extLst>
              </p:cNvPr>
              <p:cNvGrpSpPr/>
              <p:nvPr/>
            </p:nvGrpSpPr>
            <p:grpSpPr>
              <a:xfrm>
                <a:off x="8751550" y="2987985"/>
                <a:ext cx="763836" cy="1402264"/>
                <a:chOff x="8771171" y="2987985"/>
                <a:chExt cx="763836" cy="1402264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B810DEF-FBAE-4191-8DE5-CCB3D6F77E5E}"/>
                    </a:ext>
                  </a:extLst>
                </p:cNvPr>
                <p:cNvGrpSpPr/>
                <p:nvPr/>
              </p:nvGrpSpPr>
              <p:grpSpPr>
                <a:xfrm>
                  <a:off x="8771171" y="4051695"/>
                  <a:ext cx="763836" cy="338554"/>
                  <a:chOff x="8475915" y="4235040"/>
                  <a:chExt cx="763836" cy="338554"/>
                </a:xfrm>
              </p:grpSpPr>
              <p:pic>
                <p:nvPicPr>
                  <p:cNvPr id="560" name="Graphic 559">
                    <a:extLst>
                      <a:ext uri="{FF2B5EF4-FFF2-40B4-BE49-F238E27FC236}">
                        <a16:creationId xmlns:a16="http://schemas.microsoft.com/office/drawing/2014/main" id="{0DEC231D-1895-452B-BB49-1DD5540FB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915" y="4262737"/>
                    <a:ext cx="283161" cy="283160"/>
                  </a:xfrm>
                  <a:prstGeom prst="rect">
                    <a:avLst/>
                  </a:prstGeom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AAD2FB4-83F6-460B-97A0-5A8880086E59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178" y="4235040"/>
                    <a:ext cx="5485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Auto </a:t>
                    </a:r>
                  </a:p>
                  <a:p>
                    <a:r>
                      <a:rPr lang="en-US" sz="800" dirty="0"/>
                      <a:t>Scaling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EAB4E72-7719-4269-9242-D4DD523349BF}"/>
                    </a:ext>
                  </a:extLst>
                </p:cNvPr>
                <p:cNvGrpSpPr/>
                <p:nvPr/>
              </p:nvGrpSpPr>
              <p:grpSpPr>
                <a:xfrm>
                  <a:off x="9098038" y="2987985"/>
                  <a:ext cx="424356" cy="200055"/>
                  <a:chOff x="3454014" y="1229040"/>
                  <a:chExt cx="424356" cy="200055"/>
                </a:xfrm>
              </p:grpSpPr>
              <p:pic>
                <p:nvPicPr>
                  <p:cNvPr id="569" name="Graphic 568">
                    <a:extLst>
                      <a:ext uri="{FF2B5EF4-FFF2-40B4-BE49-F238E27FC236}">
                        <a16:creationId xmlns:a16="http://schemas.microsoft.com/office/drawing/2014/main" id="{AAC5D395-E9FC-4580-9397-F79579AF2C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4014" y="1245760"/>
                    <a:ext cx="166635" cy="166635"/>
                  </a:xfrm>
                  <a:prstGeom prst="rect">
                    <a:avLst/>
                  </a:prstGeom>
                </p:spPr>
              </p:pic>
              <p:sp>
                <p:nvSpPr>
                  <p:cNvPr id="570" name="TextBox 569">
                    <a:extLst>
                      <a:ext uri="{FF2B5EF4-FFF2-40B4-BE49-F238E27FC236}">
                        <a16:creationId xmlns:a16="http://schemas.microsoft.com/office/drawing/2014/main" id="{ED39C7C3-405A-4737-BF81-30FF672695EB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449" y="1229040"/>
                    <a:ext cx="320921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rgbClr val="D86613"/>
                        </a:solidFill>
                      </a:rPr>
                      <a:t>EC2</a:t>
                    </a:r>
                  </a:p>
                </p:txBody>
              </p:sp>
            </p:grpSp>
          </p:grp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6436BFC-98BE-46B3-844C-E31C22BB0841}"/>
              </a:ext>
            </a:extLst>
          </p:cNvPr>
          <p:cNvSpPr txBox="1"/>
          <p:nvPr/>
        </p:nvSpPr>
        <p:spPr>
          <a:xfrm rot="16200000">
            <a:off x="380403" y="4241980"/>
            <a:ext cx="7425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AWS Services</a:t>
            </a:r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8EE0C4C-F2DE-4526-AD46-F31C180B1434}"/>
              </a:ext>
            </a:extLst>
          </p:cNvPr>
          <p:cNvGrpSpPr/>
          <p:nvPr/>
        </p:nvGrpSpPr>
        <p:grpSpPr>
          <a:xfrm>
            <a:off x="69317" y="63664"/>
            <a:ext cx="8211826" cy="858240"/>
            <a:chOff x="69317" y="63664"/>
            <a:chExt cx="8211826" cy="8582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602B6F-84E9-44E7-8703-6AB5C40A7D3F}"/>
                </a:ext>
              </a:extLst>
            </p:cNvPr>
            <p:cNvSpPr/>
            <p:nvPr/>
          </p:nvSpPr>
          <p:spPr>
            <a:xfrm>
              <a:off x="69317" y="63664"/>
              <a:ext cx="8211826" cy="858240"/>
            </a:xfrm>
            <a:prstGeom prst="rect">
              <a:avLst/>
            </a:prstGeom>
            <a:noFill/>
            <a:ln w="12700">
              <a:solidFill>
                <a:srgbClr val="AAB7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     Citrix Cloud Services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E7FA99B-F612-4F49-A0CF-D1E6D7C1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340" y="81197"/>
              <a:ext cx="582188" cy="341000"/>
            </a:xfrm>
            <a:prstGeom prst="rect">
              <a:avLst/>
            </a:prstGeom>
          </p:spPr>
        </p:pic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760A7F5C-2A6C-443F-9813-064E27B5C764}"/>
                </a:ext>
              </a:extLst>
            </p:cNvPr>
            <p:cNvGrpSpPr/>
            <p:nvPr/>
          </p:nvGrpSpPr>
          <p:grpSpPr>
            <a:xfrm>
              <a:off x="3523947" y="287899"/>
              <a:ext cx="418564" cy="295942"/>
              <a:chOff x="9414218" y="2694205"/>
              <a:chExt cx="724899" cy="512534"/>
            </a:xfrm>
          </p:grpSpPr>
          <p:sp>
            <p:nvSpPr>
              <p:cNvPr id="404" name="Freeform 1">
                <a:extLst>
                  <a:ext uri="{FF2B5EF4-FFF2-40B4-BE49-F238E27FC236}">
                    <a16:creationId xmlns:a16="http://schemas.microsoft.com/office/drawing/2014/main" id="{510BB4F1-8F67-4D3E-9FE5-82634CCD6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3372" y="2694205"/>
                <a:ext cx="369597" cy="20542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">
                <a:extLst>
                  <a:ext uri="{FF2B5EF4-FFF2-40B4-BE49-F238E27FC236}">
                    <a16:creationId xmlns:a16="http://schemas.microsoft.com/office/drawing/2014/main" id="{A3808608-6EF6-465B-95F0-3EE4AFACDC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4218" y="2848986"/>
                <a:ext cx="369596" cy="2560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3">
                <a:extLst>
                  <a:ext uri="{FF2B5EF4-FFF2-40B4-BE49-F238E27FC236}">
                    <a16:creationId xmlns:a16="http://schemas.microsoft.com/office/drawing/2014/main" id="{1314FB19-C249-4D02-B213-3855F5955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297" y="2759548"/>
                <a:ext cx="190720" cy="132728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4">
                <a:extLst>
                  <a:ext uri="{FF2B5EF4-FFF2-40B4-BE49-F238E27FC236}">
                    <a16:creationId xmlns:a16="http://schemas.microsoft.com/office/drawing/2014/main" id="{E3C9E179-DD3D-463E-8959-07819C1E5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8630" y="2981714"/>
                <a:ext cx="409" cy="40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8" name="Freeform 5">
                <a:extLst>
                  <a:ext uri="{FF2B5EF4-FFF2-40B4-BE49-F238E27FC236}">
                    <a16:creationId xmlns:a16="http://schemas.microsoft.com/office/drawing/2014/main" id="{36E5D4C1-F26F-4C94-8973-74A102E7F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0638" y="3020511"/>
                <a:ext cx="65343" cy="48599"/>
              </a:xfrm>
              <a:custGeom>
                <a:avLst/>
                <a:gdLst>
                  <a:gd name="T0" fmla="*/ 705 w 706"/>
                  <a:gd name="T1" fmla="*/ 469 h 523"/>
                  <a:gd name="T2" fmla="*/ 705 w 706"/>
                  <a:gd name="T3" fmla="*/ 469 h 523"/>
                  <a:gd name="T4" fmla="*/ 653 w 706"/>
                  <a:gd name="T5" fmla="*/ 522 h 523"/>
                  <a:gd name="T6" fmla="*/ 53 w 706"/>
                  <a:gd name="T7" fmla="*/ 522 h 523"/>
                  <a:gd name="T8" fmla="*/ 0 w 706"/>
                  <a:gd name="T9" fmla="*/ 469 h 523"/>
                  <a:gd name="T10" fmla="*/ 0 w 706"/>
                  <a:gd name="T11" fmla="*/ 52 h 523"/>
                  <a:gd name="T12" fmla="*/ 53 w 706"/>
                  <a:gd name="T13" fmla="*/ 0 h 523"/>
                  <a:gd name="T14" fmla="*/ 653 w 706"/>
                  <a:gd name="T15" fmla="*/ 0 h 523"/>
                  <a:gd name="T16" fmla="*/ 705 w 706"/>
                  <a:gd name="T17" fmla="*/ 52 h 523"/>
                  <a:gd name="T18" fmla="*/ 705 w 706"/>
                  <a:gd name="T19" fmla="*/ 46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523">
                    <a:moveTo>
                      <a:pt x="705" y="469"/>
                    </a:moveTo>
                    <a:lnTo>
                      <a:pt x="705" y="469"/>
                    </a:lnTo>
                    <a:cubicBezTo>
                      <a:pt x="705" y="496"/>
                      <a:pt x="705" y="522"/>
                      <a:pt x="653" y="522"/>
                    </a:cubicBezTo>
                    <a:cubicBezTo>
                      <a:pt x="53" y="522"/>
                      <a:pt x="53" y="522"/>
                      <a:pt x="53" y="522"/>
                    </a:cubicBezTo>
                    <a:cubicBezTo>
                      <a:pt x="0" y="522"/>
                      <a:pt x="0" y="496"/>
                      <a:pt x="0" y="46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705" y="0"/>
                      <a:pt x="705" y="26"/>
                      <a:pt x="705" y="52"/>
                    </a:cubicBezTo>
                    <a:lnTo>
                      <a:pt x="705" y="46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" name="Freeform 6">
                <a:extLst>
                  <a:ext uri="{FF2B5EF4-FFF2-40B4-BE49-F238E27FC236}">
                    <a16:creationId xmlns:a16="http://schemas.microsoft.com/office/drawing/2014/main" id="{9D939240-93DD-421F-BFFD-EE1C55DD0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2889" y="2989065"/>
                <a:ext cx="43698" cy="31446"/>
              </a:xfrm>
              <a:custGeom>
                <a:avLst/>
                <a:gdLst>
                  <a:gd name="T0" fmla="*/ 469 w 470"/>
                  <a:gd name="T1" fmla="*/ 339 h 340"/>
                  <a:gd name="T2" fmla="*/ 469 w 470"/>
                  <a:gd name="T3" fmla="*/ 339 h 340"/>
                  <a:gd name="T4" fmla="*/ 469 w 470"/>
                  <a:gd name="T5" fmla="*/ 235 h 340"/>
                  <a:gd name="T6" fmla="*/ 235 w 470"/>
                  <a:gd name="T7" fmla="*/ 0 h 340"/>
                  <a:gd name="T8" fmla="*/ 235 w 470"/>
                  <a:gd name="T9" fmla="*/ 0 h 340"/>
                  <a:gd name="T10" fmla="*/ 0 w 470"/>
                  <a:gd name="T11" fmla="*/ 235 h 340"/>
                  <a:gd name="T12" fmla="*/ 0 w 470"/>
                  <a:gd name="T13" fmla="*/ 33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340">
                    <a:moveTo>
                      <a:pt x="469" y="339"/>
                    </a:moveTo>
                    <a:lnTo>
                      <a:pt x="469" y="339"/>
                    </a:lnTo>
                    <a:cubicBezTo>
                      <a:pt x="469" y="235"/>
                      <a:pt x="469" y="235"/>
                      <a:pt x="469" y="235"/>
                    </a:cubicBezTo>
                    <a:cubicBezTo>
                      <a:pt x="469" y="105"/>
                      <a:pt x="365" y="0"/>
                      <a:pt x="235" y="0"/>
                    </a:cubicBezTo>
                    <a:lnTo>
                      <a:pt x="235" y="0"/>
                    </a:ln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39"/>
                      <a:pt x="0" y="339"/>
                      <a:pt x="0" y="339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7">
                <a:extLst>
                  <a:ext uri="{FF2B5EF4-FFF2-40B4-BE49-F238E27FC236}">
                    <a16:creationId xmlns:a16="http://schemas.microsoft.com/office/drawing/2014/main" id="{7926F43D-6713-4D30-A7F7-D2D8833B7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83" y="3039706"/>
                <a:ext cx="12252" cy="14702"/>
              </a:xfrm>
              <a:custGeom>
                <a:avLst/>
                <a:gdLst>
                  <a:gd name="T0" fmla="*/ 130 w 131"/>
                  <a:gd name="T1" fmla="*/ 51 h 157"/>
                  <a:gd name="T2" fmla="*/ 130 w 131"/>
                  <a:gd name="T3" fmla="*/ 51 h 157"/>
                  <a:gd name="T4" fmla="*/ 79 w 131"/>
                  <a:gd name="T5" fmla="*/ 0 h 157"/>
                  <a:gd name="T6" fmla="*/ 0 w 131"/>
                  <a:gd name="T7" fmla="*/ 51 h 157"/>
                  <a:gd name="T8" fmla="*/ 53 w 131"/>
                  <a:gd name="T9" fmla="*/ 104 h 157"/>
                  <a:gd name="T10" fmla="*/ 53 w 131"/>
                  <a:gd name="T11" fmla="*/ 130 h 157"/>
                  <a:gd name="T12" fmla="*/ 79 w 131"/>
                  <a:gd name="T13" fmla="*/ 156 h 157"/>
                  <a:gd name="T14" fmla="*/ 105 w 131"/>
                  <a:gd name="T15" fmla="*/ 130 h 157"/>
                  <a:gd name="T16" fmla="*/ 105 w 131"/>
                  <a:gd name="T17" fmla="*/ 104 h 157"/>
                  <a:gd name="T18" fmla="*/ 130 w 131"/>
                  <a:gd name="T19" fmla="*/ 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57">
                    <a:moveTo>
                      <a:pt x="130" y="51"/>
                    </a:moveTo>
                    <a:lnTo>
                      <a:pt x="130" y="51"/>
                    </a:lnTo>
                    <a:cubicBezTo>
                      <a:pt x="130" y="26"/>
                      <a:pt x="105" y="0"/>
                      <a:pt x="79" y="0"/>
                    </a:cubicBezTo>
                    <a:cubicBezTo>
                      <a:pt x="26" y="0"/>
                      <a:pt x="0" y="26"/>
                      <a:pt x="0" y="51"/>
                    </a:cubicBezTo>
                    <a:cubicBezTo>
                      <a:pt x="0" y="78"/>
                      <a:pt x="26" y="78"/>
                      <a:pt x="53" y="104"/>
                    </a:cubicBezTo>
                    <a:cubicBezTo>
                      <a:pt x="53" y="130"/>
                      <a:pt x="53" y="130"/>
                      <a:pt x="53" y="130"/>
                    </a:cubicBezTo>
                    <a:cubicBezTo>
                      <a:pt x="53" y="130"/>
                      <a:pt x="53" y="156"/>
                      <a:pt x="79" y="156"/>
                    </a:cubicBezTo>
                    <a:lnTo>
                      <a:pt x="105" y="130"/>
                    </a:ln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05" y="78"/>
                      <a:pt x="130" y="78"/>
                      <a:pt x="130" y="5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" name="Freeform 8">
                <a:extLst>
                  <a:ext uri="{FF2B5EF4-FFF2-40B4-BE49-F238E27FC236}">
                    <a16:creationId xmlns:a16="http://schemas.microsoft.com/office/drawing/2014/main" id="{F6E8CFB0-F081-41FD-9184-09B71204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360" y="2916779"/>
                <a:ext cx="328757" cy="227067"/>
              </a:xfrm>
              <a:custGeom>
                <a:avLst/>
                <a:gdLst>
                  <a:gd name="T0" fmla="*/ 3443 w 3548"/>
                  <a:gd name="T1" fmla="*/ 2451 h 2452"/>
                  <a:gd name="T2" fmla="*/ 3443 w 3548"/>
                  <a:gd name="T3" fmla="*/ 2451 h 2452"/>
                  <a:gd name="T4" fmla="*/ 105 w 3548"/>
                  <a:gd name="T5" fmla="*/ 2451 h 2452"/>
                  <a:gd name="T6" fmla="*/ 0 w 3548"/>
                  <a:gd name="T7" fmla="*/ 2320 h 2452"/>
                  <a:gd name="T8" fmla="*/ 0 w 3548"/>
                  <a:gd name="T9" fmla="*/ 130 h 2452"/>
                  <a:gd name="T10" fmla="*/ 105 w 3548"/>
                  <a:gd name="T11" fmla="*/ 0 h 2452"/>
                  <a:gd name="T12" fmla="*/ 3443 w 3548"/>
                  <a:gd name="T13" fmla="*/ 0 h 2452"/>
                  <a:gd name="T14" fmla="*/ 3547 w 3548"/>
                  <a:gd name="T15" fmla="*/ 130 h 2452"/>
                  <a:gd name="T16" fmla="*/ 3547 w 3548"/>
                  <a:gd name="T17" fmla="*/ 2320 h 2452"/>
                  <a:gd name="T18" fmla="*/ 3443 w 3548"/>
                  <a:gd name="T19" fmla="*/ 2451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48" h="2452">
                    <a:moveTo>
                      <a:pt x="3443" y="2451"/>
                    </a:moveTo>
                    <a:lnTo>
                      <a:pt x="3443" y="2451"/>
                    </a:lnTo>
                    <a:cubicBezTo>
                      <a:pt x="105" y="2451"/>
                      <a:pt x="105" y="2451"/>
                      <a:pt x="105" y="2451"/>
                    </a:cubicBezTo>
                    <a:cubicBezTo>
                      <a:pt x="52" y="2451"/>
                      <a:pt x="0" y="2373"/>
                      <a:pt x="0" y="232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52"/>
                      <a:pt x="52" y="0"/>
                      <a:pt x="105" y="0"/>
                    </a:cubicBezTo>
                    <a:cubicBezTo>
                      <a:pt x="3443" y="0"/>
                      <a:pt x="3443" y="0"/>
                      <a:pt x="3443" y="0"/>
                    </a:cubicBezTo>
                    <a:cubicBezTo>
                      <a:pt x="3494" y="0"/>
                      <a:pt x="3547" y="52"/>
                      <a:pt x="3547" y="130"/>
                    </a:cubicBezTo>
                    <a:cubicBezTo>
                      <a:pt x="3547" y="2320"/>
                      <a:pt x="3547" y="2320"/>
                      <a:pt x="3547" y="2320"/>
                    </a:cubicBezTo>
                    <a:cubicBezTo>
                      <a:pt x="3547" y="2373"/>
                      <a:pt x="3494" y="2451"/>
                      <a:pt x="3443" y="2451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" name="Freeform 9">
                <a:extLst>
                  <a:ext uri="{FF2B5EF4-FFF2-40B4-BE49-F238E27FC236}">
                    <a16:creationId xmlns:a16="http://schemas.microsoft.com/office/drawing/2014/main" id="{34073074-C12D-4E0A-8FFD-49A5E7CE0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5737" y="3143438"/>
                <a:ext cx="77595" cy="62893"/>
              </a:xfrm>
              <a:custGeom>
                <a:avLst/>
                <a:gdLst>
                  <a:gd name="T0" fmla="*/ 835 w 836"/>
                  <a:gd name="T1" fmla="*/ 678 h 679"/>
                  <a:gd name="T2" fmla="*/ 0 w 836"/>
                  <a:gd name="T3" fmla="*/ 678 h 679"/>
                  <a:gd name="T4" fmla="*/ 105 w 836"/>
                  <a:gd name="T5" fmla="*/ 0 h 679"/>
                  <a:gd name="T6" fmla="*/ 731 w 836"/>
                  <a:gd name="T7" fmla="*/ 0 h 679"/>
                  <a:gd name="T8" fmla="*/ 835 w 836"/>
                  <a:gd name="T9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679">
                    <a:moveTo>
                      <a:pt x="835" y="678"/>
                    </a:moveTo>
                    <a:lnTo>
                      <a:pt x="0" y="678"/>
                    </a:lnTo>
                    <a:lnTo>
                      <a:pt x="105" y="0"/>
                    </a:lnTo>
                    <a:lnTo>
                      <a:pt x="731" y="0"/>
                    </a:lnTo>
                    <a:lnTo>
                      <a:pt x="835" y="678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" name="Line 10">
                <a:extLst>
                  <a:ext uri="{FF2B5EF4-FFF2-40B4-BE49-F238E27FC236}">
                    <a16:creationId xmlns:a16="http://schemas.microsoft.com/office/drawing/2014/main" id="{69BD5D5C-6030-4BFF-9FF8-9DE30AD16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4291" y="3206331"/>
                <a:ext cx="144980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11">
                <a:extLst>
                  <a:ext uri="{FF2B5EF4-FFF2-40B4-BE49-F238E27FC236}">
                    <a16:creationId xmlns:a16="http://schemas.microsoft.com/office/drawing/2014/main" id="{1597B16C-ED83-4E35-85D0-923F3BC81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3105049"/>
                <a:ext cx="318956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12">
                <a:extLst>
                  <a:ext uri="{FF2B5EF4-FFF2-40B4-BE49-F238E27FC236}">
                    <a16:creationId xmlns:a16="http://schemas.microsoft.com/office/drawing/2014/main" id="{E032B35C-DED2-4774-BC9F-1BD8939A5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2950268"/>
                <a:ext cx="318956" cy="409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DC95DCB7-EE93-40FD-B1CA-14A5202B188E}"/>
                </a:ext>
              </a:extLst>
            </p:cNvPr>
            <p:cNvSpPr txBox="1"/>
            <p:nvPr/>
          </p:nvSpPr>
          <p:spPr>
            <a:xfrm>
              <a:off x="3174377" y="618750"/>
              <a:ext cx="11177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Virtual Apps and Desktops</a:t>
              </a:r>
            </a:p>
          </p:txBody>
        </p: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54F4E636-D09C-4E7F-B9B7-F3FD5D21C2E0}"/>
                </a:ext>
              </a:extLst>
            </p:cNvPr>
            <p:cNvGrpSpPr/>
            <p:nvPr/>
          </p:nvGrpSpPr>
          <p:grpSpPr>
            <a:xfrm>
              <a:off x="4435495" y="237105"/>
              <a:ext cx="819150" cy="590992"/>
              <a:chOff x="8894531" y="793439"/>
              <a:chExt cx="819150" cy="590992"/>
            </a:xfrm>
          </p:grpSpPr>
          <p:pic>
            <p:nvPicPr>
              <p:cNvPr id="452" name="Picture 451">
                <a:extLst>
                  <a:ext uri="{FF2B5EF4-FFF2-40B4-BE49-F238E27FC236}">
                    <a16:creationId xmlns:a16="http://schemas.microsoft.com/office/drawing/2014/main" id="{4BE7FDD0-8538-4608-8BD8-97EACB821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2139" r="18072" b="27020"/>
              <a:stretch/>
            </p:blipFill>
            <p:spPr>
              <a:xfrm>
                <a:off x="9086228" y="793439"/>
                <a:ext cx="435757" cy="445097"/>
              </a:xfrm>
              <a:prstGeom prst="rect">
                <a:avLst/>
              </a:prstGeom>
            </p:spPr>
          </p:pic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57ADB7F0-CC48-4611-8454-FB22D00A6B59}"/>
                  </a:ext>
                </a:extLst>
              </p:cNvPr>
              <p:cNvSpPr txBox="1"/>
              <p:nvPr/>
            </p:nvSpPr>
            <p:spPr>
              <a:xfrm>
                <a:off x="8894531" y="1199765"/>
                <a:ext cx="8191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Workspace</a:t>
                </a: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71E03DBA-81EE-414B-A99E-61BC9D90AE4D}"/>
                </a:ext>
              </a:extLst>
            </p:cNvPr>
            <p:cNvGrpSpPr/>
            <p:nvPr/>
          </p:nvGrpSpPr>
          <p:grpSpPr>
            <a:xfrm>
              <a:off x="5614933" y="310990"/>
              <a:ext cx="706434" cy="476175"/>
              <a:chOff x="8510954" y="1157203"/>
              <a:chExt cx="706434" cy="476175"/>
            </a:xfrm>
          </p:grpSpPr>
          <p:pic>
            <p:nvPicPr>
              <p:cNvPr id="451" name="Picture 450">
                <a:extLst>
                  <a:ext uri="{FF2B5EF4-FFF2-40B4-BE49-F238E27FC236}">
                    <a16:creationId xmlns:a16="http://schemas.microsoft.com/office/drawing/2014/main" id="{9EACAEF0-2328-42B8-BA3F-D19D7E4D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8886" y="1157203"/>
                <a:ext cx="530571" cy="277634"/>
              </a:xfrm>
              <a:prstGeom prst="rect">
                <a:avLst/>
              </a:prstGeom>
            </p:spPr>
          </p:pic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5D7AA640-145F-49F3-9437-FD6D6C9C664A}"/>
                  </a:ext>
                </a:extLst>
              </p:cNvPr>
              <p:cNvSpPr txBox="1"/>
              <p:nvPr/>
            </p:nvSpPr>
            <p:spPr>
              <a:xfrm>
                <a:off x="8510954" y="1433323"/>
                <a:ext cx="70643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Gateway</a:t>
                </a:r>
              </a:p>
            </p:txBody>
          </p: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D988055C-B64A-483E-9C08-6C398AACF6DC}"/>
                </a:ext>
              </a:extLst>
            </p:cNvPr>
            <p:cNvGrpSpPr/>
            <p:nvPr/>
          </p:nvGrpSpPr>
          <p:grpSpPr>
            <a:xfrm>
              <a:off x="6719408" y="276843"/>
              <a:ext cx="511679" cy="560318"/>
              <a:chOff x="6675741" y="282191"/>
              <a:chExt cx="511679" cy="560318"/>
            </a:xfrm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5DECF9AD-911E-47D7-B6E8-A1AC62881F74}"/>
                  </a:ext>
                </a:extLst>
              </p:cNvPr>
              <p:cNvGrpSpPr/>
              <p:nvPr/>
            </p:nvGrpSpPr>
            <p:grpSpPr>
              <a:xfrm>
                <a:off x="6717156" y="282191"/>
                <a:ext cx="428849" cy="365760"/>
                <a:chOff x="1106488" y="409575"/>
                <a:chExt cx="7920037" cy="6805613"/>
              </a:xfrm>
            </p:grpSpPr>
            <p:sp>
              <p:nvSpPr>
                <p:cNvPr id="388" name="Freeform 1">
                  <a:extLst>
                    <a:ext uri="{FF2B5EF4-FFF2-40B4-BE49-F238E27FC236}">
                      <a16:creationId xmlns:a16="http://schemas.microsoft.com/office/drawing/2014/main" id="{D7EAEBF7-C7C9-4921-94D3-43BF95EFA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409575"/>
                  <a:ext cx="7920037" cy="6805613"/>
                </a:xfrm>
                <a:custGeom>
                  <a:avLst/>
                  <a:gdLst>
                    <a:gd name="T0" fmla="*/ 20936 w 22000"/>
                    <a:gd name="T1" fmla="*/ 18905 h 18906"/>
                    <a:gd name="T2" fmla="*/ 20936 w 22000"/>
                    <a:gd name="T3" fmla="*/ 18905 h 18906"/>
                    <a:gd name="T4" fmla="*/ 1094 w 22000"/>
                    <a:gd name="T5" fmla="*/ 18905 h 18906"/>
                    <a:gd name="T6" fmla="*/ 0 w 22000"/>
                    <a:gd name="T7" fmla="*/ 17812 h 18906"/>
                    <a:gd name="T8" fmla="*/ 0 w 22000"/>
                    <a:gd name="T9" fmla="*/ 1094 h 18906"/>
                    <a:gd name="T10" fmla="*/ 1094 w 22000"/>
                    <a:gd name="T11" fmla="*/ 0 h 18906"/>
                    <a:gd name="T12" fmla="*/ 20936 w 22000"/>
                    <a:gd name="T13" fmla="*/ 0 h 18906"/>
                    <a:gd name="T14" fmla="*/ 21999 w 22000"/>
                    <a:gd name="T15" fmla="*/ 1094 h 18906"/>
                    <a:gd name="T16" fmla="*/ 21999 w 22000"/>
                    <a:gd name="T17" fmla="*/ 17812 h 18906"/>
                    <a:gd name="T18" fmla="*/ 20936 w 22000"/>
                    <a:gd name="T19" fmla="*/ 18905 h 18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00" h="18906">
                      <a:moveTo>
                        <a:pt x="20936" y="18905"/>
                      </a:moveTo>
                      <a:lnTo>
                        <a:pt x="20936" y="18905"/>
                      </a:lnTo>
                      <a:cubicBezTo>
                        <a:pt x="1094" y="18905"/>
                        <a:pt x="1094" y="18905"/>
                        <a:pt x="1094" y="18905"/>
                      </a:cubicBezTo>
                      <a:cubicBezTo>
                        <a:pt x="500" y="18905"/>
                        <a:pt x="0" y="18405"/>
                        <a:pt x="0" y="17812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469"/>
                        <a:pt x="500" y="0"/>
                        <a:pt x="1094" y="0"/>
                      </a:cubicBezTo>
                      <a:cubicBezTo>
                        <a:pt x="20936" y="0"/>
                        <a:pt x="20936" y="0"/>
                        <a:pt x="20936" y="0"/>
                      </a:cubicBezTo>
                      <a:cubicBezTo>
                        <a:pt x="21530" y="0"/>
                        <a:pt x="21999" y="469"/>
                        <a:pt x="21999" y="1094"/>
                      </a:cubicBezTo>
                      <a:cubicBezTo>
                        <a:pt x="21999" y="17812"/>
                        <a:pt x="21999" y="17812"/>
                        <a:pt x="21999" y="17812"/>
                      </a:cubicBezTo>
                      <a:cubicBezTo>
                        <a:pt x="21999" y="18405"/>
                        <a:pt x="21530" y="18905"/>
                        <a:pt x="20936" y="1890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9" name="Freeform 2">
                  <a:extLst>
                    <a:ext uri="{FF2B5EF4-FFF2-40B4-BE49-F238E27FC236}">
                      <a16:creationId xmlns:a16="http://schemas.microsoft.com/office/drawing/2014/main" id="{BD0AC32D-30F0-4D2B-A57A-B87246C03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1973263"/>
                  <a:ext cx="6805613" cy="4679950"/>
                </a:xfrm>
                <a:custGeom>
                  <a:avLst/>
                  <a:gdLst>
                    <a:gd name="T0" fmla="*/ 0 w 18906"/>
                    <a:gd name="T1" fmla="*/ 12999 h 13000"/>
                    <a:gd name="T2" fmla="*/ 0 w 18906"/>
                    <a:gd name="T3" fmla="*/ 0 h 13000"/>
                    <a:gd name="T4" fmla="*/ 18905 w 18906"/>
                    <a:gd name="T5" fmla="*/ 0 h 13000"/>
                    <a:gd name="T6" fmla="*/ 18905 w 18906"/>
                    <a:gd name="T7" fmla="*/ 12999 h 13000"/>
                    <a:gd name="T8" fmla="*/ 0 w 18906"/>
                    <a:gd name="T9" fmla="*/ 12999 h 1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06" h="13000">
                      <a:moveTo>
                        <a:pt x="0" y="12999"/>
                      </a:moveTo>
                      <a:lnTo>
                        <a:pt x="0" y="0"/>
                      </a:lnTo>
                      <a:lnTo>
                        <a:pt x="18905" y="0"/>
                      </a:lnTo>
                      <a:lnTo>
                        <a:pt x="18905" y="12999"/>
                      </a:lnTo>
                      <a:lnTo>
                        <a:pt x="0" y="12999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0" name="Freeform 3">
                  <a:extLst>
                    <a:ext uri="{FF2B5EF4-FFF2-40B4-BE49-F238E27FC236}">
                      <a16:creationId xmlns:a16="http://schemas.microsoft.com/office/drawing/2014/main" id="{B4276C39-B9E1-487C-9998-AAAD1371A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9" y="1218"/>
                        <a:pt x="625" y="1218"/>
                      </a:cubicBezTo>
                      <a:cubicBezTo>
                        <a:pt x="282" y="1218"/>
                        <a:pt x="0" y="937"/>
                        <a:pt x="0" y="593"/>
                      </a:cubicBezTo>
                      <a:cubicBezTo>
                        <a:pt x="0" y="250"/>
                        <a:pt x="282" y="0"/>
                        <a:pt x="625" y="0"/>
                      </a:cubicBezTo>
                      <a:cubicBezTo>
                        <a:pt x="969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1" name="Freeform 4">
                  <a:extLst>
                    <a:ext uri="{FF2B5EF4-FFF2-40B4-BE49-F238E27FC236}">
                      <a16:creationId xmlns:a16="http://schemas.microsoft.com/office/drawing/2014/main" id="{5490DADC-E4A3-4FA2-BA2E-C31B81B27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8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8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2" name="Freeform 5">
                  <a:extLst>
                    <a:ext uri="{FF2B5EF4-FFF2-40B4-BE49-F238E27FC236}">
                      <a16:creationId xmlns:a16="http://schemas.microsoft.com/office/drawing/2014/main" id="{D6EE60EE-F675-4175-9CB3-DEB9648131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738" y="971550"/>
                  <a:ext cx="439737" cy="438150"/>
                </a:xfrm>
                <a:custGeom>
                  <a:avLst/>
                  <a:gdLst>
                    <a:gd name="T0" fmla="*/ 1219 w 1220"/>
                    <a:gd name="T1" fmla="*/ 593 h 1219"/>
                    <a:gd name="T2" fmla="*/ 1219 w 1220"/>
                    <a:gd name="T3" fmla="*/ 593 h 1219"/>
                    <a:gd name="T4" fmla="*/ 625 w 1220"/>
                    <a:gd name="T5" fmla="*/ 1218 h 1219"/>
                    <a:gd name="T6" fmla="*/ 0 w 1220"/>
                    <a:gd name="T7" fmla="*/ 593 h 1219"/>
                    <a:gd name="T8" fmla="*/ 625 w 1220"/>
                    <a:gd name="T9" fmla="*/ 0 h 1219"/>
                    <a:gd name="T10" fmla="*/ 1219 w 1220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19">
                      <a:moveTo>
                        <a:pt x="1219" y="593"/>
                      </a:moveTo>
                      <a:lnTo>
                        <a:pt x="1219" y="593"/>
                      </a:lnTo>
                      <a:cubicBezTo>
                        <a:pt x="1219" y="937"/>
                        <a:pt x="969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9" y="0"/>
                        <a:pt x="1219" y="250"/>
                        <a:pt x="1219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3" name="Freeform 6">
                  <a:extLst>
                    <a:ext uri="{FF2B5EF4-FFF2-40B4-BE49-F238E27FC236}">
                      <a16:creationId xmlns:a16="http://schemas.microsoft.com/office/drawing/2014/main" id="{20FBD390-91A8-413A-8C3B-D30CF77171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8288" y="971550"/>
                  <a:ext cx="3127375" cy="327025"/>
                </a:xfrm>
                <a:custGeom>
                  <a:avLst/>
                  <a:gdLst>
                    <a:gd name="T0" fmla="*/ 469 w 8688"/>
                    <a:gd name="T1" fmla="*/ 906 h 907"/>
                    <a:gd name="T2" fmla="*/ 469 w 8688"/>
                    <a:gd name="T3" fmla="*/ 906 h 907"/>
                    <a:gd name="T4" fmla="*/ 8219 w 8688"/>
                    <a:gd name="T5" fmla="*/ 906 h 907"/>
                    <a:gd name="T6" fmla="*/ 8687 w 8688"/>
                    <a:gd name="T7" fmla="*/ 468 h 907"/>
                    <a:gd name="T8" fmla="*/ 8687 w 8688"/>
                    <a:gd name="T9" fmla="*/ 437 h 907"/>
                    <a:gd name="T10" fmla="*/ 8219 w 8688"/>
                    <a:gd name="T11" fmla="*/ 0 h 907"/>
                    <a:gd name="T12" fmla="*/ 469 w 8688"/>
                    <a:gd name="T13" fmla="*/ 0 h 907"/>
                    <a:gd name="T14" fmla="*/ 0 w 8688"/>
                    <a:gd name="T15" fmla="*/ 437 h 907"/>
                    <a:gd name="T16" fmla="*/ 0 w 8688"/>
                    <a:gd name="T17" fmla="*/ 468 h 907"/>
                    <a:gd name="T18" fmla="*/ 469 w 8688"/>
                    <a:gd name="T19" fmla="*/ 906 h 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88" h="907">
                      <a:moveTo>
                        <a:pt x="469" y="906"/>
                      </a:moveTo>
                      <a:lnTo>
                        <a:pt x="469" y="906"/>
                      </a:lnTo>
                      <a:cubicBezTo>
                        <a:pt x="8219" y="906"/>
                        <a:pt x="8219" y="906"/>
                        <a:pt x="8219" y="906"/>
                      </a:cubicBezTo>
                      <a:cubicBezTo>
                        <a:pt x="8469" y="906"/>
                        <a:pt x="8687" y="718"/>
                        <a:pt x="8687" y="468"/>
                      </a:cubicBezTo>
                      <a:cubicBezTo>
                        <a:pt x="8687" y="437"/>
                        <a:pt x="8687" y="437"/>
                        <a:pt x="8687" y="437"/>
                      </a:cubicBezTo>
                      <a:cubicBezTo>
                        <a:pt x="8687" y="187"/>
                        <a:pt x="8469" y="0"/>
                        <a:pt x="821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219" y="0"/>
                        <a:pt x="0" y="187"/>
                        <a:pt x="0" y="437"/>
                      </a:cubicBezTo>
                      <a:cubicBezTo>
                        <a:pt x="0" y="468"/>
                        <a:pt x="0" y="468"/>
                        <a:pt x="0" y="468"/>
                      </a:cubicBezTo>
                      <a:cubicBezTo>
                        <a:pt x="0" y="718"/>
                        <a:pt x="219" y="906"/>
                        <a:pt x="469" y="906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4" name="Line 7">
                  <a:extLst>
                    <a:ext uri="{FF2B5EF4-FFF2-40B4-BE49-F238E27FC236}">
                      <a16:creationId xmlns:a16="http://schemas.microsoft.com/office/drawing/2014/main" id="{8B071FE9-4336-48C5-B75E-42BB349C55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3727450"/>
                  <a:ext cx="1654175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5" name="Line 8">
                  <a:extLst>
                    <a:ext uri="{FF2B5EF4-FFF2-40B4-BE49-F238E27FC236}">
                      <a16:creationId xmlns:a16="http://schemas.microsoft.com/office/drawing/2014/main" id="{A881118E-CBB4-44FC-937D-BB6B3AF517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278313"/>
                  <a:ext cx="1103313" cy="1587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6" name="Line 9">
                  <a:extLst>
                    <a:ext uri="{FF2B5EF4-FFF2-40B4-BE49-F238E27FC236}">
                      <a16:creationId xmlns:a16="http://schemas.microsoft.com/office/drawing/2014/main" id="{8040E060-4FFA-419C-B9D1-149B1964E8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841875"/>
                  <a:ext cx="685800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7" name="Freeform 10">
                  <a:extLst>
                    <a:ext uri="{FF2B5EF4-FFF2-40B4-BE49-F238E27FC236}">
                      <a16:creationId xmlns:a16="http://schemas.microsoft.com/office/drawing/2014/main" id="{1F3B9767-4059-4E23-8F6E-2831017CC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3614738"/>
                  <a:ext cx="214313" cy="225425"/>
                </a:xfrm>
                <a:custGeom>
                  <a:avLst/>
                  <a:gdLst>
                    <a:gd name="T0" fmla="*/ 593 w 594"/>
                    <a:gd name="T1" fmla="*/ 313 h 625"/>
                    <a:gd name="T2" fmla="*/ 593 w 594"/>
                    <a:gd name="T3" fmla="*/ 313 h 625"/>
                    <a:gd name="T4" fmla="*/ 281 w 594"/>
                    <a:gd name="T5" fmla="*/ 624 h 625"/>
                    <a:gd name="T6" fmla="*/ 0 w 594"/>
                    <a:gd name="T7" fmla="*/ 313 h 625"/>
                    <a:gd name="T8" fmla="*/ 281 w 594"/>
                    <a:gd name="T9" fmla="*/ 0 h 625"/>
                    <a:gd name="T10" fmla="*/ 593 w 594"/>
                    <a:gd name="T11" fmla="*/ 313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5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4"/>
                        <a:pt x="281" y="624"/>
                      </a:cubicBezTo>
                      <a:cubicBezTo>
                        <a:pt x="125" y="624"/>
                        <a:pt x="0" y="469"/>
                        <a:pt x="0" y="313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8" name="Freeform 11">
                  <a:extLst>
                    <a:ext uri="{FF2B5EF4-FFF2-40B4-BE49-F238E27FC236}">
                      <a16:creationId xmlns:a16="http://schemas.microsoft.com/office/drawing/2014/main" id="{6DE4002F-D12C-49AE-A58C-D196BB6381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176713"/>
                  <a:ext cx="214313" cy="214312"/>
                </a:xfrm>
                <a:custGeom>
                  <a:avLst/>
                  <a:gdLst>
                    <a:gd name="T0" fmla="*/ 593 w 594"/>
                    <a:gd name="T1" fmla="*/ 281 h 595"/>
                    <a:gd name="T2" fmla="*/ 593 w 594"/>
                    <a:gd name="T3" fmla="*/ 281 h 595"/>
                    <a:gd name="T4" fmla="*/ 281 w 594"/>
                    <a:gd name="T5" fmla="*/ 594 h 595"/>
                    <a:gd name="T6" fmla="*/ 0 w 594"/>
                    <a:gd name="T7" fmla="*/ 281 h 595"/>
                    <a:gd name="T8" fmla="*/ 281 w 594"/>
                    <a:gd name="T9" fmla="*/ 0 h 595"/>
                    <a:gd name="T10" fmla="*/ 593 w 594"/>
                    <a:gd name="T11" fmla="*/ 281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595">
                      <a:moveTo>
                        <a:pt x="593" y="281"/>
                      </a:moveTo>
                      <a:lnTo>
                        <a:pt x="593" y="281"/>
                      </a:lnTo>
                      <a:cubicBezTo>
                        <a:pt x="593" y="469"/>
                        <a:pt x="468" y="594"/>
                        <a:pt x="281" y="594"/>
                      </a:cubicBezTo>
                      <a:cubicBezTo>
                        <a:pt x="125" y="594"/>
                        <a:pt x="0" y="469"/>
                        <a:pt x="0" y="281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28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9" name="Freeform 12">
                  <a:extLst>
                    <a:ext uri="{FF2B5EF4-FFF2-40B4-BE49-F238E27FC236}">
                      <a16:creationId xmlns:a16="http://schemas.microsoft.com/office/drawing/2014/main" id="{C895113C-0D28-4D93-87EB-4E4D59F0B1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729163"/>
                  <a:ext cx="214313" cy="225425"/>
                </a:xfrm>
                <a:custGeom>
                  <a:avLst/>
                  <a:gdLst>
                    <a:gd name="T0" fmla="*/ 593 w 594"/>
                    <a:gd name="T1" fmla="*/ 313 h 626"/>
                    <a:gd name="T2" fmla="*/ 593 w 594"/>
                    <a:gd name="T3" fmla="*/ 313 h 626"/>
                    <a:gd name="T4" fmla="*/ 281 w 594"/>
                    <a:gd name="T5" fmla="*/ 625 h 626"/>
                    <a:gd name="T6" fmla="*/ 0 w 594"/>
                    <a:gd name="T7" fmla="*/ 313 h 626"/>
                    <a:gd name="T8" fmla="*/ 281 w 594"/>
                    <a:gd name="T9" fmla="*/ 0 h 626"/>
                    <a:gd name="T10" fmla="*/ 593 w 594"/>
                    <a:gd name="T11" fmla="*/ 313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6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5"/>
                        <a:pt x="281" y="625"/>
                      </a:cubicBezTo>
                      <a:cubicBezTo>
                        <a:pt x="125" y="625"/>
                        <a:pt x="0" y="469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468" y="0"/>
                        <a:pt x="593" y="156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" name="Freeform 13">
                  <a:extLst>
                    <a:ext uri="{FF2B5EF4-FFF2-40B4-BE49-F238E27FC236}">
                      <a16:creationId xmlns:a16="http://schemas.microsoft.com/office/drawing/2014/main" id="{DE91E5A4-EBE5-4010-81C6-A805481CE0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50212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" name="Freeform 14">
                  <a:extLst>
                    <a:ext uri="{FF2B5EF4-FFF2-40B4-BE49-F238E27FC236}">
                      <a16:creationId xmlns:a16="http://schemas.microsoft.com/office/drawing/2014/main" id="{54A77579-7046-4F09-95B0-A21EAB30C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3113" y="3221038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2" name="Freeform 15">
                  <a:extLst>
                    <a:ext uri="{FF2B5EF4-FFF2-40B4-BE49-F238E27FC236}">
                      <a16:creationId xmlns:a16="http://schemas.microsoft.com/office/drawing/2014/main" id="{512B940D-EF0D-4514-B2F1-104FC1776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563" y="2862263"/>
                  <a:ext cx="1350962" cy="933450"/>
                </a:xfrm>
                <a:custGeom>
                  <a:avLst/>
                  <a:gdLst>
                    <a:gd name="T0" fmla="*/ 1156 w 3751"/>
                    <a:gd name="T1" fmla="*/ 31 h 2594"/>
                    <a:gd name="T2" fmla="*/ 1156 w 3751"/>
                    <a:gd name="T3" fmla="*/ 31 h 2594"/>
                    <a:gd name="T4" fmla="*/ 2656 w 3751"/>
                    <a:gd name="T5" fmla="*/ 281 h 2594"/>
                    <a:gd name="T6" fmla="*/ 3750 w 3751"/>
                    <a:gd name="T7" fmla="*/ 1000 h 2594"/>
                    <a:gd name="T8" fmla="*/ 2281 w 3751"/>
                    <a:gd name="T9" fmla="*/ 2593 h 2594"/>
                    <a:gd name="T10" fmla="*/ 1844 w 3751"/>
                    <a:gd name="T11" fmla="*/ 2312 h 2594"/>
                    <a:gd name="T12" fmla="*/ 750 w 3751"/>
                    <a:gd name="T13" fmla="*/ 2281 h 2594"/>
                    <a:gd name="T14" fmla="*/ 0 w 3751"/>
                    <a:gd name="T15" fmla="*/ 250 h 2594"/>
                    <a:gd name="T16" fmla="*/ 1156 w 3751"/>
                    <a:gd name="T17" fmla="*/ 31 h 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51" h="2594">
                      <a:moveTo>
                        <a:pt x="1156" y="31"/>
                      </a:moveTo>
                      <a:lnTo>
                        <a:pt x="1156" y="31"/>
                      </a:lnTo>
                      <a:cubicBezTo>
                        <a:pt x="1656" y="0"/>
                        <a:pt x="2156" y="93"/>
                        <a:pt x="2656" y="281"/>
                      </a:cubicBezTo>
                      <a:cubicBezTo>
                        <a:pt x="3062" y="468"/>
                        <a:pt x="3437" y="718"/>
                        <a:pt x="3750" y="1000"/>
                      </a:cubicBezTo>
                      <a:cubicBezTo>
                        <a:pt x="2281" y="2593"/>
                        <a:pt x="2281" y="2593"/>
                        <a:pt x="2281" y="2593"/>
                      </a:cubicBezTo>
                      <a:cubicBezTo>
                        <a:pt x="2156" y="2468"/>
                        <a:pt x="2000" y="2375"/>
                        <a:pt x="1844" y="2312"/>
                      </a:cubicBezTo>
                      <a:cubicBezTo>
                        <a:pt x="1469" y="2156"/>
                        <a:pt x="1094" y="2156"/>
                        <a:pt x="750" y="228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75" y="124"/>
                        <a:pt x="781" y="31"/>
                        <a:pt x="1156" y="3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3" name="Freeform 16">
                  <a:extLst>
                    <a:ext uri="{FF2B5EF4-FFF2-40B4-BE49-F238E27FC236}">
                      <a16:creationId xmlns:a16="http://schemas.microsoft.com/office/drawing/2014/main" id="{763FE615-5223-4D3F-9933-8AEC7A3655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2951163"/>
                  <a:ext cx="2430462" cy="2654300"/>
                </a:xfrm>
                <a:custGeom>
                  <a:avLst/>
                  <a:gdLst>
                    <a:gd name="T0" fmla="*/ 3156 w 6751"/>
                    <a:gd name="T1" fmla="*/ 7155 h 7375"/>
                    <a:gd name="T2" fmla="*/ 3156 w 6751"/>
                    <a:gd name="T3" fmla="*/ 7155 h 7375"/>
                    <a:gd name="T4" fmla="*/ 2375 w 6751"/>
                    <a:gd name="T5" fmla="*/ 6936 h 7375"/>
                    <a:gd name="T6" fmla="*/ 281 w 6751"/>
                    <a:gd name="T7" fmla="*/ 4717 h 7375"/>
                    <a:gd name="T8" fmla="*/ 343 w 6751"/>
                    <a:gd name="T9" fmla="*/ 2093 h 7375"/>
                    <a:gd name="T10" fmla="*/ 2531 w 6751"/>
                    <a:gd name="T11" fmla="*/ 0 h 7375"/>
                    <a:gd name="T12" fmla="*/ 3281 w 6751"/>
                    <a:gd name="T13" fmla="*/ 2031 h 7375"/>
                    <a:gd name="T14" fmla="*/ 2343 w 6751"/>
                    <a:gd name="T15" fmla="*/ 2905 h 7375"/>
                    <a:gd name="T16" fmla="*/ 2343 w 6751"/>
                    <a:gd name="T17" fmla="*/ 3999 h 7375"/>
                    <a:gd name="T18" fmla="*/ 3187 w 6751"/>
                    <a:gd name="T19" fmla="*/ 4936 h 7375"/>
                    <a:gd name="T20" fmla="*/ 5000 w 6751"/>
                    <a:gd name="T21" fmla="*/ 4436 h 7375"/>
                    <a:gd name="T22" fmla="*/ 6750 w 6751"/>
                    <a:gd name="T23" fmla="*/ 5749 h 7375"/>
                    <a:gd name="T24" fmla="*/ 3156 w 6751"/>
                    <a:gd name="T25" fmla="*/ 7155 h 7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51" h="7375">
                      <a:moveTo>
                        <a:pt x="3156" y="7155"/>
                      </a:moveTo>
                      <a:lnTo>
                        <a:pt x="3156" y="7155"/>
                      </a:lnTo>
                      <a:cubicBezTo>
                        <a:pt x="2906" y="7124"/>
                        <a:pt x="2656" y="7030"/>
                        <a:pt x="2375" y="6936"/>
                      </a:cubicBezTo>
                      <a:cubicBezTo>
                        <a:pt x="1375" y="6530"/>
                        <a:pt x="625" y="5686"/>
                        <a:pt x="281" y="4717"/>
                      </a:cubicBezTo>
                      <a:cubicBezTo>
                        <a:pt x="0" y="3905"/>
                        <a:pt x="0" y="2967"/>
                        <a:pt x="343" y="2093"/>
                      </a:cubicBezTo>
                      <a:cubicBezTo>
                        <a:pt x="750" y="1062"/>
                        <a:pt x="1593" y="343"/>
                        <a:pt x="2531" y="0"/>
                      </a:cubicBezTo>
                      <a:cubicBezTo>
                        <a:pt x="3281" y="2031"/>
                        <a:pt x="3281" y="2031"/>
                        <a:pt x="3281" y="2031"/>
                      </a:cubicBezTo>
                      <a:cubicBezTo>
                        <a:pt x="2875" y="2187"/>
                        <a:pt x="2531" y="2467"/>
                        <a:pt x="2343" y="2905"/>
                      </a:cubicBezTo>
                      <a:cubicBezTo>
                        <a:pt x="2187" y="3280"/>
                        <a:pt x="2218" y="3655"/>
                        <a:pt x="2343" y="3999"/>
                      </a:cubicBezTo>
                      <a:cubicBezTo>
                        <a:pt x="2468" y="4405"/>
                        <a:pt x="2781" y="4749"/>
                        <a:pt x="3187" y="4936"/>
                      </a:cubicBezTo>
                      <a:cubicBezTo>
                        <a:pt x="3875" y="5186"/>
                        <a:pt x="4593" y="4967"/>
                        <a:pt x="5000" y="4436"/>
                      </a:cubicBezTo>
                      <a:cubicBezTo>
                        <a:pt x="6750" y="5749"/>
                        <a:pt x="6750" y="5749"/>
                        <a:pt x="6750" y="5749"/>
                      </a:cubicBezTo>
                      <a:cubicBezTo>
                        <a:pt x="5906" y="6842"/>
                        <a:pt x="4531" y="7374"/>
                        <a:pt x="3156" y="715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9" name="Line 17">
                  <a:extLst>
                    <a:ext uri="{FF2B5EF4-FFF2-40B4-BE49-F238E27FC236}">
                      <a16:creationId xmlns:a16="http://schemas.microsoft.com/office/drawing/2014/main" id="{70873FDD-9318-49E7-82FE-7548B98B3E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90813" y="4470400"/>
                  <a:ext cx="611187" cy="473075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DDD24B-9516-43D3-A7BF-1696E8AF821C}"/>
                  </a:ext>
                </a:extLst>
              </p:cNvPr>
              <p:cNvSpPr txBox="1"/>
              <p:nvPr/>
            </p:nvSpPr>
            <p:spPr>
              <a:xfrm>
                <a:off x="6675741" y="642454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Analytics</a:t>
                </a:r>
                <a:endParaRPr lang="en-US" dirty="0"/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4CF4A1-3DEA-4B0D-A977-F8C6FADAF4E0}"/>
              </a:ext>
            </a:extLst>
          </p:cNvPr>
          <p:cNvGrpSpPr/>
          <p:nvPr/>
        </p:nvGrpSpPr>
        <p:grpSpPr>
          <a:xfrm>
            <a:off x="5806172" y="4917473"/>
            <a:ext cx="577082" cy="568503"/>
            <a:chOff x="8787810" y="3473156"/>
            <a:chExt cx="577082" cy="568503"/>
          </a:xfrm>
        </p:grpSpPr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2B82DB53-A8CE-4642-AE64-CF0028CBE4F6}"/>
                </a:ext>
              </a:extLst>
            </p:cNvPr>
            <p:cNvSpPr txBox="1"/>
            <p:nvPr/>
          </p:nvSpPr>
          <p:spPr>
            <a:xfrm>
              <a:off x="8787810" y="3795438"/>
              <a:ext cx="57708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 VPX</a:t>
              </a: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75EE851-E1C0-468F-B9D1-B979D5CF15F1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425" name="Freeform 32">
                <a:extLst>
                  <a:ext uri="{FF2B5EF4-FFF2-40B4-BE49-F238E27FC236}">
                    <a16:creationId xmlns:a16="http://schemas.microsoft.com/office/drawing/2014/main" id="{33863280-2704-4084-B847-8BE3EF12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6" name="Freeform 33">
                <a:extLst>
                  <a:ext uri="{FF2B5EF4-FFF2-40B4-BE49-F238E27FC236}">
                    <a16:creationId xmlns:a16="http://schemas.microsoft.com/office/drawing/2014/main" id="{2D5835FC-6631-4356-B428-B8B3C9DFD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" name="Freeform 34">
                <a:extLst>
                  <a:ext uri="{FF2B5EF4-FFF2-40B4-BE49-F238E27FC236}">
                    <a16:creationId xmlns:a16="http://schemas.microsoft.com/office/drawing/2014/main" id="{1997D192-429C-40A3-A656-C22439FB9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5">
                <a:extLst>
                  <a:ext uri="{FF2B5EF4-FFF2-40B4-BE49-F238E27FC236}">
                    <a16:creationId xmlns:a16="http://schemas.microsoft.com/office/drawing/2014/main" id="{4BCC3269-0168-4D9B-A807-EE0660C5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" name="Freeform 36">
                <a:extLst>
                  <a:ext uri="{FF2B5EF4-FFF2-40B4-BE49-F238E27FC236}">
                    <a16:creationId xmlns:a16="http://schemas.microsoft.com/office/drawing/2014/main" id="{7B4C2892-E13C-4A1C-A40C-7DDAAFBF6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" name="Freeform 37">
                <a:extLst>
                  <a:ext uri="{FF2B5EF4-FFF2-40B4-BE49-F238E27FC236}">
                    <a16:creationId xmlns:a16="http://schemas.microsoft.com/office/drawing/2014/main" id="{D4B553D6-C436-406D-90D1-A1A20B797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" name="Freeform 38">
                <a:extLst>
                  <a:ext uri="{FF2B5EF4-FFF2-40B4-BE49-F238E27FC236}">
                    <a16:creationId xmlns:a16="http://schemas.microsoft.com/office/drawing/2014/main" id="{32712C49-910C-477C-8C27-F846AFDCF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" name="Freeform 39">
                <a:extLst>
                  <a:ext uri="{FF2B5EF4-FFF2-40B4-BE49-F238E27FC236}">
                    <a16:creationId xmlns:a16="http://schemas.microsoft.com/office/drawing/2014/main" id="{FB611A49-6C08-42BA-8CE1-AAFBBDEE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" name="Freeform 40">
                <a:extLst>
                  <a:ext uri="{FF2B5EF4-FFF2-40B4-BE49-F238E27FC236}">
                    <a16:creationId xmlns:a16="http://schemas.microsoft.com/office/drawing/2014/main" id="{E46BF821-7B68-4068-A8FC-48C99AB0C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4" name="Freeform 41">
                <a:extLst>
                  <a:ext uri="{FF2B5EF4-FFF2-40B4-BE49-F238E27FC236}">
                    <a16:creationId xmlns:a16="http://schemas.microsoft.com/office/drawing/2014/main" id="{230C8965-2657-41B7-A103-4D1EFF2E3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42">
                <a:extLst>
                  <a:ext uri="{FF2B5EF4-FFF2-40B4-BE49-F238E27FC236}">
                    <a16:creationId xmlns:a16="http://schemas.microsoft.com/office/drawing/2014/main" id="{A0D79DD2-4C95-4A58-BC41-34845882E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Freeform 43">
                <a:extLst>
                  <a:ext uri="{FF2B5EF4-FFF2-40B4-BE49-F238E27FC236}">
                    <a16:creationId xmlns:a16="http://schemas.microsoft.com/office/drawing/2014/main" id="{A9702779-9E4C-41D3-ABED-AC1DCF1D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Freeform 44">
                <a:extLst>
                  <a:ext uri="{FF2B5EF4-FFF2-40B4-BE49-F238E27FC236}">
                    <a16:creationId xmlns:a16="http://schemas.microsoft.com/office/drawing/2014/main" id="{76995FAF-9718-454D-A57A-F897986F0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45">
                <a:extLst>
                  <a:ext uri="{FF2B5EF4-FFF2-40B4-BE49-F238E27FC236}">
                    <a16:creationId xmlns:a16="http://schemas.microsoft.com/office/drawing/2014/main" id="{DF97327E-5A01-464B-8AF0-6A135907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Freeform 46">
                <a:extLst>
                  <a:ext uri="{FF2B5EF4-FFF2-40B4-BE49-F238E27FC236}">
                    <a16:creationId xmlns:a16="http://schemas.microsoft.com/office/drawing/2014/main" id="{4DBE14F8-868E-4525-98D1-50ECEEAFF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73" name="Rectangle 472">
            <a:extLst>
              <a:ext uri="{FF2B5EF4-FFF2-40B4-BE49-F238E27FC236}">
                <a16:creationId xmlns:a16="http://schemas.microsoft.com/office/drawing/2014/main" id="{84F6C320-8C35-4F50-93CF-9E1E4059F72F}"/>
              </a:ext>
            </a:extLst>
          </p:cNvPr>
          <p:cNvSpPr/>
          <p:nvPr/>
        </p:nvSpPr>
        <p:spPr>
          <a:xfrm>
            <a:off x="4828811" y="2633024"/>
            <a:ext cx="1705080" cy="34337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86899B7F-0317-4183-BCCB-FDAC6C635EAF}"/>
              </a:ext>
            </a:extLst>
          </p:cNvPr>
          <p:cNvGrpSpPr/>
          <p:nvPr/>
        </p:nvGrpSpPr>
        <p:grpSpPr>
          <a:xfrm>
            <a:off x="6168515" y="2627686"/>
            <a:ext cx="424349" cy="200055"/>
            <a:chOff x="8721905" y="2501239"/>
            <a:chExt cx="424349" cy="200055"/>
          </a:xfrm>
        </p:grpSpPr>
        <p:pic>
          <p:nvPicPr>
            <p:cNvPr id="484" name="Graphic 483">
              <a:extLst>
                <a:ext uri="{FF2B5EF4-FFF2-40B4-BE49-F238E27FC236}">
                  <a16:creationId xmlns:a16="http://schemas.microsoft.com/office/drawing/2014/main" id="{226722E9-B8F0-4178-9607-8ECA0EA7D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EFAD1005-4785-4139-9A37-80F1DF6470EB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CE353F14-C64C-4E60-A124-509A55779BE9}"/>
              </a:ext>
            </a:extLst>
          </p:cNvPr>
          <p:cNvGrpSpPr/>
          <p:nvPr/>
        </p:nvGrpSpPr>
        <p:grpSpPr>
          <a:xfrm>
            <a:off x="4904903" y="4938770"/>
            <a:ext cx="445635" cy="636645"/>
            <a:chOff x="10189927" y="3988608"/>
            <a:chExt cx="445635" cy="636645"/>
          </a:xfrm>
        </p:grpSpPr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5CF06723-BC18-4C9C-9517-85123D62F799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1CE0F938-48F4-49C7-AE3B-A1816651F7E7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511" name="Freeform 1">
                <a:extLst>
                  <a:ext uri="{FF2B5EF4-FFF2-40B4-BE49-F238E27FC236}">
                    <a16:creationId xmlns:a16="http://schemas.microsoft.com/office/drawing/2014/main" id="{F287A1B0-335C-43F0-B551-4E3CA00D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2" name="Freeform 2">
                <a:extLst>
                  <a:ext uri="{FF2B5EF4-FFF2-40B4-BE49-F238E27FC236}">
                    <a16:creationId xmlns:a16="http://schemas.microsoft.com/office/drawing/2014/main" id="{4E8A3C61-195A-44A5-B5A7-2A1012E7B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3" name="Freeform 3">
                <a:extLst>
                  <a:ext uri="{FF2B5EF4-FFF2-40B4-BE49-F238E27FC236}">
                    <a16:creationId xmlns:a16="http://schemas.microsoft.com/office/drawing/2014/main" id="{C3D672D7-CAF5-4439-8CB6-1C4191C6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0" name="Freeform 4">
                <a:extLst>
                  <a:ext uri="{FF2B5EF4-FFF2-40B4-BE49-F238E27FC236}">
                    <a16:creationId xmlns:a16="http://schemas.microsoft.com/office/drawing/2014/main" id="{FD5818EF-07C3-40B6-9642-B8F8D32BB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4" name="Freeform 5">
                <a:extLst>
                  <a:ext uri="{FF2B5EF4-FFF2-40B4-BE49-F238E27FC236}">
                    <a16:creationId xmlns:a16="http://schemas.microsoft.com/office/drawing/2014/main" id="{09A054E8-9D18-427E-B4EB-9D09D420C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5" name="Freeform 6">
                <a:extLst>
                  <a:ext uri="{FF2B5EF4-FFF2-40B4-BE49-F238E27FC236}">
                    <a16:creationId xmlns:a16="http://schemas.microsoft.com/office/drawing/2014/main" id="{51BD2BB0-1E84-41AD-8848-0C5D75031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7" name="Freeform 7">
                <a:extLst>
                  <a:ext uri="{FF2B5EF4-FFF2-40B4-BE49-F238E27FC236}">
                    <a16:creationId xmlns:a16="http://schemas.microsoft.com/office/drawing/2014/main" id="{9F7FD421-D576-4595-A5D9-C2A41EA6C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9" name="Freeform 8">
                <a:extLst>
                  <a:ext uri="{FF2B5EF4-FFF2-40B4-BE49-F238E27FC236}">
                    <a16:creationId xmlns:a16="http://schemas.microsoft.com/office/drawing/2014/main" id="{9D1AEC5B-1D4F-4B96-BB8B-5497AB900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35F6AEFE-195D-4304-AF19-40C518219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9" name="Freeform 10">
                <a:extLst>
                  <a:ext uri="{FF2B5EF4-FFF2-40B4-BE49-F238E27FC236}">
                    <a16:creationId xmlns:a16="http://schemas.microsoft.com/office/drawing/2014/main" id="{B8E93355-2452-44CD-95C0-6467622EB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586" name="TextBox 585">
            <a:extLst>
              <a:ext uri="{FF2B5EF4-FFF2-40B4-BE49-F238E27FC236}">
                <a16:creationId xmlns:a16="http://schemas.microsoft.com/office/drawing/2014/main" id="{10D097F4-42A2-4199-9768-011ADBDBCC20}"/>
              </a:ext>
            </a:extLst>
          </p:cNvPr>
          <p:cNvSpPr txBox="1"/>
          <p:nvPr/>
        </p:nvSpPr>
        <p:spPr>
          <a:xfrm rot="16200000">
            <a:off x="4337040" y="4731296"/>
            <a:ext cx="8595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Citrix Access Layer</a:t>
            </a:r>
          </a:p>
        </p:txBody>
      </p: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EA1E6F0C-FB36-478B-8B0B-D12D14D487CC}"/>
              </a:ext>
            </a:extLst>
          </p:cNvPr>
          <p:cNvGrpSpPr/>
          <p:nvPr/>
        </p:nvGrpSpPr>
        <p:grpSpPr>
          <a:xfrm>
            <a:off x="4844438" y="2620182"/>
            <a:ext cx="442983" cy="169277"/>
            <a:chOff x="9019314" y="3068909"/>
            <a:chExt cx="442983" cy="169277"/>
          </a:xfrm>
        </p:grpSpPr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9A98B824-5DF9-4D62-A497-251117CF8E53}"/>
                </a:ext>
              </a:extLst>
            </p:cNvPr>
            <p:cNvGrpSpPr/>
            <p:nvPr/>
          </p:nvGrpSpPr>
          <p:grpSpPr>
            <a:xfrm>
              <a:off x="9019314" y="3107827"/>
              <a:ext cx="91440" cy="91440"/>
              <a:chOff x="1343025" y="165102"/>
              <a:chExt cx="7472366" cy="7483473"/>
            </a:xfrm>
          </p:grpSpPr>
          <p:sp>
            <p:nvSpPr>
              <p:cNvPr id="599" name="Freeform 1">
                <a:extLst>
                  <a:ext uri="{FF2B5EF4-FFF2-40B4-BE49-F238E27FC236}">
                    <a16:creationId xmlns:a16="http://schemas.microsoft.com/office/drawing/2014/main" id="{F3E8BECB-CEF4-40F3-BA31-B8F65780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063" y="4757738"/>
                <a:ext cx="2247900" cy="2247900"/>
              </a:xfrm>
              <a:custGeom>
                <a:avLst/>
                <a:gdLst>
                  <a:gd name="T0" fmla="*/ 787 w 6243"/>
                  <a:gd name="T1" fmla="*/ 6060 h 6243"/>
                  <a:gd name="T2" fmla="*/ 787 w 6243"/>
                  <a:gd name="T3" fmla="*/ 6060 h 6243"/>
                  <a:gd name="T4" fmla="*/ 181 w 6243"/>
                  <a:gd name="T5" fmla="*/ 6060 h 6243"/>
                  <a:gd name="T6" fmla="*/ 181 w 6243"/>
                  <a:gd name="T7" fmla="*/ 5454 h 6243"/>
                  <a:gd name="T8" fmla="*/ 5454 w 6243"/>
                  <a:gd name="T9" fmla="*/ 181 h 6243"/>
                  <a:gd name="T10" fmla="*/ 6060 w 6243"/>
                  <a:gd name="T11" fmla="*/ 181 h 6243"/>
                  <a:gd name="T12" fmla="*/ 6060 w 6243"/>
                  <a:gd name="T13" fmla="*/ 787 h 6243"/>
                  <a:gd name="T14" fmla="*/ 787 w 6243"/>
                  <a:gd name="T15" fmla="*/ 6060 h 6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3" h="6243">
                    <a:moveTo>
                      <a:pt x="787" y="6060"/>
                    </a:moveTo>
                    <a:lnTo>
                      <a:pt x="787" y="6060"/>
                    </a:lnTo>
                    <a:cubicBezTo>
                      <a:pt x="636" y="6242"/>
                      <a:pt x="364" y="6242"/>
                      <a:pt x="181" y="6060"/>
                    </a:cubicBezTo>
                    <a:cubicBezTo>
                      <a:pt x="0" y="5878"/>
                      <a:pt x="0" y="5606"/>
                      <a:pt x="181" y="5454"/>
                    </a:cubicBezTo>
                    <a:cubicBezTo>
                      <a:pt x="5454" y="181"/>
                      <a:pt x="5454" y="181"/>
                      <a:pt x="5454" y="181"/>
                    </a:cubicBezTo>
                    <a:cubicBezTo>
                      <a:pt x="5606" y="0"/>
                      <a:pt x="5909" y="0"/>
                      <a:pt x="6060" y="181"/>
                    </a:cubicBezTo>
                    <a:cubicBezTo>
                      <a:pt x="6242" y="334"/>
                      <a:pt x="6242" y="606"/>
                      <a:pt x="6060" y="787"/>
                    </a:cubicBezTo>
                    <a:lnTo>
                      <a:pt x="787" y="606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0" name="Freeform 2">
                <a:extLst>
                  <a:ext uri="{FF2B5EF4-FFF2-40B4-BE49-F238E27FC236}">
                    <a16:creationId xmlns:a16="http://schemas.microsoft.com/office/drawing/2014/main" id="{6ED66DF5-4527-43CB-908A-7A0198B70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165102"/>
                <a:ext cx="7472366" cy="7483473"/>
              </a:xfrm>
              <a:custGeom>
                <a:avLst/>
                <a:gdLst>
                  <a:gd name="T0" fmla="*/ 11665 w 20757"/>
                  <a:gd name="T1" fmla="*/ 13513 h 20787"/>
                  <a:gd name="T2" fmla="*/ 11665 w 20757"/>
                  <a:gd name="T3" fmla="*/ 13513 h 20787"/>
                  <a:gd name="T4" fmla="*/ 13938 w 20757"/>
                  <a:gd name="T5" fmla="*/ 15786 h 20787"/>
                  <a:gd name="T6" fmla="*/ 14211 w 20757"/>
                  <a:gd name="T7" fmla="*/ 16786 h 20787"/>
                  <a:gd name="T8" fmla="*/ 15089 w 20757"/>
                  <a:gd name="T9" fmla="*/ 19725 h 20787"/>
                  <a:gd name="T10" fmla="*/ 17756 w 20757"/>
                  <a:gd name="T11" fmla="*/ 20665 h 20787"/>
                  <a:gd name="T12" fmla="*/ 17968 w 20757"/>
                  <a:gd name="T13" fmla="*/ 20089 h 20787"/>
                  <a:gd name="T14" fmla="*/ 16725 w 20757"/>
                  <a:gd name="T15" fmla="*/ 18847 h 20787"/>
                  <a:gd name="T16" fmla="*/ 16725 w 20757"/>
                  <a:gd name="T17" fmla="*/ 16726 h 20787"/>
                  <a:gd name="T18" fmla="*/ 16725 w 20757"/>
                  <a:gd name="T19" fmla="*/ 16726 h 20787"/>
                  <a:gd name="T20" fmla="*/ 18847 w 20757"/>
                  <a:gd name="T21" fmla="*/ 16726 h 20787"/>
                  <a:gd name="T22" fmla="*/ 20089 w 20757"/>
                  <a:gd name="T23" fmla="*/ 17968 h 20787"/>
                  <a:gd name="T24" fmla="*/ 20665 w 20757"/>
                  <a:gd name="T25" fmla="*/ 17756 h 20787"/>
                  <a:gd name="T26" fmla="*/ 19725 w 20757"/>
                  <a:gd name="T27" fmla="*/ 15119 h 20787"/>
                  <a:gd name="T28" fmla="*/ 16937 w 20757"/>
                  <a:gd name="T29" fmla="*/ 14211 h 20787"/>
                  <a:gd name="T30" fmla="*/ 15968 w 20757"/>
                  <a:gd name="T31" fmla="*/ 13907 h 20787"/>
                  <a:gd name="T32" fmla="*/ 6848 w 20757"/>
                  <a:gd name="T33" fmla="*/ 4787 h 20787"/>
                  <a:gd name="T34" fmla="*/ 6575 w 20757"/>
                  <a:gd name="T35" fmla="*/ 3818 h 20787"/>
                  <a:gd name="T36" fmla="*/ 5636 w 20757"/>
                  <a:gd name="T37" fmla="*/ 1030 h 20787"/>
                  <a:gd name="T38" fmla="*/ 2999 w 20757"/>
                  <a:gd name="T39" fmla="*/ 90 h 20787"/>
                  <a:gd name="T40" fmla="*/ 2788 w 20757"/>
                  <a:gd name="T41" fmla="*/ 666 h 20787"/>
                  <a:gd name="T42" fmla="*/ 4030 w 20757"/>
                  <a:gd name="T43" fmla="*/ 1940 h 20787"/>
                  <a:gd name="T44" fmla="*/ 4030 w 20757"/>
                  <a:gd name="T45" fmla="*/ 4060 h 20787"/>
                  <a:gd name="T46" fmla="*/ 4030 w 20757"/>
                  <a:gd name="T47" fmla="*/ 4060 h 20787"/>
                  <a:gd name="T48" fmla="*/ 1909 w 20757"/>
                  <a:gd name="T49" fmla="*/ 4060 h 20787"/>
                  <a:gd name="T50" fmla="*/ 666 w 20757"/>
                  <a:gd name="T51" fmla="*/ 2788 h 20787"/>
                  <a:gd name="T52" fmla="*/ 90 w 20757"/>
                  <a:gd name="T53" fmla="*/ 2999 h 20787"/>
                  <a:gd name="T54" fmla="*/ 1030 w 20757"/>
                  <a:gd name="T55" fmla="*/ 5666 h 20787"/>
                  <a:gd name="T56" fmla="*/ 3969 w 20757"/>
                  <a:gd name="T57" fmla="*/ 6545 h 20787"/>
                  <a:gd name="T58" fmla="*/ 4970 w 20757"/>
                  <a:gd name="T59" fmla="*/ 6818 h 20787"/>
                  <a:gd name="T60" fmla="*/ 11665 w 20757"/>
                  <a:gd name="T61" fmla="*/ 13513 h 20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757" h="20787">
                    <a:moveTo>
                      <a:pt x="11665" y="13513"/>
                    </a:moveTo>
                    <a:lnTo>
                      <a:pt x="11665" y="13513"/>
                    </a:lnTo>
                    <a:cubicBezTo>
                      <a:pt x="13938" y="15786"/>
                      <a:pt x="13938" y="15786"/>
                      <a:pt x="13938" y="15786"/>
                    </a:cubicBezTo>
                    <a:cubicBezTo>
                      <a:pt x="14181" y="16029"/>
                      <a:pt x="14271" y="16422"/>
                      <a:pt x="14211" y="16786"/>
                    </a:cubicBezTo>
                    <a:cubicBezTo>
                      <a:pt x="13998" y="17817"/>
                      <a:pt x="14302" y="18938"/>
                      <a:pt x="15089" y="19725"/>
                    </a:cubicBezTo>
                    <a:cubicBezTo>
                      <a:pt x="15816" y="20452"/>
                      <a:pt x="16816" y="20786"/>
                      <a:pt x="17756" y="20665"/>
                    </a:cubicBezTo>
                    <a:cubicBezTo>
                      <a:pt x="18028" y="20635"/>
                      <a:pt x="18180" y="20301"/>
                      <a:pt x="17968" y="20089"/>
                    </a:cubicBezTo>
                    <a:cubicBezTo>
                      <a:pt x="16725" y="18847"/>
                      <a:pt x="16725" y="18847"/>
                      <a:pt x="16725" y="18847"/>
                    </a:cubicBezTo>
                    <a:cubicBezTo>
                      <a:pt x="16120" y="18271"/>
                      <a:pt x="16120" y="17301"/>
                      <a:pt x="16725" y="16726"/>
                    </a:cubicBezTo>
                    <a:lnTo>
                      <a:pt x="16725" y="16726"/>
                    </a:lnTo>
                    <a:cubicBezTo>
                      <a:pt x="17301" y="16150"/>
                      <a:pt x="18241" y="16150"/>
                      <a:pt x="18847" y="16726"/>
                    </a:cubicBezTo>
                    <a:cubicBezTo>
                      <a:pt x="20089" y="17968"/>
                      <a:pt x="20089" y="17968"/>
                      <a:pt x="20089" y="17968"/>
                    </a:cubicBezTo>
                    <a:cubicBezTo>
                      <a:pt x="20301" y="18180"/>
                      <a:pt x="20635" y="18059"/>
                      <a:pt x="20665" y="17756"/>
                    </a:cubicBezTo>
                    <a:cubicBezTo>
                      <a:pt x="20756" y="16816"/>
                      <a:pt x="20452" y="15846"/>
                      <a:pt x="19725" y="15119"/>
                    </a:cubicBezTo>
                    <a:cubicBezTo>
                      <a:pt x="18968" y="14362"/>
                      <a:pt x="17907" y="14059"/>
                      <a:pt x="16937" y="14211"/>
                    </a:cubicBezTo>
                    <a:cubicBezTo>
                      <a:pt x="16574" y="14241"/>
                      <a:pt x="16241" y="14150"/>
                      <a:pt x="15968" y="13907"/>
                    </a:cubicBezTo>
                    <a:cubicBezTo>
                      <a:pt x="6848" y="4787"/>
                      <a:pt x="6848" y="4787"/>
                      <a:pt x="6848" y="4787"/>
                    </a:cubicBezTo>
                    <a:cubicBezTo>
                      <a:pt x="6606" y="4545"/>
                      <a:pt x="6514" y="4181"/>
                      <a:pt x="6575" y="3818"/>
                    </a:cubicBezTo>
                    <a:cubicBezTo>
                      <a:pt x="6727" y="2848"/>
                      <a:pt x="6393" y="1787"/>
                      <a:pt x="5636" y="1030"/>
                    </a:cubicBezTo>
                    <a:cubicBezTo>
                      <a:pt x="4909" y="303"/>
                      <a:pt x="3939" y="0"/>
                      <a:pt x="2999" y="90"/>
                    </a:cubicBezTo>
                    <a:cubicBezTo>
                      <a:pt x="2697" y="121"/>
                      <a:pt x="2576" y="485"/>
                      <a:pt x="2788" y="666"/>
                    </a:cubicBezTo>
                    <a:cubicBezTo>
                      <a:pt x="4030" y="1940"/>
                      <a:pt x="4030" y="1940"/>
                      <a:pt x="4030" y="1940"/>
                    </a:cubicBezTo>
                    <a:cubicBezTo>
                      <a:pt x="4606" y="2515"/>
                      <a:pt x="4606" y="3454"/>
                      <a:pt x="4030" y="4060"/>
                    </a:cubicBezTo>
                    <a:lnTo>
                      <a:pt x="4030" y="4060"/>
                    </a:lnTo>
                    <a:cubicBezTo>
                      <a:pt x="3454" y="4636"/>
                      <a:pt x="2484" y="4636"/>
                      <a:pt x="1909" y="4060"/>
                    </a:cubicBezTo>
                    <a:cubicBezTo>
                      <a:pt x="666" y="2788"/>
                      <a:pt x="666" y="2788"/>
                      <a:pt x="666" y="2788"/>
                    </a:cubicBezTo>
                    <a:cubicBezTo>
                      <a:pt x="454" y="2606"/>
                      <a:pt x="121" y="2727"/>
                      <a:pt x="90" y="2999"/>
                    </a:cubicBezTo>
                    <a:cubicBezTo>
                      <a:pt x="0" y="3939"/>
                      <a:pt x="303" y="4939"/>
                      <a:pt x="1030" y="5666"/>
                    </a:cubicBezTo>
                    <a:cubicBezTo>
                      <a:pt x="1818" y="6454"/>
                      <a:pt x="2939" y="6757"/>
                      <a:pt x="3969" y="6545"/>
                    </a:cubicBezTo>
                    <a:cubicBezTo>
                      <a:pt x="4333" y="6484"/>
                      <a:pt x="4727" y="6575"/>
                      <a:pt x="4970" y="6818"/>
                    </a:cubicBezTo>
                    <a:cubicBezTo>
                      <a:pt x="11665" y="13513"/>
                      <a:pt x="11665" y="13513"/>
                      <a:pt x="11665" y="1351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1" name="Freeform 3">
                <a:extLst>
                  <a:ext uri="{FF2B5EF4-FFF2-40B4-BE49-F238E27FC236}">
                    <a16:creationId xmlns:a16="http://schemas.microsoft.com/office/drawing/2014/main" id="{288863C3-4090-4882-BBD3-CCC67C8EB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400" y="317500"/>
                <a:ext cx="3556000" cy="3557588"/>
              </a:xfrm>
              <a:custGeom>
                <a:avLst/>
                <a:gdLst>
                  <a:gd name="T0" fmla="*/ 1909 w 9879"/>
                  <a:gd name="T1" fmla="*/ 9879 h 9880"/>
                  <a:gd name="T2" fmla="*/ 1909 w 9879"/>
                  <a:gd name="T3" fmla="*/ 9879 h 9880"/>
                  <a:gd name="T4" fmla="*/ 7000 w 9879"/>
                  <a:gd name="T5" fmla="*/ 4788 h 9880"/>
                  <a:gd name="T6" fmla="*/ 7273 w 9879"/>
                  <a:gd name="T7" fmla="*/ 4636 h 9880"/>
                  <a:gd name="T8" fmla="*/ 8302 w 9879"/>
                  <a:gd name="T9" fmla="*/ 4302 h 9880"/>
                  <a:gd name="T10" fmla="*/ 8697 w 9879"/>
                  <a:gd name="T11" fmla="*/ 3970 h 9880"/>
                  <a:gd name="T12" fmla="*/ 9727 w 9879"/>
                  <a:gd name="T13" fmla="*/ 2212 h 9880"/>
                  <a:gd name="T14" fmla="*/ 9636 w 9879"/>
                  <a:gd name="T15" fmla="*/ 1363 h 9880"/>
                  <a:gd name="T16" fmla="*/ 8515 w 9879"/>
                  <a:gd name="T17" fmla="*/ 272 h 9880"/>
                  <a:gd name="T18" fmla="*/ 7666 w 9879"/>
                  <a:gd name="T19" fmla="*/ 151 h 9880"/>
                  <a:gd name="T20" fmla="*/ 5909 w 9879"/>
                  <a:gd name="T21" fmla="*/ 1212 h 9880"/>
                  <a:gd name="T22" fmla="*/ 5606 w 9879"/>
                  <a:gd name="T23" fmla="*/ 1576 h 9880"/>
                  <a:gd name="T24" fmla="*/ 5242 w 9879"/>
                  <a:gd name="T25" fmla="*/ 2636 h 9880"/>
                  <a:gd name="T26" fmla="*/ 5061 w 9879"/>
                  <a:gd name="T27" fmla="*/ 2909 h 9880"/>
                  <a:gd name="T28" fmla="*/ 0 w 9879"/>
                  <a:gd name="T29" fmla="*/ 7970 h 9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79" h="9880">
                    <a:moveTo>
                      <a:pt x="1909" y="9879"/>
                    </a:moveTo>
                    <a:lnTo>
                      <a:pt x="1909" y="9879"/>
                    </a:lnTo>
                    <a:cubicBezTo>
                      <a:pt x="7000" y="4788"/>
                      <a:pt x="7000" y="4788"/>
                      <a:pt x="7000" y="4788"/>
                    </a:cubicBezTo>
                    <a:cubicBezTo>
                      <a:pt x="7060" y="4727"/>
                      <a:pt x="7151" y="4667"/>
                      <a:pt x="7273" y="4636"/>
                    </a:cubicBezTo>
                    <a:cubicBezTo>
                      <a:pt x="8302" y="4302"/>
                      <a:pt x="8302" y="4302"/>
                      <a:pt x="8302" y="4302"/>
                    </a:cubicBezTo>
                    <a:cubicBezTo>
                      <a:pt x="8455" y="4242"/>
                      <a:pt x="8606" y="4121"/>
                      <a:pt x="8697" y="3970"/>
                    </a:cubicBezTo>
                    <a:cubicBezTo>
                      <a:pt x="9727" y="2212"/>
                      <a:pt x="9727" y="2212"/>
                      <a:pt x="9727" y="2212"/>
                    </a:cubicBezTo>
                    <a:cubicBezTo>
                      <a:pt x="9878" y="1939"/>
                      <a:pt x="9848" y="1576"/>
                      <a:pt x="9636" y="1363"/>
                    </a:cubicBezTo>
                    <a:cubicBezTo>
                      <a:pt x="8515" y="272"/>
                      <a:pt x="8515" y="272"/>
                      <a:pt x="8515" y="272"/>
                    </a:cubicBezTo>
                    <a:cubicBezTo>
                      <a:pt x="8302" y="30"/>
                      <a:pt x="7939" y="0"/>
                      <a:pt x="7666" y="151"/>
                    </a:cubicBezTo>
                    <a:cubicBezTo>
                      <a:pt x="5909" y="1212"/>
                      <a:pt x="5909" y="1212"/>
                      <a:pt x="5909" y="1212"/>
                    </a:cubicBezTo>
                    <a:cubicBezTo>
                      <a:pt x="5757" y="1272"/>
                      <a:pt x="5636" y="1424"/>
                      <a:pt x="5606" y="1576"/>
                    </a:cubicBezTo>
                    <a:cubicBezTo>
                      <a:pt x="5242" y="2636"/>
                      <a:pt x="5242" y="2636"/>
                      <a:pt x="5242" y="2636"/>
                    </a:cubicBezTo>
                    <a:cubicBezTo>
                      <a:pt x="5212" y="2728"/>
                      <a:pt x="5151" y="2849"/>
                      <a:pt x="5061" y="2909"/>
                    </a:cubicBezTo>
                    <a:cubicBezTo>
                      <a:pt x="0" y="7970"/>
                      <a:pt x="0" y="7970"/>
                      <a:pt x="0" y="797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2" name="Freeform 4">
                <a:extLst>
                  <a:ext uri="{FF2B5EF4-FFF2-40B4-BE49-F238E27FC236}">
                    <a16:creationId xmlns:a16="http://schemas.microsoft.com/office/drawing/2014/main" id="{6FF0E137-279D-4D4A-997D-EEA838911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3436938"/>
                <a:ext cx="4200525" cy="4200525"/>
              </a:xfrm>
              <a:custGeom>
                <a:avLst/>
                <a:gdLst>
                  <a:gd name="T0" fmla="*/ 7242 w 11666"/>
                  <a:gd name="T1" fmla="*/ 0 h 11666"/>
                  <a:gd name="T2" fmla="*/ 7242 w 11666"/>
                  <a:gd name="T3" fmla="*/ 0 h 11666"/>
                  <a:gd name="T4" fmla="*/ 1181 w 11666"/>
                  <a:gd name="T5" fmla="*/ 6059 h 11666"/>
                  <a:gd name="T6" fmla="*/ 1181 w 11666"/>
                  <a:gd name="T7" fmla="*/ 10392 h 11666"/>
                  <a:gd name="T8" fmla="*/ 1272 w 11666"/>
                  <a:gd name="T9" fmla="*/ 10483 h 11666"/>
                  <a:gd name="T10" fmla="*/ 5606 w 11666"/>
                  <a:gd name="T11" fmla="*/ 10483 h 11666"/>
                  <a:gd name="T12" fmla="*/ 11665 w 11666"/>
                  <a:gd name="T13" fmla="*/ 4422 h 1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66" h="11666">
                    <a:moveTo>
                      <a:pt x="7242" y="0"/>
                    </a:moveTo>
                    <a:lnTo>
                      <a:pt x="7242" y="0"/>
                    </a:lnTo>
                    <a:cubicBezTo>
                      <a:pt x="1181" y="6059"/>
                      <a:pt x="1181" y="6059"/>
                      <a:pt x="1181" y="6059"/>
                    </a:cubicBezTo>
                    <a:cubicBezTo>
                      <a:pt x="0" y="7240"/>
                      <a:pt x="0" y="9180"/>
                      <a:pt x="1181" y="10392"/>
                    </a:cubicBezTo>
                    <a:cubicBezTo>
                      <a:pt x="1272" y="10483"/>
                      <a:pt x="1272" y="10483"/>
                      <a:pt x="1272" y="10483"/>
                    </a:cubicBezTo>
                    <a:cubicBezTo>
                      <a:pt x="2484" y="11665"/>
                      <a:pt x="4424" y="11665"/>
                      <a:pt x="5606" y="10483"/>
                    </a:cubicBezTo>
                    <a:cubicBezTo>
                      <a:pt x="11665" y="4422"/>
                      <a:pt x="11665" y="4422"/>
                      <a:pt x="11665" y="4422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5">
                <a:extLst>
                  <a:ext uri="{FF2B5EF4-FFF2-40B4-BE49-F238E27FC236}">
                    <a16:creationId xmlns:a16="http://schemas.microsoft.com/office/drawing/2014/main" id="{587F9990-9183-423C-AB4B-AEBB37A90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850" y="4200525"/>
                <a:ext cx="2247900" cy="2247900"/>
              </a:xfrm>
              <a:custGeom>
                <a:avLst/>
                <a:gdLst>
                  <a:gd name="T0" fmla="*/ 789 w 6244"/>
                  <a:gd name="T1" fmla="*/ 6061 h 6244"/>
                  <a:gd name="T2" fmla="*/ 789 w 6244"/>
                  <a:gd name="T3" fmla="*/ 6061 h 6244"/>
                  <a:gd name="T4" fmla="*/ 183 w 6244"/>
                  <a:gd name="T5" fmla="*/ 6061 h 6244"/>
                  <a:gd name="T6" fmla="*/ 183 w 6244"/>
                  <a:gd name="T7" fmla="*/ 5455 h 6244"/>
                  <a:gd name="T8" fmla="*/ 5455 w 6244"/>
                  <a:gd name="T9" fmla="*/ 183 h 6244"/>
                  <a:gd name="T10" fmla="*/ 6061 w 6244"/>
                  <a:gd name="T11" fmla="*/ 183 h 6244"/>
                  <a:gd name="T12" fmla="*/ 6061 w 6244"/>
                  <a:gd name="T13" fmla="*/ 789 h 6244"/>
                  <a:gd name="T14" fmla="*/ 789 w 6244"/>
                  <a:gd name="T15" fmla="*/ 6061 h 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4" h="6244">
                    <a:moveTo>
                      <a:pt x="789" y="6061"/>
                    </a:moveTo>
                    <a:lnTo>
                      <a:pt x="789" y="6061"/>
                    </a:lnTo>
                    <a:cubicBezTo>
                      <a:pt x="636" y="6243"/>
                      <a:pt x="364" y="6243"/>
                      <a:pt x="183" y="6061"/>
                    </a:cubicBezTo>
                    <a:cubicBezTo>
                      <a:pt x="0" y="5910"/>
                      <a:pt x="0" y="5606"/>
                      <a:pt x="183" y="5455"/>
                    </a:cubicBezTo>
                    <a:cubicBezTo>
                      <a:pt x="5455" y="183"/>
                      <a:pt x="5455" y="183"/>
                      <a:pt x="5455" y="183"/>
                    </a:cubicBezTo>
                    <a:cubicBezTo>
                      <a:pt x="5637" y="0"/>
                      <a:pt x="5909" y="0"/>
                      <a:pt x="6061" y="183"/>
                    </a:cubicBezTo>
                    <a:cubicBezTo>
                      <a:pt x="6243" y="364"/>
                      <a:pt x="6243" y="637"/>
                      <a:pt x="6061" y="789"/>
                    </a:cubicBezTo>
                    <a:lnTo>
                      <a:pt x="789" y="6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0C8381E2-7E24-4926-9208-FDE3B3CC5CAF}"/>
                </a:ext>
              </a:extLst>
            </p:cNvPr>
            <p:cNvSpPr txBox="1"/>
            <p:nvPr/>
          </p:nvSpPr>
          <p:spPr>
            <a:xfrm>
              <a:off x="9054813" y="3068909"/>
              <a:ext cx="40748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Optional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3B6817-7930-4BF8-AAB3-100FE0680339}"/>
              </a:ext>
            </a:extLst>
          </p:cNvPr>
          <p:cNvGrpSpPr/>
          <p:nvPr/>
        </p:nvGrpSpPr>
        <p:grpSpPr>
          <a:xfrm>
            <a:off x="796449" y="2684807"/>
            <a:ext cx="842042" cy="3312720"/>
            <a:chOff x="796449" y="2684807"/>
            <a:chExt cx="842042" cy="3312720"/>
          </a:xfrm>
        </p:grpSpPr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BCB8C9D5-DF79-4512-9F3D-D61972D34B67}"/>
                </a:ext>
              </a:extLst>
            </p:cNvPr>
            <p:cNvSpPr/>
            <p:nvPr/>
          </p:nvSpPr>
          <p:spPr>
            <a:xfrm>
              <a:off x="871040" y="2701877"/>
              <a:ext cx="692860" cy="3295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CC49CAE7-CC17-4799-84F4-C680C2810140}"/>
                </a:ext>
              </a:extLst>
            </p:cNvPr>
            <p:cNvGrpSpPr/>
            <p:nvPr/>
          </p:nvGrpSpPr>
          <p:grpSpPr>
            <a:xfrm>
              <a:off x="888884" y="4836196"/>
              <a:ext cx="649890" cy="821916"/>
              <a:chOff x="8655051" y="3154581"/>
              <a:chExt cx="649890" cy="821916"/>
            </a:xfrm>
          </p:grpSpPr>
          <p:pic>
            <p:nvPicPr>
              <p:cNvPr id="671" name="Graphic 670">
                <a:extLst>
                  <a:ext uri="{FF2B5EF4-FFF2-40B4-BE49-F238E27FC236}">
                    <a16:creationId xmlns:a16="http://schemas.microsoft.com/office/drawing/2014/main" id="{EE727B69-9BE3-4546-9DBC-CDC8AF40D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97116" y="3154581"/>
                <a:ext cx="365760" cy="365760"/>
              </a:xfrm>
              <a:prstGeom prst="rect">
                <a:avLst/>
              </a:prstGeom>
            </p:spPr>
          </p:pic>
          <p:sp>
            <p:nvSpPr>
              <p:cNvPr id="672" name="TextBox 671">
                <a:extLst>
                  <a:ext uri="{FF2B5EF4-FFF2-40B4-BE49-F238E27FC236}">
                    <a16:creationId xmlns:a16="http://schemas.microsoft.com/office/drawing/2014/main" id="{B139392F-1DC3-4916-837B-016769F25209}"/>
                  </a:ext>
                </a:extLst>
              </p:cNvPr>
              <p:cNvSpPr txBox="1"/>
              <p:nvPr/>
            </p:nvSpPr>
            <p:spPr>
              <a:xfrm>
                <a:off x="8655051" y="3514832"/>
                <a:ext cx="649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File System</a:t>
                </a:r>
              </a:p>
            </p:txBody>
          </p:sp>
        </p:grp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00D734B0-E5B7-46DB-BC73-457A0B9713F2}"/>
                </a:ext>
              </a:extLst>
            </p:cNvPr>
            <p:cNvGrpSpPr/>
            <p:nvPr/>
          </p:nvGrpSpPr>
          <p:grpSpPr>
            <a:xfrm>
              <a:off x="796449" y="3156036"/>
              <a:ext cx="842042" cy="831158"/>
              <a:chOff x="8502650" y="2272107"/>
              <a:chExt cx="842042" cy="831158"/>
            </a:xfrm>
          </p:grpSpPr>
          <p:pic>
            <p:nvPicPr>
              <p:cNvPr id="674" name="Graphic 673">
                <a:extLst>
                  <a:ext uri="{FF2B5EF4-FFF2-40B4-BE49-F238E27FC236}">
                    <a16:creationId xmlns:a16="http://schemas.microsoft.com/office/drawing/2014/main" id="{CBA29101-4AB5-41EA-8B6D-EF8DFA7FA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740791" y="2272107"/>
                <a:ext cx="365760" cy="365760"/>
              </a:xfrm>
              <a:prstGeom prst="rect">
                <a:avLst/>
              </a:prstGeom>
            </p:spPr>
          </p:pic>
          <p:sp>
            <p:nvSpPr>
              <p:cNvPr id="675" name="TextBox 674">
                <a:extLst>
                  <a:ext uri="{FF2B5EF4-FFF2-40B4-BE49-F238E27FC236}">
                    <a16:creationId xmlns:a16="http://schemas.microsoft.com/office/drawing/2014/main" id="{922CBA3D-53C9-451B-B7C4-476D1CD5E4BF}"/>
                  </a:ext>
                </a:extLst>
              </p:cNvPr>
              <p:cNvSpPr txBox="1"/>
              <p:nvPr/>
            </p:nvSpPr>
            <p:spPr>
              <a:xfrm>
                <a:off x="8502650" y="2641600"/>
                <a:ext cx="842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Active Directory</a:t>
                </a:r>
              </a:p>
            </p:txBody>
          </p:sp>
        </p:grpSp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14E512AA-C39D-4EA7-BF97-58C3131CE65B}"/>
                </a:ext>
              </a:extLst>
            </p:cNvPr>
            <p:cNvGrpSpPr/>
            <p:nvPr/>
          </p:nvGrpSpPr>
          <p:grpSpPr>
            <a:xfrm>
              <a:off x="900729" y="2684807"/>
              <a:ext cx="442983" cy="169277"/>
              <a:chOff x="9019314" y="3068909"/>
              <a:chExt cx="442983" cy="169277"/>
            </a:xfrm>
          </p:grpSpPr>
          <p:grpSp>
            <p:nvGrpSpPr>
              <p:cNvPr id="677" name="Group 676">
                <a:extLst>
                  <a:ext uri="{FF2B5EF4-FFF2-40B4-BE49-F238E27FC236}">
                    <a16:creationId xmlns:a16="http://schemas.microsoft.com/office/drawing/2014/main" id="{21BF1687-4417-45BA-B868-B7E617945B03}"/>
                  </a:ext>
                </a:extLst>
              </p:cNvPr>
              <p:cNvGrpSpPr/>
              <p:nvPr/>
            </p:nvGrpSpPr>
            <p:grpSpPr>
              <a:xfrm>
                <a:off x="9019314" y="3107827"/>
                <a:ext cx="91440" cy="91440"/>
                <a:chOff x="1343025" y="165102"/>
                <a:chExt cx="7472366" cy="7483473"/>
              </a:xfrm>
            </p:grpSpPr>
            <p:sp>
              <p:nvSpPr>
                <p:cNvPr id="679" name="Freeform 1">
                  <a:extLst>
                    <a:ext uri="{FF2B5EF4-FFF2-40B4-BE49-F238E27FC236}">
                      <a16:creationId xmlns:a16="http://schemas.microsoft.com/office/drawing/2014/main" id="{3B407EF9-15AB-4964-AE3E-37D82671E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063" y="4757738"/>
                  <a:ext cx="2247900" cy="2247900"/>
                </a:xfrm>
                <a:custGeom>
                  <a:avLst/>
                  <a:gdLst>
                    <a:gd name="T0" fmla="*/ 787 w 6243"/>
                    <a:gd name="T1" fmla="*/ 6060 h 6243"/>
                    <a:gd name="T2" fmla="*/ 787 w 6243"/>
                    <a:gd name="T3" fmla="*/ 6060 h 6243"/>
                    <a:gd name="T4" fmla="*/ 181 w 6243"/>
                    <a:gd name="T5" fmla="*/ 6060 h 6243"/>
                    <a:gd name="T6" fmla="*/ 181 w 6243"/>
                    <a:gd name="T7" fmla="*/ 5454 h 6243"/>
                    <a:gd name="T8" fmla="*/ 5454 w 6243"/>
                    <a:gd name="T9" fmla="*/ 181 h 6243"/>
                    <a:gd name="T10" fmla="*/ 6060 w 6243"/>
                    <a:gd name="T11" fmla="*/ 181 h 6243"/>
                    <a:gd name="T12" fmla="*/ 6060 w 6243"/>
                    <a:gd name="T13" fmla="*/ 787 h 6243"/>
                    <a:gd name="T14" fmla="*/ 787 w 6243"/>
                    <a:gd name="T15" fmla="*/ 6060 h 6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3" h="6243">
                      <a:moveTo>
                        <a:pt x="787" y="6060"/>
                      </a:moveTo>
                      <a:lnTo>
                        <a:pt x="787" y="6060"/>
                      </a:lnTo>
                      <a:cubicBezTo>
                        <a:pt x="636" y="6242"/>
                        <a:pt x="364" y="6242"/>
                        <a:pt x="181" y="6060"/>
                      </a:cubicBezTo>
                      <a:cubicBezTo>
                        <a:pt x="0" y="5878"/>
                        <a:pt x="0" y="5606"/>
                        <a:pt x="181" y="5454"/>
                      </a:cubicBezTo>
                      <a:cubicBezTo>
                        <a:pt x="5454" y="181"/>
                        <a:pt x="5454" y="181"/>
                        <a:pt x="5454" y="181"/>
                      </a:cubicBezTo>
                      <a:cubicBezTo>
                        <a:pt x="5606" y="0"/>
                        <a:pt x="5909" y="0"/>
                        <a:pt x="6060" y="181"/>
                      </a:cubicBezTo>
                      <a:cubicBezTo>
                        <a:pt x="6242" y="334"/>
                        <a:pt x="6242" y="606"/>
                        <a:pt x="6060" y="787"/>
                      </a:cubicBezTo>
                      <a:lnTo>
                        <a:pt x="787" y="606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0" name="Freeform 2">
                  <a:extLst>
                    <a:ext uri="{FF2B5EF4-FFF2-40B4-BE49-F238E27FC236}">
                      <a16:creationId xmlns:a16="http://schemas.microsoft.com/office/drawing/2014/main" id="{69820E84-824F-4635-B0A7-7F14EF5526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165102"/>
                  <a:ext cx="7472366" cy="7483473"/>
                </a:xfrm>
                <a:custGeom>
                  <a:avLst/>
                  <a:gdLst>
                    <a:gd name="T0" fmla="*/ 11665 w 20757"/>
                    <a:gd name="T1" fmla="*/ 13513 h 20787"/>
                    <a:gd name="T2" fmla="*/ 11665 w 20757"/>
                    <a:gd name="T3" fmla="*/ 13513 h 20787"/>
                    <a:gd name="T4" fmla="*/ 13938 w 20757"/>
                    <a:gd name="T5" fmla="*/ 15786 h 20787"/>
                    <a:gd name="T6" fmla="*/ 14211 w 20757"/>
                    <a:gd name="T7" fmla="*/ 16786 h 20787"/>
                    <a:gd name="T8" fmla="*/ 15089 w 20757"/>
                    <a:gd name="T9" fmla="*/ 19725 h 20787"/>
                    <a:gd name="T10" fmla="*/ 17756 w 20757"/>
                    <a:gd name="T11" fmla="*/ 20665 h 20787"/>
                    <a:gd name="T12" fmla="*/ 17968 w 20757"/>
                    <a:gd name="T13" fmla="*/ 20089 h 20787"/>
                    <a:gd name="T14" fmla="*/ 16725 w 20757"/>
                    <a:gd name="T15" fmla="*/ 18847 h 20787"/>
                    <a:gd name="T16" fmla="*/ 16725 w 20757"/>
                    <a:gd name="T17" fmla="*/ 16726 h 20787"/>
                    <a:gd name="T18" fmla="*/ 16725 w 20757"/>
                    <a:gd name="T19" fmla="*/ 16726 h 20787"/>
                    <a:gd name="T20" fmla="*/ 18847 w 20757"/>
                    <a:gd name="T21" fmla="*/ 16726 h 20787"/>
                    <a:gd name="T22" fmla="*/ 20089 w 20757"/>
                    <a:gd name="T23" fmla="*/ 17968 h 20787"/>
                    <a:gd name="T24" fmla="*/ 20665 w 20757"/>
                    <a:gd name="T25" fmla="*/ 17756 h 20787"/>
                    <a:gd name="T26" fmla="*/ 19725 w 20757"/>
                    <a:gd name="T27" fmla="*/ 15119 h 20787"/>
                    <a:gd name="T28" fmla="*/ 16937 w 20757"/>
                    <a:gd name="T29" fmla="*/ 14211 h 20787"/>
                    <a:gd name="T30" fmla="*/ 15968 w 20757"/>
                    <a:gd name="T31" fmla="*/ 13907 h 20787"/>
                    <a:gd name="T32" fmla="*/ 6848 w 20757"/>
                    <a:gd name="T33" fmla="*/ 4787 h 20787"/>
                    <a:gd name="T34" fmla="*/ 6575 w 20757"/>
                    <a:gd name="T35" fmla="*/ 3818 h 20787"/>
                    <a:gd name="T36" fmla="*/ 5636 w 20757"/>
                    <a:gd name="T37" fmla="*/ 1030 h 20787"/>
                    <a:gd name="T38" fmla="*/ 2999 w 20757"/>
                    <a:gd name="T39" fmla="*/ 90 h 20787"/>
                    <a:gd name="T40" fmla="*/ 2788 w 20757"/>
                    <a:gd name="T41" fmla="*/ 666 h 20787"/>
                    <a:gd name="T42" fmla="*/ 4030 w 20757"/>
                    <a:gd name="T43" fmla="*/ 1940 h 20787"/>
                    <a:gd name="T44" fmla="*/ 4030 w 20757"/>
                    <a:gd name="T45" fmla="*/ 4060 h 20787"/>
                    <a:gd name="T46" fmla="*/ 4030 w 20757"/>
                    <a:gd name="T47" fmla="*/ 4060 h 20787"/>
                    <a:gd name="T48" fmla="*/ 1909 w 20757"/>
                    <a:gd name="T49" fmla="*/ 4060 h 20787"/>
                    <a:gd name="T50" fmla="*/ 666 w 20757"/>
                    <a:gd name="T51" fmla="*/ 2788 h 20787"/>
                    <a:gd name="T52" fmla="*/ 90 w 20757"/>
                    <a:gd name="T53" fmla="*/ 2999 h 20787"/>
                    <a:gd name="T54" fmla="*/ 1030 w 20757"/>
                    <a:gd name="T55" fmla="*/ 5666 h 20787"/>
                    <a:gd name="T56" fmla="*/ 3969 w 20757"/>
                    <a:gd name="T57" fmla="*/ 6545 h 20787"/>
                    <a:gd name="T58" fmla="*/ 4970 w 20757"/>
                    <a:gd name="T59" fmla="*/ 6818 h 20787"/>
                    <a:gd name="T60" fmla="*/ 11665 w 20757"/>
                    <a:gd name="T61" fmla="*/ 13513 h 20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757" h="20787">
                      <a:moveTo>
                        <a:pt x="11665" y="13513"/>
                      </a:moveTo>
                      <a:lnTo>
                        <a:pt x="11665" y="13513"/>
                      </a:lnTo>
                      <a:cubicBezTo>
                        <a:pt x="13938" y="15786"/>
                        <a:pt x="13938" y="15786"/>
                        <a:pt x="13938" y="15786"/>
                      </a:cubicBezTo>
                      <a:cubicBezTo>
                        <a:pt x="14181" y="16029"/>
                        <a:pt x="14271" y="16422"/>
                        <a:pt x="14211" y="16786"/>
                      </a:cubicBezTo>
                      <a:cubicBezTo>
                        <a:pt x="13998" y="17817"/>
                        <a:pt x="14302" y="18938"/>
                        <a:pt x="15089" y="19725"/>
                      </a:cubicBezTo>
                      <a:cubicBezTo>
                        <a:pt x="15816" y="20452"/>
                        <a:pt x="16816" y="20786"/>
                        <a:pt x="17756" y="20665"/>
                      </a:cubicBezTo>
                      <a:cubicBezTo>
                        <a:pt x="18028" y="20635"/>
                        <a:pt x="18180" y="20301"/>
                        <a:pt x="17968" y="20089"/>
                      </a:cubicBezTo>
                      <a:cubicBezTo>
                        <a:pt x="16725" y="18847"/>
                        <a:pt x="16725" y="18847"/>
                        <a:pt x="16725" y="18847"/>
                      </a:cubicBezTo>
                      <a:cubicBezTo>
                        <a:pt x="16120" y="18271"/>
                        <a:pt x="16120" y="17301"/>
                        <a:pt x="16725" y="16726"/>
                      </a:cubicBezTo>
                      <a:lnTo>
                        <a:pt x="16725" y="16726"/>
                      </a:lnTo>
                      <a:cubicBezTo>
                        <a:pt x="17301" y="16150"/>
                        <a:pt x="18241" y="16150"/>
                        <a:pt x="18847" y="16726"/>
                      </a:cubicBezTo>
                      <a:cubicBezTo>
                        <a:pt x="20089" y="17968"/>
                        <a:pt x="20089" y="17968"/>
                        <a:pt x="20089" y="17968"/>
                      </a:cubicBezTo>
                      <a:cubicBezTo>
                        <a:pt x="20301" y="18180"/>
                        <a:pt x="20635" y="18059"/>
                        <a:pt x="20665" y="17756"/>
                      </a:cubicBezTo>
                      <a:cubicBezTo>
                        <a:pt x="20756" y="16816"/>
                        <a:pt x="20452" y="15846"/>
                        <a:pt x="19725" y="15119"/>
                      </a:cubicBezTo>
                      <a:cubicBezTo>
                        <a:pt x="18968" y="14362"/>
                        <a:pt x="17907" y="14059"/>
                        <a:pt x="16937" y="14211"/>
                      </a:cubicBezTo>
                      <a:cubicBezTo>
                        <a:pt x="16574" y="14241"/>
                        <a:pt x="16241" y="14150"/>
                        <a:pt x="15968" y="13907"/>
                      </a:cubicBezTo>
                      <a:cubicBezTo>
                        <a:pt x="6848" y="4787"/>
                        <a:pt x="6848" y="4787"/>
                        <a:pt x="6848" y="4787"/>
                      </a:cubicBezTo>
                      <a:cubicBezTo>
                        <a:pt x="6606" y="4545"/>
                        <a:pt x="6514" y="4181"/>
                        <a:pt x="6575" y="3818"/>
                      </a:cubicBezTo>
                      <a:cubicBezTo>
                        <a:pt x="6727" y="2848"/>
                        <a:pt x="6393" y="1787"/>
                        <a:pt x="5636" y="1030"/>
                      </a:cubicBezTo>
                      <a:cubicBezTo>
                        <a:pt x="4909" y="303"/>
                        <a:pt x="3939" y="0"/>
                        <a:pt x="2999" y="90"/>
                      </a:cubicBezTo>
                      <a:cubicBezTo>
                        <a:pt x="2697" y="121"/>
                        <a:pt x="2576" y="485"/>
                        <a:pt x="2788" y="666"/>
                      </a:cubicBezTo>
                      <a:cubicBezTo>
                        <a:pt x="4030" y="1940"/>
                        <a:pt x="4030" y="1940"/>
                        <a:pt x="4030" y="1940"/>
                      </a:cubicBezTo>
                      <a:cubicBezTo>
                        <a:pt x="4606" y="2515"/>
                        <a:pt x="4606" y="3454"/>
                        <a:pt x="4030" y="4060"/>
                      </a:cubicBezTo>
                      <a:lnTo>
                        <a:pt x="4030" y="4060"/>
                      </a:lnTo>
                      <a:cubicBezTo>
                        <a:pt x="3454" y="4636"/>
                        <a:pt x="2484" y="4636"/>
                        <a:pt x="1909" y="4060"/>
                      </a:cubicBezTo>
                      <a:cubicBezTo>
                        <a:pt x="666" y="2788"/>
                        <a:pt x="666" y="2788"/>
                        <a:pt x="666" y="2788"/>
                      </a:cubicBezTo>
                      <a:cubicBezTo>
                        <a:pt x="454" y="2606"/>
                        <a:pt x="121" y="2727"/>
                        <a:pt x="90" y="2999"/>
                      </a:cubicBezTo>
                      <a:cubicBezTo>
                        <a:pt x="0" y="3939"/>
                        <a:pt x="303" y="4939"/>
                        <a:pt x="1030" y="5666"/>
                      </a:cubicBezTo>
                      <a:cubicBezTo>
                        <a:pt x="1818" y="6454"/>
                        <a:pt x="2939" y="6757"/>
                        <a:pt x="3969" y="6545"/>
                      </a:cubicBezTo>
                      <a:cubicBezTo>
                        <a:pt x="4333" y="6484"/>
                        <a:pt x="4727" y="6575"/>
                        <a:pt x="4970" y="6818"/>
                      </a:cubicBezTo>
                      <a:cubicBezTo>
                        <a:pt x="11665" y="13513"/>
                        <a:pt x="11665" y="13513"/>
                        <a:pt x="11665" y="1351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1" name="Freeform 3">
                  <a:extLst>
                    <a:ext uri="{FF2B5EF4-FFF2-40B4-BE49-F238E27FC236}">
                      <a16:creationId xmlns:a16="http://schemas.microsoft.com/office/drawing/2014/main" id="{BB6E5AF9-CF96-4AAE-843C-79FB17FDC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5400" y="317500"/>
                  <a:ext cx="3556000" cy="3557588"/>
                </a:xfrm>
                <a:custGeom>
                  <a:avLst/>
                  <a:gdLst>
                    <a:gd name="T0" fmla="*/ 1909 w 9879"/>
                    <a:gd name="T1" fmla="*/ 9879 h 9880"/>
                    <a:gd name="T2" fmla="*/ 1909 w 9879"/>
                    <a:gd name="T3" fmla="*/ 9879 h 9880"/>
                    <a:gd name="T4" fmla="*/ 7000 w 9879"/>
                    <a:gd name="T5" fmla="*/ 4788 h 9880"/>
                    <a:gd name="T6" fmla="*/ 7273 w 9879"/>
                    <a:gd name="T7" fmla="*/ 4636 h 9880"/>
                    <a:gd name="T8" fmla="*/ 8302 w 9879"/>
                    <a:gd name="T9" fmla="*/ 4302 h 9880"/>
                    <a:gd name="T10" fmla="*/ 8697 w 9879"/>
                    <a:gd name="T11" fmla="*/ 3970 h 9880"/>
                    <a:gd name="T12" fmla="*/ 9727 w 9879"/>
                    <a:gd name="T13" fmla="*/ 2212 h 9880"/>
                    <a:gd name="T14" fmla="*/ 9636 w 9879"/>
                    <a:gd name="T15" fmla="*/ 1363 h 9880"/>
                    <a:gd name="T16" fmla="*/ 8515 w 9879"/>
                    <a:gd name="T17" fmla="*/ 272 h 9880"/>
                    <a:gd name="T18" fmla="*/ 7666 w 9879"/>
                    <a:gd name="T19" fmla="*/ 151 h 9880"/>
                    <a:gd name="T20" fmla="*/ 5909 w 9879"/>
                    <a:gd name="T21" fmla="*/ 1212 h 9880"/>
                    <a:gd name="T22" fmla="*/ 5606 w 9879"/>
                    <a:gd name="T23" fmla="*/ 1576 h 9880"/>
                    <a:gd name="T24" fmla="*/ 5242 w 9879"/>
                    <a:gd name="T25" fmla="*/ 2636 h 9880"/>
                    <a:gd name="T26" fmla="*/ 5061 w 9879"/>
                    <a:gd name="T27" fmla="*/ 2909 h 9880"/>
                    <a:gd name="T28" fmla="*/ 0 w 9879"/>
                    <a:gd name="T29" fmla="*/ 7970 h 9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79" h="9880">
                      <a:moveTo>
                        <a:pt x="1909" y="9879"/>
                      </a:moveTo>
                      <a:lnTo>
                        <a:pt x="1909" y="9879"/>
                      </a:lnTo>
                      <a:cubicBezTo>
                        <a:pt x="7000" y="4788"/>
                        <a:pt x="7000" y="4788"/>
                        <a:pt x="7000" y="4788"/>
                      </a:cubicBezTo>
                      <a:cubicBezTo>
                        <a:pt x="7060" y="4727"/>
                        <a:pt x="7151" y="4667"/>
                        <a:pt x="7273" y="4636"/>
                      </a:cubicBezTo>
                      <a:cubicBezTo>
                        <a:pt x="8302" y="4302"/>
                        <a:pt x="8302" y="4302"/>
                        <a:pt x="8302" y="4302"/>
                      </a:cubicBezTo>
                      <a:cubicBezTo>
                        <a:pt x="8455" y="4242"/>
                        <a:pt x="8606" y="4121"/>
                        <a:pt x="8697" y="3970"/>
                      </a:cubicBezTo>
                      <a:cubicBezTo>
                        <a:pt x="9727" y="2212"/>
                        <a:pt x="9727" y="2212"/>
                        <a:pt x="9727" y="2212"/>
                      </a:cubicBezTo>
                      <a:cubicBezTo>
                        <a:pt x="9878" y="1939"/>
                        <a:pt x="9848" y="1576"/>
                        <a:pt x="9636" y="1363"/>
                      </a:cubicBezTo>
                      <a:cubicBezTo>
                        <a:pt x="8515" y="272"/>
                        <a:pt x="8515" y="272"/>
                        <a:pt x="8515" y="272"/>
                      </a:cubicBezTo>
                      <a:cubicBezTo>
                        <a:pt x="8302" y="30"/>
                        <a:pt x="7939" y="0"/>
                        <a:pt x="7666" y="151"/>
                      </a:cubicBezTo>
                      <a:cubicBezTo>
                        <a:pt x="5909" y="1212"/>
                        <a:pt x="5909" y="1212"/>
                        <a:pt x="5909" y="1212"/>
                      </a:cubicBezTo>
                      <a:cubicBezTo>
                        <a:pt x="5757" y="1272"/>
                        <a:pt x="5636" y="1424"/>
                        <a:pt x="5606" y="1576"/>
                      </a:cubicBezTo>
                      <a:cubicBezTo>
                        <a:pt x="5242" y="2636"/>
                        <a:pt x="5242" y="2636"/>
                        <a:pt x="5242" y="2636"/>
                      </a:cubicBezTo>
                      <a:cubicBezTo>
                        <a:pt x="5212" y="2728"/>
                        <a:pt x="5151" y="2849"/>
                        <a:pt x="5061" y="2909"/>
                      </a:cubicBezTo>
                      <a:cubicBezTo>
                        <a:pt x="0" y="7970"/>
                        <a:pt x="0" y="7970"/>
                        <a:pt x="0" y="797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2" name="Freeform 4">
                  <a:extLst>
                    <a:ext uri="{FF2B5EF4-FFF2-40B4-BE49-F238E27FC236}">
                      <a16:creationId xmlns:a16="http://schemas.microsoft.com/office/drawing/2014/main" id="{BE921E1E-3368-4188-B59B-CA1A25A2D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3436938"/>
                  <a:ext cx="4200525" cy="4200525"/>
                </a:xfrm>
                <a:custGeom>
                  <a:avLst/>
                  <a:gdLst>
                    <a:gd name="T0" fmla="*/ 7242 w 11666"/>
                    <a:gd name="T1" fmla="*/ 0 h 11666"/>
                    <a:gd name="T2" fmla="*/ 7242 w 11666"/>
                    <a:gd name="T3" fmla="*/ 0 h 11666"/>
                    <a:gd name="T4" fmla="*/ 1181 w 11666"/>
                    <a:gd name="T5" fmla="*/ 6059 h 11666"/>
                    <a:gd name="T6" fmla="*/ 1181 w 11666"/>
                    <a:gd name="T7" fmla="*/ 10392 h 11666"/>
                    <a:gd name="T8" fmla="*/ 1272 w 11666"/>
                    <a:gd name="T9" fmla="*/ 10483 h 11666"/>
                    <a:gd name="T10" fmla="*/ 5606 w 11666"/>
                    <a:gd name="T11" fmla="*/ 10483 h 11666"/>
                    <a:gd name="T12" fmla="*/ 11665 w 11666"/>
                    <a:gd name="T13" fmla="*/ 4422 h 1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6" h="11666">
                      <a:moveTo>
                        <a:pt x="7242" y="0"/>
                      </a:moveTo>
                      <a:lnTo>
                        <a:pt x="7242" y="0"/>
                      </a:lnTo>
                      <a:cubicBezTo>
                        <a:pt x="1181" y="6059"/>
                        <a:pt x="1181" y="6059"/>
                        <a:pt x="1181" y="6059"/>
                      </a:cubicBezTo>
                      <a:cubicBezTo>
                        <a:pt x="0" y="7240"/>
                        <a:pt x="0" y="9180"/>
                        <a:pt x="1181" y="10392"/>
                      </a:cubicBezTo>
                      <a:cubicBezTo>
                        <a:pt x="1272" y="10483"/>
                        <a:pt x="1272" y="10483"/>
                        <a:pt x="1272" y="10483"/>
                      </a:cubicBezTo>
                      <a:cubicBezTo>
                        <a:pt x="2484" y="11665"/>
                        <a:pt x="4424" y="11665"/>
                        <a:pt x="5606" y="10483"/>
                      </a:cubicBezTo>
                      <a:cubicBezTo>
                        <a:pt x="11665" y="4422"/>
                        <a:pt x="11665" y="4422"/>
                        <a:pt x="11665" y="4422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3" name="Freeform 5">
                  <a:extLst>
                    <a:ext uri="{FF2B5EF4-FFF2-40B4-BE49-F238E27FC236}">
                      <a16:creationId xmlns:a16="http://schemas.microsoft.com/office/drawing/2014/main" id="{9C231CE9-AE95-4D2D-9075-1EED7B0EF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4850" y="4200525"/>
                  <a:ext cx="2247900" cy="2247900"/>
                </a:xfrm>
                <a:custGeom>
                  <a:avLst/>
                  <a:gdLst>
                    <a:gd name="T0" fmla="*/ 789 w 6244"/>
                    <a:gd name="T1" fmla="*/ 6061 h 6244"/>
                    <a:gd name="T2" fmla="*/ 789 w 6244"/>
                    <a:gd name="T3" fmla="*/ 6061 h 6244"/>
                    <a:gd name="T4" fmla="*/ 183 w 6244"/>
                    <a:gd name="T5" fmla="*/ 6061 h 6244"/>
                    <a:gd name="T6" fmla="*/ 183 w 6244"/>
                    <a:gd name="T7" fmla="*/ 5455 h 6244"/>
                    <a:gd name="T8" fmla="*/ 5455 w 6244"/>
                    <a:gd name="T9" fmla="*/ 183 h 6244"/>
                    <a:gd name="T10" fmla="*/ 6061 w 6244"/>
                    <a:gd name="T11" fmla="*/ 183 h 6244"/>
                    <a:gd name="T12" fmla="*/ 6061 w 6244"/>
                    <a:gd name="T13" fmla="*/ 789 h 6244"/>
                    <a:gd name="T14" fmla="*/ 789 w 6244"/>
                    <a:gd name="T15" fmla="*/ 6061 h 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4" h="6244">
                      <a:moveTo>
                        <a:pt x="789" y="6061"/>
                      </a:moveTo>
                      <a:lnTo>
                        <a:pt x="789" y="6061"/>
                      </a:lnTo>
                      <a:cubicBezTo>
                        <a:pt x="636" y="6243"/>
                        <a:pt x="364" y="6243"/>
                        <a:pt x="183" y="6061"/>
                      </a:cubicBezTo>
                      <a:cubicBezTo>
                        <a:pt x="0" y="5910"/>
                        <a:pt x="0" y="5606"/>
                        <a:pt x="183" y="5455"/>
                      </a:cubicBezTo>
                      <a:cubicBezTo>
                        <a:pt x="5455" y="183"/>
                        <a:pt x="5455" y="183"/>
                        <a:pt x="5455" y="183"/>
                      </a:cubicBezTo>
                      <a:cubicBezTo>
                        <a:pt x="5637" y="0"/>
                        <a:pt x="5909" y="0"/>
                        <a:pt x="6061" y="183"/>
                      </a:cubicBezTo>
                      <a:cubicBezTo>
                        <a:pt x="6243" y="364"/>
                        <a:pt x="6243" y="637"/>
                        <a:pt x="6061" y="789"/>
                      </a:cubicBezTo>
                      <a:lnTo>
                        <a:pt x="789" y="6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78" name="TextBox 677">
                <a:extLst>
                  <a:ext uri="{FF2B5EF4-FFF2-40B4-BE49-F238E27FC236}">
                    <a16:creationId xmlns:a16="http://schemas.microsoft.com/office/drawing/2014/main" id="{2F84D025-06BD-4F62-AB31-DD3A3BB819AF}"/>
                  </a:ext>
                </a:extLst>
              </p:cNvPr>
              <p:cNvSpPr txBox="1"/>
              <p:nvPr/>
            </p:nvSpPr>
            <p:spPr>
              <a:xfrm>
                <a:off x="9054813" y="3068909"/>
                <a:ext cx="40748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Optional</a:t>
                </a:r>
                <a:endParaRPr lang="en-US" dirty="0"/>
              </a:p>
            </p:txBody>
          </p:sp>
        </p:grpSp>
      </p:grpSp>
      <p:sp>
        <p:nvSpPr>
          <p:cNvPr id="654" name="TextBox 653">
            <a:extLst>
              <a:ext uri="{FF2B5EF4-FFF2-40B4-BE49-F238E27FC236}">
                <a16:creationId xmlns:a16="http://schemas.microsoft.com/office/drawing/2014/main" id="{4CEA0522-8A94-4A0B-AF0F-D3E1EBABC9D4}"/>
              </a:ext>
            </a:extLst>
          </p:cNvPr>
          <p:cNvSpPr txBox="1"/>
          <p:nvPr/>
        </p:nvSpPr>
        <p:spPr>
          <a:xfrm>
            <a:off x="10510304" y="67031"/>
            <a:ext cx="172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4: CVADS Hybrid Deployment Model on AWS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39E0E337-A9A3-463D-A688-49267184F455}"/>
              </a:ext>
            </a:extLst>
          </p:cNvPr>
          <p:cNvSpPr txBox="1"/>
          <p:nvPr/>
        </p:nvSpPr>
        <p:spPr>
          <a:xfrm>
            <a:off x="189381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0638D42B-D32D-457E-BE49-04BA93FC3A15}"/>
              </a:ext>
            </a:extLst>
          </p:cNvPr>
          <p:cNvSpPr txBox="1"/>
          <p:nvPr/>
        </p:nvSpPr>
        <p:spPr>
          <a:xfrm>
            <a:off x="190051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01ABBA-6F27-431D-B0F2-72D6221ED18C}"/>
              </a:ext>
            </a:extLst>
          </p:cNvPr>
          <p:cNvGrpSpPr/>
          <p:nvPr/>
        </p:nvGrpSpPr>
        <p:grpSpPr>
          <a:xfrm>
            <a:off x="3722340" y="3271913"/>
            <a:ext cx="2669478" cy="672675"/>
            <a:chOff x="3722340" y="4268493"/>
            <a:chExt cx="2669478" cy="672675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EFC2519C-72C3-45A8-BBB1-8F5B60232537}"/>
                </a:ext>
              </a:extLst>
            </p:cNvPr>
            <p:cNvGrpSpPr/>
            <p:nvPr/>
          </p:nvGrpSpPr>
          <p:grpSpPr>
            <a:xfrm>
              <a:off x="3722340" y="4323105"/>
              <a:ext cx="1107932" cy="618063"/>
              <a:chOff x="4060331" y="5162439"/>
              <a:chExt cx="1107932" cy="618063"/>
            </a:xfrm>
          </p:grpSpPr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242491F7-0B67-4EAA-89B7-5FB82F239038}"/>
                  </a:ext>
                </a:extLst>
              </p:cNvPr>
              <p:cNvGrpSpPr/>
              <p:nvPr/>
            </p:nvGrpSpPr>
            <p:grpSpPr>
              <a:xfrm>
                <a:off x="4385697" y="5162439"/>
                <a:ext cx="457200" cy="260796"/>
                <a:chOff x="5516562" y="2665157"/>
                <a:chExt cx="2401887" cy="1297244"/>
              </a:xfrm>
              <a:noFill/>
            </p:grpSpPr>
            <p:sp>
              <p:nvSpPr>
                <p:cNvPr id="660" name="Freeform 27">
                  <a:extLst>
                    <a:ext uri="{FF2B5EF4-FFF2-40B4-BE49-F238E27FC236}">
                      <a16:creationId xmlns:a16="http://schemas.microsoft.com/office/drawing/2014/main" id="{22672296-17AA-4517-A9B7-BB12123AA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1" name="Line 33">
                  <a:extLst>
                    <a:ext uri="{FF2B5EF4-FFF2-40B4-BE49-F238E27FC236}">
                      <a16:creationId xmlns:a16="http://schemas.microsoft.com/office/drawing/2014/main" id="{94FBB06D-25D3-4A5D-B100-65D91DDEAF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2" name="Freeform 39">
                  <a:extLst>
                    <a:ext uri="{FF2B5EF4-FFF2-40B4-BE49-F238E27FC236}">
                      <a16:creationId xmlns:a16="http://schemas.microsoft.com/office/drawing/2014/main" id="{C7F02186-CC6F-4413-A03D-67BB2F631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Freeform 44">
                  <a:extLst>
                    <a:ext uri="{FF2B5EF4-FFF2-40B4-BE49-F238E27FC236}">
                      <a16:creationId xmlns:a16="http://schemas.microsoft.com/office/drawing/2014/main" id="{378C47A7-C818-4978-B8A5-29695DF72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4" name="Freeform 45">
                  <a:extLst>
                    <a:ext uri="{FF2B5EF4-FFF2-40B4-BE49-F238E27FC236}">
                      <a16:creationId xmlns:a16="http://schemas.microsoft.com/office/drawing/2014/main" id="{C3493923-1BB4-4A72-905F-471A3B113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5" name="Freeform 46">
                  <a:extLst>
                    <a:ext uri="{FF2B5EF4-FFF2-40B4-BE49-F238E27FC236}">
                      <a16:creationId xmlns:a16="http://schemas.microsoft.com/office/drawing/2014/main" id="{07FFE506-B544-4437-88EB-A6DA0D8D7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6" name="Freeform 50">
                  <a:extLst>
                    <a:ext uri="{FF2B5EF4-FFF2-40B4-BE49-F238E27FC236}">
                      <a16:creationId xmlns:a16="http://schemas.microsoft.com/office/drawing/2014/main" id="{63F63338-E865-4A85-9056-6AB2854F8C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Freeform 50">
                  <a:extLst>
                    <a:ext uri="{FF2B5EF4-FFF2-40B4-BE49-F238E27FC236}">
                      <a16:creationId xmlns:a16="http://schemas.microsoft.com/office/drawing/2014/main" id="{785ED2BB-0035-491B-92B9-32DCCAE43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8" name="Freeform 50">
                  <a:extLst>
                    <a:ext uri="{FF2B5EF4-FFF2-40B4-BE49-F238E27FC236}">
                      <a16:creationId xmlns:a16="http://schemas.microsoft.com/office/drawing/2014/main" id="{F11D1C7A-A5BB-4B96-AFC8-0C3424605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4" name="Freeform 50">
                  <a:extLst>
                    <a:ext uri="{FF2B5EF4-FFF2-40B4-BE49-F238E27FC236}">
                      <a16:creationId xmlns:a16="http://schemas.microsoft.com/office/drawing/2014/main" id="{96D0BD78-DBD1-4762-913B-7ABA94BE7A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5" name="Line 33">
                  <a:extLst>
                    <a:ext uri="{FF2B5EF4-FFF2-40B4-BE49-F238E27FC236}">
                      <a16:creationId xmlns:a16="http://schemas.microsoft.com/office/drawing/2014/main" id="{1C74E9B1-BEE9-492F-92B2-88F3BC260C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6" name="Line 33">
                  <a:extLst>
                    <a:ext uri="{FF2B5EF4-FFF2-40B4-BE49-F238E27FC236}">
                      <a16:creationId xmlns:a16="http://schemas.microsoft.com/office/drawing/2014/main" id="{30ED4F4B-0EE5-4F50-97E9-1C0E7B030B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7" name="Line 33">
                  <a:extLst>
                    <a:ext uri="{FF2B5EF4-FFF2-40B4-BE49-F238E27FC236}">
                      <a16:creationId xmlns:a16="http://schemas.microsoft.com/office/drawing/2014/main" id="{F7E4348D-F9E7-46CE-977F-FADF85BCD3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8" name="Line 33">
                  <a:extLst>
                    <a:ext uri="{FF2B5EF4-FFF2-40B4-BE49-F238E27FC236}">
                      <a16:creationId xmlns:a16="http://schemas.microsoft.com/office/drawing/2014/main" id="{5D11AFDC-1A91-404A-8705-4C8FDCC7B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9" name="Line 33">
                  <a:extLst>
                    <a:ext uri="{FF2B5EF4-FFF2-40B4-BE49-F238E27FC236}">
                      <a16:creationId xmlns:a16="http://schemas.microsoft.com/office/drawing/2014/main" id="{C54E990F-DB5F-4E4F-A7A9-EFCD09B27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3B1D6FC6-4274-470D-B522-D85E8D6D036F}"/>
                  </a:ext>
                </a:extLst>
              </p:cNvPr>
              <p:cNvSpPr txBox="1"/>
              <p:nvPr/>
            </p:nvSpPr>
            <p:spPr>
              <a:xfrm>
                <a:off x="4060331" y="5441948"/>
                <a:ext cx="1107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Citrix Cloud Connector</a:t>
                </a:r>
              </a:p>
            </p:txBody>
          </p:sp>
        </p:grpSp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B55F21AE-DC1F-4677-A431-4C4F31599DFC}"/>
                </a:ext>
              </a:extLst>
            </p:cNvPr>
            <p:cNvGrpSpPr/>
            <p:nvPr/>
          </p:nvGrpSpPr>
          <p:grpSpPr>
            <a:xfrm>
              <a:off x="5814736" y="4268493"/>
              <a:ext cx="577082" cy="568503"/>
              <a:chOff x="8787810" y="3473156"/>
              <a:chExt cx="577082" cy="568503"/>
            </a:xfrm>
          </p:grpSpPr>
          <p:sp>
            <p:nvSpPr>
              <p:cNvPr id="691" name="TextBox 690">
                <a:extLst>
                  <a:ext uri="{FF2B5EF4-FFF2-40B4-BE49-F238E27FC236}">
                    <a16:creationId xmlns:a16="http://schemas.microsoft.com/office/drawing/2014/main" id="{C8D5F572-2065-4BE2-AFAB-AC2A21E036A3}"/>
                  </a:ext>
                </a:extLst>
              </p:cNvPr>
              <p:cNvSpPr txBox="1"/>
              <p:nvPr/>
            </p:nvSpPr>
            <p:spPr>
              <a:xfrm>
                <a:off x="8787810" y="3795438"/>
                <a:ext cx="5770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 Citrix ADC/ </a:t>
                </a:r>
              </a:p>
              <a:p>
                <a:pPr algn="ctr"/>
                <a:r>
                  <a:rPr lang="en-US" sz="800" dirty="0"/>
                  <a:t>Gateway  VPX</a:t>
                </a:r>
              </a:p>
            </p:txBody>
          </p:sp>
          <p:grpSp>
            <p:nvGrpSpPr>
              <p:cNvPr id="692" name="Group 691">
                <a:extLst>
                  <a:ext uri="{FF2B5EF4-FFF2-40B4-BE49-F238E27FC236}">
                    <a16:creationId xmlns:a16="http://schemas.microsoft.com/office/drawing/2014/main" id="{3E32A2D4-F64A-4A92-A046-A567F8531C60}"/>
                  </a:ext>
                </a:extLst>
              </p:cNvPr>
              <p:cNvGrpSpPr/>
              <p:nvPr/>
            </p:nvGrpSpPr>
            <p:grpSpPr>
              <a:xfrm>
                <a:off x="8802030" y="3473156"/>
                <a:ext cx="548640" cy="274320"/>
                <a:chOff x="5265738" y="4722813"/>
                <a:chExt cx="4681537" cy="2105025"/>
              </a:xfrm>
            </p:grpSpPr>
            <p:sp>
              <p:nvSpPr>
                <p:cNvPr id="693" name="Freeform 32">
                  <a:extLst>
                    <a:ext uri="{FF2B5EF4-FFF2-40B4-BE49-F238E27FC236}">
                      <a16:creationId xmlns:a16="http://schemas.microsoft.com/office/drawing/2014/main" id="{B9A5267E-FE1F-43C5-8DB5-152558A0F0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5188" y="4722813"/>
                  <a:ext cx="1462087" cy="1462087"/>
                </a:xfrm>
                <a:custGeom>
                  <a:avLst/>
                  <a:gdLst>
                    <a:gd name="T0" fmla="*/ 4061 w 4062"/>
                    <a:gd name="T1" fmla="*/ 2030 h 4062"/>
                    <a:gd name="T2" fmla="*/ 4061 w 4062"/>
                    <a:gd name="T3" fmla="*/ 2030 h 4062"/>
                    <a:gd name="T4" fmla="*/ 2030 w 4062"/>
                    <a:gd name="T5" fmla="*/ 4061 h 4062"/>
                    <a:gd name="T6" fmla="*/ 0 w 4062"/>
                    <a:gd name="T7" fmla="*/ 2030 h 4062"/>
                    <a:gd name="T8" fmla="*/ 2030 w 4062"/>
                    <a:gd name="T9" fmla="*/ 0 h 4062"/>
                    <a:gd name="T10" fmla="*/ 4061 w 4062"/>
                    <a:gd name="T11" fmla="*/ 2030 h 4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62" h="4062">
                      <a:moveTo>
                        <a:pt x="4061" y="2030"/>
                      </a:moveTo>
                      <a:lnTo>
                        <a:pt x="4061" y="2030"/>
                      </a:lnTo>
                      <a:cubicBezTo>
                        <a:pt x="4061" y="3156"/>
                        <a:pt x="3155" y="4061"/>
                        <a:pt x="2030" y="4061"/>
                      </a:cubicBezTo>
                      <a:cubicBezTo>
                        <a:pt x="905" y="4061"/>
                        <a:pt x="0" y="3156"/>
                        <a:pt x="0" y="2030"/>
                      </a:cubicBezTo>
                      <a:cubicBezTo>
                        <a:pt x="0" y="933"/>
                        <a:pt x="905" y="0"/>
                        <a:pt x="2030" y="0"/>
                      </a:cubicBezTo>
                      <a:cubicBezTo>
                        <a:pt x="3155" y="0"/>
                        <a:pt x="4061" y="933"/>
                        <a:pt x="4061" y="2030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4" name="Freeform 33">
                  <a:extLst>
                    <a:ext uri="{FF2B5EF4-FFF2-40B4-BE49-F238E27FC236}">
                      <a16:creationId xmlns:a16="http://schemas.microsoft.com/office/drawing/2014/main" id="{7264F29F-EFEA-4B17-9E1C-40142DB3BC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0000" y="5354638"/>
                  <a:ext cx="652463" cy="465137"/>
                </a:xfrm>
                <a:custGeom>
                  <a:avLst/>
                  <a:gdLst>
                    <a:gd name="T0" fmla="*/ 1810 w 1811"/>
                    <a:gd name="T1" fmla="*/ 1180 h 1291"/>
                    <a:gd name="T2" fmla="*/ 1810 w 1811"/>
                    <a:gd name="T3" fmla="*/ 1180 h 1291"/>
                    <a:gd name="T4" fmla="*/ 1673 w 1811"/>
                    <a:gd name="T5" fmla="*/ 1290 h 1291"/>
                    <a:gd name="T6" fmla="*/ 137 w 1811"/>
                    <a:gd name="T7" fmla="*/ 1290 h 1291"/>
                    <a:gd name="T8" fmla="*/ 0 w 1811"/>
                    <a:gd name="T9" fmla="*/ 1180 h 1291"/>
                    <a:gd name="T10" fmla="*/ 0 w 1811"/>
                    <a:gd name="T11" fmla="*/ 137 h 1291"/>
                    <a:gd name="T12" fmla="*/ 137 w 1811"/>
                    <a:gd name="T13" fmla="*/ 0 h 1291"/>
                    <a:gd name="T14" fmla="*/ 1673 w 1811"/>
                    <a:gd name="T15" fmla="*/ 0 h 1291"/>
                    <a:gd name="T16" fmla="*/ 1810 w 1811"/>
                    <a:gd name="T17" fmla="*/ 137 h 1291"/>
                    <a:gd name="T18" fmla="*/ 1810 w 1811"/>
                    <a:gd name="T19" fmla="*/ 118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1" h="1291">
                      <a:moveTo>
                        <a:pt x="1810" y="1180"/>
                      </a:moveTo>
                      <a:lnTo>
                        <a:pt x="1810" y="1180"/>
                      </a:lnTo>
                      <a:cubicBezTo>
                        <a:pt x="1810" y="1235"/>
                        <a:pt x="1756" y="1290"/>
                        <a:pt x="1673" y="1290"/>
                      </a:cubicBezTo>
                      <a:cubicBezTo>
                        <a:pt x="137" y="1290"/>
                        <a:pt x="137" y="1290"/>
                        <a:pt x="137" y="1290"/>
                      </a:cubicBezTo>
                      <a:cubicBezTo>
                        <a:pt x="0" y="1290"/>
                        <a:pt x="0" y="1235"/>
                        <a:pt x="0" y="118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5"/>
                        <a:pt x="54" y="0"/>
                        <a:pt x="137" y="0"/>
                      </a:cubicBezTo>
                      <a:cubicBezTo>
                        <a:pt x="1673" y="0"/>
                        <a:pt x="1673" y="0"/>
                        <a:pt x="1673" y="0"/>
                      </a:cubicBezTo>
                      <a:cubicBezTo>
                        <a:pt x="1756" y="0"/>
                        <a:pt x="1810" y="55"/>
                        <a:pt x="1810" y="137"/>
                      </a:cubicBezTo>
                      <a:lnTo>
                        <a:pt x="1810" y="118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5" name="Freeform 34">
                  <a:extLst>
                    <a:ext uri="{FF2B5EF4-FFF2-40B4-BE49-F238E27FC236}">
                      <a16:creationId xmlns:a16="http://schemas.microsoft.com/office/drawing/2014/main" id="{EEEE5E36-F472-4BF2-83AB-30AB920B4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09063" y="5048250"/>
                  <a:ext cx="414337" cy="306388"/>
                </a:xfrm>
                <a:custGeom>
                  <a:avLst/>
                  <a:gdLst>
                    <a:gd name="T0" fmla="*/ 1152 w 1153"/>
                    <a:gd name="T1" fmla="*/ 851 h 852"/>
                    <a:gd name="T2" fmla="*/ 1152 w 1153"/>
                    <a:gd name="T3" fmla="*/ 851 h 852"/>
                    <a:gd name="T4" fmla="*/ 1152 w 1153"/>
                    <a:gd name="T5" fmla="*/ 604 h 852"/>
                    <a:gd name="T6" fmla="*/ 576 w 1153"/>
                    <a:gd name="T7" fmla="*/ 0 h 852"/>
                    <a:gd name="T8" fmla="*/ 576 w 1153"/>
                    <a:gd name="T9" fmla="*/ 0 h 852"/>
                    <a:gd name="T10" fmla="*/ 0 w 1153"/>
                    <a:gd name="T11" fmla="*/ 604 h 852"/>
                    <a:gd name="T12" fmla="*/ 0 w 1153"/>
                    <a:gd name="T13" fmla="*/ 851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852">
                      <a:moveTo>
                        <a:pt x="1152" y="851"/>
                      </a:moveTo>
                      <a:lnTo>
                        <a:pt x="1152" y="851"/>
                      </a:lnTo>
                      <a:cubicBezTo>
                        <a:pt x="1152" y="604"/>
                        <a:pt x="1152" y="604"/>
                        <a:pt x="1152" y="604"/>
                      </a:cubicBezTo>
                      <a:cubicBezTo>
                        <a:pt x="1152" y="247"/>
                        <a:pt x="905" y="0"/>
                        <a:pt x="576" y="0"/>
                      </a:cubicBezTo>
                      <a:lnTo>
                        <a:pt x="576" y="0"/>
                      </a:lnTo>
                      <a:cubicBezTo>
                        <a:pt x="247" y="0"/>
                        <a:pt x="0" y="247"/>
                        <a:pt x="0" y="604"/>
                      </a:cubicBezTo>
                      <a:cubicBezTo>
                        <a:pt x="0" y="851"/>
                        <a:pt x="0" y="851"/>
                        <a:pt x="0" y="851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" name="Freeform 35">
                  <a:extLst>
                    <a:ext uri="{FF2B5EF4-FFF2-40B4-BE49-F238E27FC236}">
                      <a16:creationId xmlns:a16="http://schemas.microsoft.com/office/drawing/2014/main" id="{5371655D-D861-428D-9969-C025CCA96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66225" y="5532438"/>
                  <a:ext cx="98425" cy="138112"/>
                </a:xfrm>
                <a:custGeom>
                  <a:avLst/>
                  <a:gdLst>
                    <a:gd name="T0" fmla="*/ 274 w 275"/>
                    <a:gd name="T1" fmla="*/ 137 h 385"/>
                    <a:gd name="T2" fmla="*/ 274 w 275"/>
                    <a:gd name="T3" fmla="*/ 137 h 385"/>
                    <a:gd name="T4" fmla="*/ 137 w 275"/>
                    <a:gd name="T5" fmla="*/ 0 h 385"/>
                    <a:gd name="T6" fmla="*/ 0 w 275"/>
                    <a:gd name="T7" fmla="*/ 137 h 385"/>
                    <a:gd name="T8" fmla="*/ 83 w 275"/>
                    <a:gd name="T9" fmla="*/ 247 h 385"/>
                    <a:gd name="T10" fmla="*/ 83 w 275"/>
                    <a:gd name="T11" fmla="*/ 302 h 385"/>
                    <a:gd name="T12" fmla="*/ 137 w 275"/>
                    <a:gd name="T13" fmla="*/ 384 h 385"/>
                    <a:gd name="T14" fmla="*/ 192 w 275"/>
                    <a:gd name="T15" fmla="*/ 302 h 385"/>
                    <a:gd name="T16" fmla="*/ 192 w 275"/>
                    <a:gd name="T17" fmla="*/ 247 h 385"/>
                    <a:gd name="T18" fmla="*/ 274 w 275"/>
                    <a:gd name="T19" fmla="*/ 137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5" h="385">
                      <a:moveTo>
                        <a:pt x="274" y="137"/>
                      </a:moveTo>
                      <a:lnTo>
                        <a:pt x="274" y="137"/>
                      </a:lnTo>
                      <a:cubicBezTo>
                        <a:pt x="274" y="55"/>
                        <a:pt x="220" y="0"/>
                        <a:pt x="137" y="0"/>
                      </a:cubicBezTo>
                      <a:cubicBezTo>
                        <a:pt x="55" y="0"/>
                        <a:pt x="0" y="55"/>
                        <a:pt x="0" y="137"/>
                      </a:cubicBezTo>
                      <a:cubicBezTo>
                        <a:pt x="0" y="192"/>
                        <a:pt x="27" y="219"/>
                        <a:pt x="83" y="247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57"/>
                        <a:pt x="83" y="384"/>
                        <a:pt x="137" y="384"/>
                      </a:cubicBezTo>
                      <a:cubicBezTo>
                        <a:pt x="192" y="384"/>
                        <a:pt x="192" y="357"/>
                        <a:pt x="192" y="302"/>
                      </a:cubicBezTo>
                      <a:cubicBezTo>
                        <a:pt x="192" y="247"/>
                        <a:pt x="192" y="247"/>
                        <a:pt x="192" y="247"/>
                      </a:cubicBezTo>
                      <a:cubicBezTo>
                        <a:pt x="247" y="219"/>
                        <a:pt x="274" y="192"/>
                        <a:pt x="274" y="137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7" name="Freeform 36">
                  <a:extLst>
                    <a:ext uri="{FF2B5EF4-FFF2-40B4-BE49-F238E27FC236}">
                      <a16:creationId xmlns:a16="http://schemas.microsoft.com/office/drawing/2014/main" id="{693F6BEC-4DF4-44E3-8E16-60C37D26FC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5976938"/>
                  <a:ext cx="128587" cy="128587"/>
                </a:xfrm>
                <a:custGeom>
                  <a:avLst/>
                  <a:gdLst>
                    <a:gd name="T0" fmla="*/ 192 w 357"/>
                    <a:gd name="T1" fmla="*/ 0 h 357"/>
                    <a:gd name="T2" fmla="*/ 192 w 357"/>
                    <a:gd name="T3" fmla="*/ 0 h 357"/>
                    <a:gd name="T4" fmla="*/ 192 w 357"/>
                    <a:gd name="T5" fmla="*/ 0 h 357"/>
                    <a:gd name="T6" fmla="*/ 0 w 357"/>
                    <a:gd name="T7" fmla="*/ 164 h 357"/>
                    <a:gd name="T8" fmla="*/ 0 w 357"/>
                    <a:gd name="T9" fmla="*/ 164 h 357"/>
                    <a:gd name="T10" fmla="*/ 192 w 357"/>
                    <a:gd name="T11" fmla="*/ 356 h 357"/>
                    <a:gd name="T12" fmla="*/ 192 w 357"/>
                    <a:gd name="T13" fmla="*/ 356 h 357"/>
                    <a:gd name="T14" fmla="*/ 356 w 357"/>
                    <a:gd name="T15" fmla="*/ 164 h 357"/>
                    <a:gd name="T16" fmla="*/ 356 w 357"/>
                    <a:gd name="T17" fmla="*/ 164 h 357"/>
                    <a:gd name="T18" fmla="*/ 192 w 357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2" y="356"/>
                        <a:pt x="192" y="356"/>
                      </a:cubicBezTo>
                      <a:lnTo>
                        <a:pt x="192" y="356"/>
                      </a:lnTo>
                      <a:cubicBezTo>
                        <a:pt x="274" y="356"/>
                        <a:pt x="356" y="274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0" name="Freeform 37">
                  <a:extLst>
                    <a:ext uri="{FF2B5EF4-FFF2-40B4-BE49-F238E27FC236}">
                      <a16:creationId xmlns:a16="http://schemas.microsoft.com/office/drawing/2014/main" id="{0C77A348-EDDB-4BF6-A4AB-75BF89CA19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6223000"/>
                  <a:ext cx="128587" cy="128588"/>
                </a:xfrm>
                <a:custGeom>
                  <a:avLst/>
                  <a:gdLst>
                    <a:gd name="T0" fmla="*/ 192 w 357"/>
                    <a:gd name="T1" fmla="*/ 0 h 358"/>
                    <a:gd name="T2" fmla="*/ 192 w 357"/>
                    <a:gd name="T3" fmla="*/ 0 h 358"/>
                    <a:gd name="T4" fmla="*/ 192 w 357"/>
                    <a:gd name="T5" fmla="*/ 0 h 358"/>
                    <a:gd name="T6" fmla="*/ 0 w 357"/>
                    <a:gd name="T7" fmla="*/ 165 h 358"/>
                    <a:gd name="T8" fmla="*/ 0 w 357"/>
                    <a:gd name="T9" fmla="*/ 165 h 358"/>
                    <a:gd name="T10" fmla="*/ 192 w 357"/>
                    <a:gd name="T11" fmla="*/ 357 h 358"/>
                    <a:gd name="T12" fmla="*/ 192 w 357"/>
                    <a:gd name="T13" fmla="*/ 357 h 358"/>
                    <a:gd name="T14" fmla="*/ 356 w 357"/>
                    <a:gd name="T15" fmla="*/ 165 h 358"/>
                    <a:gd name="T16" fmla="*/ 356 w 357"/>
                    <a:gd name="T17" fmla="*/ 165 h 358"/>
                    <a:gd name="T18" fmla="*/ 192 w 357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8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2" y="357"/>
                        <a:pt x="192" y="357"/>
                      </a:cubicBezTo>
                      <a:lnTo>
                        <a:pt x="192" y="357"/>
                      </a:lnTo>
                      <a:cubicBezTo>
                        <a:pt x="274" y="357"/>
                        <a:pt x="356" y="274"/>
                        <a:pt x="356" y="165"/>
                      </a:cubicBezTo>
                      <a:lnTo>
                        <a:pt x="356" y="165"/>
                      </a:lnTo>
                      <a:cubicBezTo>
                        <a:pt x="356" y="83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2" name="Freeform 38">
                  <a:extLst>
                    <a:ext uri="{FF2B5EF4-FFF2-40B4-BE49-F238E27FC236}">
                      <a16:creationId xmlns:a16="http://schemas.microsoft.com/office/drawing/2014/main" id="{9F946DDC-24CB-4945-A4A4-1C80C131E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5976938"/>
                  <a:ext cx="128588" cy="128587"/>
                </a:xfrm>
                <a:custGeom>
                  <a:avLst/>
                  <a:gdLst>
                    <a:gd name="T0" fmla="*/ 193 w 358"/>
                    <a:gd name="T1" fmla="*/ 0 h 357"/>
                    <a:gd name="T2" fmla="*/ 193 w 358"/>
                    <a:gd name="T3" fmla="*/ 0 h 357"/>
                    <a:gd name="T4" fmla="*/ 193 w 358"/>
                    <a:gd name="T5" fmla="*/ 0 h 357"/>
                    <a:gd name="T6" fmla="*/ 0 w 358"/>
                    <a:gd name="T7" fmla="*/ 164 h 357"/>
                    <a:gd name="T8" fmla="*/ 0 w 358"/>
                    <a:gd name="T9" fmla="*/ 164 h 357"/>
                    <a:gd name="T10" fmla="*/ 193 w 358"/>
                    <a:gd name="T11" fmla="*/ 356 h 357"/>
                    <a:gd name="T12" fmla="*/ 193 w 358"/>
                    <a:gd name="T13" fmla="*/ 356 h 357"/>
                    <a:gd name="T14" fmla="*/ 357 w 358"/>
                    <a:gd name="T15" fmla="*/ 164 h 357"/>
                    <a:gd name="T16" fmla="*/ 357 w 358"/>
                    <a:gd name="T17" fmla="*/ 164 h 357"/>
                    <a:gd name="T18" fmla="*/ 193 w 358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3" y="356"/>
                        <a:pt x="193" y="356"/>
                      </a:cubicBezTo>
                      <a:lnTo>
                        <a:pt x="193" y="356"/>
                      </a:lnTo>
                      <a:cubicBezTo>
                        <a:pt x="275" y="356"/>
                        <a:pt x="357" y="274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8" name="Freeform 39">
                  <a:extLst>
                    <a:ext uri="{FF2B5EF4-FFF2-40B4-BE49-F238E27FC236}">
                      <a16:creationId xmlns:a16="http://schemas.microsoft.com/office/drawing/2014/main" id="{4E23FC10-7177-472C-A732-85C73F4476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6223000"/>
                  <a:ext cx="128588" cy="128588"/>
                </a:xfrm>
                <a:custGeom>
                  <a:avLst/>
                  <a:gdLst>
                    <a:gd name="T0" fmla="*/ 193 w 358"/>
                    <a:gd name="T1" fmla="*/ 0 h 358"/>
                    <a:gd name="T2" fmla="*/ 193 w 358"/>
                    <a:gd name="T3" fmla="*/ 0 h 358"/>
                    <a:gd name="T4" fmla="*/ 193 w 358"/>
                    <a:gd name="T5" fmla="*/ 0 h 358"/>
                    <a:gd name="T6" fmla="*/ 0 w 358"/>
                    <a:gd name="T7" fmla="*/ 165 h 358"/>
                    <a:gd name="T8" fmla="*/ 0 w 358"/>
                    <a:gd name="T9" fmla="*/ 165 h 358"/>
                    <a:gd name="T10" fmla="*/ 193 w 358"/>
                    <a:gd name="T11" fmla="*/ 357 h 358"/>
                    <a:gd name="T12" fmla="*/ 193 w 358"/>
                    <a:gd name="T13" fmla="*/ 357 h 358"/>
                    <a:gd name="T14" fmla="*/ 357 w 358"/>
                    <a:gd name="T15" fmla="*/ 165 h 358"/>
                    <a:gd name="T16" fmla="*/ 357 w 358"/>
                    <a:gd name="T17" fmla="*/ 165 h 358"/>
                    <a:gd name="T18" fmla="*/ 193 w 358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8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3" y="357"/>
                        <a:pt x="193" y="357"/>
                      </a:cubicBezTo>
                      <a:lnTo>
                        <a:pt x="193" y="357"/>
                      </a:lnTo>
                      <a:cubicBezTo>
                        <a:pt x="275" y="357"/>
                        <a:pt x="357" y="274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" name="Freeform 40">
                  <a:extLst>
                    <a:ext uri="{FF2B5EF4-FFF2-40B4-BE49-F238E27FC236}">
                      <a16:creationId xmlns:a16="http://schemas.microsoft.com/office/drawing/2014/main" id="{803C5BD0-1BA5-42EE-BB17-88808D4BFF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7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" name="Freeform 41">
                  <a:extLst>
                    <a:ext uri="{FF2B5EF4-FFF2-40B4-BE49-F238E27FC236}">
                      <a16:creationId xmlns:a16="http://schemas.microsoft.com/office/drawing/2014/main" id="{DF2F8979-4975-45F8-A319-0D413B6A05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7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1" name="Freeform 42">
                  <a:extLst>
                    <a:ext uri="{FF2B5EF4-FFF2-40B4-BE49-F238E27FC236}">
                      <a16:creationId xmlns:a16="http://schemas.microsoft.com/office/drawing/2014/main" id="{ED9ACEA2-B074-4FE1-95F7-10E2214F5B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6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2" name="Freeform 43">
                  <a:extLst>
                    <a:ext uri="{FF2B5EF4-FFF2-40B4-BE49-F238E27FC236}">
                      <a16:creationId xmlns:a16="http://schemas.microsoft.com/office/drawing/2014/main" id="{7C2BD080-2EE7-447C-9AB0-3AB44FB93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6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3" name="Freeform 44">
                  <a:extLst>
                    <a:ext uri="{FF2B5EF4-FFF2-40B4-BE49-F238E27FC236}">
                      <a16:creationId xmlns:a16="http://schemas.microsoft.com/office/drawing/2014/main" id="{799B9A7E-0DCA-420A-AF61-6A34713C7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5738" y="5551488"/>
                  <a:ext cx="3852862" cy="1274762"/>
                </a:xfrm>
                <a:custGeom>
                  <a:avLst/>
                  <a:gdLst>
                    <a:gd name="T0" fmla="*/ 10700 w 10701"/>
                    <a:gd name="T1" fmla="*/ 1838 h 3540"/>
                    <a:gd name="T2" fmla="*/ 10700 w 10701"/>
                    <a:gd name="T3" fmla="*/ 1838 h 3540"/>
                    <a:gd name="T4" fmla="*/ 10700 w 10701"/>
                    <a:gd name="T5" fmla="*/ 3127 h 3540"/>
                    <a:gd name="T6" fmla="*/ 10288 w 10701"/>
                    <a:gd name="T7" fmla="*/ 3539 h 3540"/>
                    <a:gd name="T8" fmla="*/ 412 w 10701"/>
                    <a:gd name="T9" fmla="*/ 3539 h 3540"/>
                    <a:gd name="T10" fmla="*/ 0 w 10701"/>
                    <a:gd name="T11" fmla="*/ 3127 h 3540"/>
                    <a:gd name="T12" fmla="*/ 0 w 10701"/>
                    <a:gd name="T13" fmla="*/ 412 h 3540"/>
                    <a:gd name="T14" fmla="*/ 412 w 10701"/>
                    <a:gd name="T15" fmla="*/ 0 h 3540"/>
                    <a:gd name="T16" fmla="*/ 8862 w 10701"/>
                    <a:gd name="T17" fmla="*/ 0 h 3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01" h="3540">
                      <a:moveTo>
                        <a:pt x="10700" y="1838"/>
                      </a:moveTo>
                      <a:lnTo>
                        <a:pt x="10700" y="1838"/>
                      </a:lnTo>
                      <a:cubicBezTo>
                        <a:pt x="10700" y="3127"/>
                        <a:pt x="10700" y="3127"/>
                        <a:pt x="10700" y="3127"/>
                      </a:cubicBezTo>
                      <a:cubicBezTo>
                        <a:pt x="10700" y="3347"/>
                        <a:pt x="10508" y="3539"/>
                        <a:pt x="10288" y="3539"/>
                      </a:cubicBezTo>
                      <a:cubicBezTo>
                        <a:pt x="412" y="3539"/>
                        <a:pt x="412" y="3539"/>
                        <a:pt x="412" y="3539"/>
                      </a:cubicBezTo>
                      <a:cubicBezTo>
                        <a:pt x="192" y="3539"/>
                        <a:pt x="0" y="3347"/>
                        <a:pt x="0" y="3127"/>
                      </a:cubicBezTo>
                      <a:cubicBezTo>
                        <a:pt x="0" y="412"/>
                        <a:pt x="0" y="412"/>
                        <a:pt x="0" y="412"/>
                      </a:cubicBezTo>
                      <a:cubicBezTo>
                        <a:pt x="0" y="192"/>
                        <a:pt x="192" y="0"/>
                        <a:pt x="412" y="0"/>
                      </a:cubicBezTo>
                      <a:cubicBezTo>
                        <a:pt x="8862" y="0"/>
                        <a:pt x="8862" y="0"/>
                        <a:pt x="886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Freeform 45">
                  <a:extLst>
                    <a:ext uri="{FF2B5EF4-FFF2-40B4-BE49-F238E27FC236}">
                      <a16:creationId xmlns:a16="http://schemas.microsoft.com/office/drawing/2014/main" id="{FC760199-A1EA-461E-B89D-6D3E130D0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1013" y="6045200"/>
                  <a:ext cx="919162" cy="238125"/>
                </a:xfrm>
                <a:custGeom>
                  <a:avLst/>
                  <a:gdLst>
                    <a:gd name="T0" fmla="*/ 2415 w 2553"/>
                    <a:gd name="T1" fmla="*/ 659 h 660"/>
                    <a:gd name="T2" fmla="*/ 2415 w 2553"/>
                    <a:gd name="T3" fmla="*/ 659 h 660"/>
                    <a:gd name="T4" fmla="*/ 137 w 2553"/>
                    <a:gd name="T5" fmla="*/ 659 h 660"/>
                    <a:gd name="T6" fmla="*/ 0 w 2553"/>
                    <a:gd name="T7" fmla="*/ 522 h 660"/>
                    <a:gd name="T8" fmla="*/ 0 w 2553"/>
                    <a:gd name="T9" fmla="*/ 138 h 660"/>
                    <a:gd name="T10" fmla="*/ 137 w 2553"/>
                    <a:gd name="T11" fmla="*/ 0 h 660"/>
                    <a:gd name="T12" fmla="*/ 2415 w 2553"/>
                    <a:gd name="T13" fmla="*/ 0 h 660"/>
                    <a:gd name="T14" fmla="*/ 2552 w 2553"/>
                    <a:gd name="T15" fmla="*/ 138 h 660"/>
                    <a:gd name="T16" fmla="*/ 2552 w 2553"/>
                    <a:gd name="T17" fmla="*/ 522 h 660"/>
                    <a:gd name="T18" fmla="*/ 2415 w 2553"/>
                    <a:gd name="T19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3" h="660">
                      <a:moveTo>
                        <a:pt x="2415" y="659"/>
                      </a:moveTo>
                      <a:lnTo>
                        <a:pt x="2415" y="659"/>
                      </a:lnTo>
                      <a:cubicBezTo>
                        <a:pt x="137" y="659"/>
                        <a:pt x="137" y="659"/>
                        <a:pt x="137" y="659"/>
                      </a:cubicBezTo>
                      <a:cubicBezTo>
                        <a:pt x="55" y="659"/>
                        <a:pt x="0" y="604"/>
                        <a:pt x="0" y="522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2415" y="0"/>
                        <a:pt x="2415" y="0"/>
                        <a:pt x="2415" y="0"/>
                      </a:cubicBezTo>
                      <a:cubicBezTo>
                        <a:pt x="2496" y="0"/>
                        <a:pt x="2552" y="55"/>
                        <a:pt x="2552" y="138"/>
                      </a:cubicBezTo>
                      <a:cubicBezTo>
                        <a:pt x="2552" y="522"/>
                        <a:pt x="2552" y="522"/>
                        <a:pt x="2552" y="522"/>
                      </a:cubicBezTo>
                      <a:cubicBezTo>
                        <a:pt x="2552" y="604"/>
                        <a:pt x="2496" y="659"/>
                        <a:pt x="2415" y="659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5" name="Freeform 46">
                  <a:extLst>
                    <a:ext uri="{FF2B5EF4-FFF2-40B4-BE49-F238E27FC236}">
                      <a16:creationId xmlns:a16="http://schemas.microsoft.com/office/drawing/2014/main" id="{1128C039-CF93-42F0-A823-3A0285904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7025" y="6629400"/>
                  <a:ext cx="879475" cy="198438"/>
                </a:xfrm>
                <a:custGeom>
                  <a:avLst/>
                  <a:gdLst>
                    <a:gd name="T0" fmla="*/ 0 w 2443"/>
                    <a:gd name="T1" fmla="*/ 549 h 550"/>
                    <a:gd name="T2" fmla="*/ 0 w 2443"/>
                    <a:gd name="T3" fmla="*/ 549 h 550"/>
                    <a:gd name="T4" fmla="*/ 412 w 2443"/>
                    <a:gd name="T5" fmla="*/ 55 h 550"/>
                    <a:gd name="T6" fmla="*/ 549 w 2443"/>
                    <a:gd name="T7" fmla="*/ 0 h 550"/>
                    <a:gd name="T8" fmla="*/ 2250 w 2443"/>
                    <a:gd name="T9" fmla="*/ 0 h 550"/>
                    <a:gd name="T10" fmla="*/ 2442 w 2443"/>
                    <a:gd name="T11" fmla="*/ 165 h 550"/>
                    <a:gd name="T12" fmla="*/ 2442 w 2443"/>
                    <a:gd name="T13" fmla="*/ 46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3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12" y="55"/>
                        <a:pt x="412" y="55"/>
                        <a:pt x="412" y="55"/>
                      </a:cubicBezTo>
                      <a:cubicBezTo>
                        <a:pt x="439" y="27"/>
                        <a:pt x="494" y="0"/>
                        <a:pt x="549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  <a:cubicBezTo>
                        <a:pt x="2359" y="0"/>
                        <a:pt x="2442" y="83"/>
                        <a:pt x="2442" y="165"/>
                      </a:cubicBezTo>
                      <a:cubicBezTo>
                        <a:pt x="2442" y="466"/>
                        <a:pt x="2442" y="466"/>
                        <a:pt x="2442" y="46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3D39C3C2-CBD7-4380-8DB2-03DEBCF6BED8}"/>
                </a:ext>
              </a:extLst>
            </p:cNvPr>
            <p:cNvGrpSpPr/>
            <p:nvPr/>
          </p:nvGrpSpPr>
          <p:grpSpPr>
            <a:xfrm>
              <a:off x="4913467" y="4289790"/>
              <a:ext cx="445635" cy="636645"/>
              <a:chOff x="10189927" y="3988608"/>
              <a:chExt cx="445635" cy="636645"/>
            </a:xfrm>
          </p:grpSpPr>
          <p:sp>
            <p:nvSpPr>
              <p:cNvPr id="817" name="TextBox 816">
                <a:extLst>
                  <a:ext uri="{FF2B5EF4-FFF2-40B4-BE49-F238E27FC236}">
                    <a16:creationId xmlns:a16="http://schemas.microsoft.com/office/drawing/2014/main" id="{4C9C116C-DD7D-498F-871B-C020E8F2DB82}"/>
                  </a:ext>
                </a:extLst>
              </p:cNvPr>
              <p:cNvSpPr txBox="1"/>
              <p:nvPr/>
            </p:nvSpPr>
            <p:spPr>
              <a:xfrm>
                <a:off x="10189927" y="4379032"/>
                <a:ext cx="4456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</a:t>
                </a:r>
                <a:br>
                  <a:rPr lang="en-US" sz="800" dirty="0"/>
                </a:br>
                <a:r>
                  <a:rPr lang="en-US" sz="800" dirty="0"/>
                  <a:t>StoreFront</a:t>
                </a:r>
              </a:p>
            </p:txBody>
          </p:sp>
          <p:grpSp>
            <p:nvGrpSpPr>
              <p:cNvPr id="818" name="Group 817">
                <a:extLst>
                  <a:ext uri="{FF2B5EF4-FFF2-40B4-BE49-F238E27FC236}">
                    <a16:creationId xmlns:a16="http://schemas.microsoft.com/office/drawing/2014/main" id="{5E894047-3AD6-468D-9E42-EDBEA525F745}"/>
                  </a:ext>
                </a:extLst>
              </p:cNvPr>
              <p:cNvGrpSpPr/>
              <p:nvPr/>
            </p:nvGrpSpPr>
            <p:grpSpPr>
              <a:xfrm>
                <a:off x="10229863" y="3988608"/>
                <a:ext cx="365760" cy="365760"/>
                <a:chOff x="1104900" y="404813"/>
                <a:chExt cx="7942263" cy="6829425"/>
              </a:xfrm>
            </p:grpSpPr>
            <p:sp>
              <p:nvSpPr>
                <p:cNvPr id="819" name="Freeform 1">
                  <a:extLst>
                    <a:ext uri="{FF2B5EF4-FFF2-40B4-BE49-F238E27FC236}">
                      <a16:creationId xmlns:a16="http://schemas.microsoft.com/office/drawing/2014/main" id="{E2728380-5A76-413A-ABC6-A6E741DEDE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0" name="Freeform 2">
                  <a:extLst>
                    <a:ext uri="{FF2B5EF4-FFF2-40B4-BE49-F238E27FC236}">
                      <a16:creationId xmlns:a16="http://schemas.microsoft.com/office/drawing/2014/main" id="{651F563B-2663-4F8A-B96B-A292683C56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1" name="Freeform 3">
                  <a:extLst>
                    <a:ext uri="{FF2B5EF4-FFF2-40B4-BE49-F238E27FC236}">
                      <a16:creationId xmlns:a16="http://schemas.microsoft.com/office/drawing/2014/main" id="{0B744152-784F-439E-A886-7204A2FE1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2" name="Freeform 4">
                  <a:extLst>
                    <a:ext uri="{FF2B5EF4-FFF2-40B4-BE49-F238E27FC236}">
                      <a16:creationId xmlns:a16="http://schemas.microsoft.com/office/drawing/2014/main" id="{B116A7A4-8CA7-4E46-AD08-E715436B3E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3" name="Freeform 5">
                  <a:extLst>
                    <a:ext uri="{FF2B5EF4-FFF2-40B4-BE49-F238E27FC236}">
                      <a16:creationId xmlns:a16="http://schemas.microsoft.com/office/drawing/2014/main" id="{A92530BA-F426-40AE-91D7-6A0445B811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4" name="Freeform 6">
                  <a:extLst>
                    <a:ext uri="{FF2B5EF4-FFF2-40B4-BE49-F238E27FC236}">
                      <a16:creationId xmlns:a16="http://schemas.microsoft.com/office/drawing/2014/main" id="{1F81CFDE-99F6-4ED1-B1FB-853E44C5BF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25" name="Freeform 7">
                  <a:extLst>
                    <a:ext uri="{FF2B5EF4-FFF2-40B4-BE49-F238E27FC236}">
                      <a16:creationId xmlns:a16="http://schemas.microsoft.com/office/drawing/2014/main" id="{C840C045-7225-4E84-B43C-93046A0A28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3" name="Freeform 8">
                  <a:extLst>
                    <a:ext uri="{FF2B5EF4-FFF2-40B4-BE49-F238E27FC236}">
                      <a16:creationId xmlns:a16="http://schemas.microsoft.com/office/drawing/2014/main" id="{A050A4B3-BF7F-4096-AF57-619015328E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4" name="Freeform 9">
                  <a:extLst>
                    <a:ext uri="{FF2B5EF4-FFF2-40B4-BE49-F238E27FC236}">
                      <a16:creationId xmlns:a16="http://schemas.microsoft.com/office/drawing/2014/main" id="{B13D5649-7FBA-4962-AA4E-597E318F6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5" name="Freeform 10">
                  <a:extLst>
                    <a:ext uri="{FF2B5EF4-FFF2-40B4-BE49-F238E27FC236}">
                      <a16:creationId xmlns:a16="http://schemas.microsoft.com/office/drawing/2014/main" id="{8244DA4E-DFE4-46AD-984F-850B1B65A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04216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-2130"/>
            <a:ext cx="10515600" cy="1325563"/>
          </a:xfrm>
        </p:spPr>
        <p:txBody>
          <a:bodyPr/>
          <a:lstStyle/>
          <a:p>
            <a:r>
              <a:rPr lang="en-US" dirty="0"/>
              <a:t>Operating Systems, Apps and Browsers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518227" y="1295527"/>
            <a:ext cx="985385" cy="835025"/>
            <a:chOff x="215797" y="0"/>
            <a:chExt cx="985385" cy="835025"/>
          </a:xfrm>
        </p:grpSpPr>
        <p:grpSp>
          <p:nvGrpSpPr>
            <p:cNvPr id="227" name="Group 226"/>
            <p:cNvGrpSpPr/>
            <p:nvPr/>
          </p:nvGrpSpPr>
          <p:grpSpPr>
            <a:xfrm>
              <a:off x="215797" y="0"/>
              <a:ext cx="985385" cy="835025"/>
              <a:chOff x="431593" y="1842072"/>
              <a:chExt cx="985385" cy="835025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431593" y="2492431"/>
                <a:ext cx="985385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Microsoft Word</a:t>
                </a:r>
              </a:p>
            </p:txBody>
          </p:sp>
          <p:grpSp>
            <p:nvGrpSpPr>
              <p:cNvPr id="230" name="Group 229"/>
              <p:cNvGrpSpPr/>
              <p:nvPr/>
            </p:nvGrpSpPr>
            <p:grpSpPr>
              <a:xfrm>
                <a:off x="621073" y="1842072"/>
                <a:ext cx="606425" cy="581025"/>
                <a:chOff x="639762" y="1430193"/>
                <a:chExt cx="606425" cy="581025"/>
              </a:xfrm>
            </p:grpSpPr>
            <p:sp>
              <p:nvSpPr>
                <p:cNvPr id="231" name="Freeform 230"/>
                <p:cNvSpPr>
                  <a:spLocks noChangeArrowheads="1"/>
                </p:cNvSpPr>
                <p:nvPr/>
              </p:nvSpPr>
              <p:spPr bwMode="auto">
                <a:xfrm>
                  <a:off x="639762" y="1430193"/>
                  <a:ext cx="352425" cy="581025"/>
                </a:xfrm>
                <a:custGeom>
                  <a:avLst/>
                  <a:gdLst>
                    <a:gd name="T0" fmla="*/ 976 w 977"/>
                    <a:gd name="T1" fmla="*/ 1615 h 1616"/>
                    <a:gd name="T2" fmla="*/ 976 w 977"/>
                    <a:gd name="T3" fmla="*/ 1615 h 1616"/>
                    <a:gd name="T4" fmla="*/ 976 w 977"/>
                    <a:gd name="T5" fmla="*/ 0 h 1616"/>
                    <a:gd name="T6" fmla="*/ 3 w 977"/>
                    <a:gd name="T7" fmla="*/ 168 h 1616"/>
                    <a:gd name="T8" fmla="*/ 0 w 977"/>
                    <a:gd name="T9" fmla="*/ 1450 h 1616"/>
                    <a:gd name="T10" fmla="*/ 976 w 977"/>
                    <a:gd name="T11" fmla="*/ 1615 h 1616"/>
                    <a:gd name="T12" fmla="*/ 784 w 977"/>
                    <a:gd name="T13" fmla="*/ 505 h 1616"/>
                    <a:gd name="T14" fmla="*/ 784 w 977"/>
                    <a:gd name="T15" fmla="*/ 505 h 1616"/>
                    <a:gd name="T16" fmla="*/ 653 w 977"/>
                    <a:gd name="T17" fmla="*/ 1100 h 1616"/>
                    <a:gd name="T18" fmla="*/ 538 w 977"/>
                    <a:gd name="T19" fmla="*/ 1087 h 1616"/>
                    <a:gd name="T20" fmla="*/ 501 w 977"/>
                    <a:gd name="T21" fmla="*/ 898 h 1616"/>
                    <a:gd name="T22" fmla="*/ 457 w 977"/>
                    <a:gd name="T23" fmla="*/ 713 h 1616"/>
                    <a:gd name="T24" fmla="*/ 377 w 977"/>
                    <a:gd name="T25" fmla="*/ 1080 h 1616"/>
                    <a:gd name="T26" fmla="*/ 276 w 977"/>
                    <a:gd name="T27" fmla="*/ 1073 h 1616"/>
                    <a:gd name="T28" fmla="*/ 175 w 977"/>
                    <a:gd name="T29" fmla="*/ 542 h 1616"/>
                    <a:gd name="T30" fmla="*/ 272 w 977"/>
                    <a:gd name="T31" fmla="*/ 542 h 1616"/>
                    <a:gd name="T32" fmla="*/ 336 w 977"/>
                    <a:gd name="T33" fmla="*/ 909 h 1616"/>
                    <a:gd name="T34" fmla="*/ 414 w 977"/>
                    <a:gd name="T35" fmla="*/ 528 h 1616"/>
                    <a:gd name="T36" fmla="*/ 521 w 977"/>
                    <a:gd name="T37" fmla="*/ 522 h 1616"/>
                    <a:gd name="T38" fmla="*/ 599 w 977"/>
                    <a:gd name="T39" fmla="*/ 922 h 1616"/>
                    <a:gd name="T40" fmla="*/ 676 w 977"/>
                    <a:gd name="T41" fmla="*/ 508 h 1616"/>
                    <a:gd name="T42" fmla="*/ 784 w 977"/>
                    <a:gd name="T43" fmla="*/ 505 h 1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77" h="1616">
                      <a:moveTo>
                        <a:pt x="976" y="1615"/>
                      </a:moveTo>
                      <a:lnTo>
                        <a:pt x="976" y="1615"/>
                      </a:lnTo>
                      <a:cubicBezTo>
                        <a:pt x="976" y="0"/>
                        <a:pt x="976" y="0"/>
                        <a:pt x="976" y="0"/>
                      </a:cubicBezTo>
                      <a:cubicBezTo>
                        <a:pt x="3" y="168"/>
                        <a:pt x="3" y="168"/>
                        <a:pt x="3" y="168"/>
                      </a:cubicBezTo>
                      <a:cubicBezTo>
                        <a:pt x="0" y="1450"/>
                        <a:pt x="0" y="1450"/>
                        <a:pt x="0" y="1450"/>
                      </a:cubicBezTo>
                      <a:lnTo>
                        <a:pt x="976" y="1615"/>
                      </a:lnTo>
                      <a:close/>
                      <a:moveTo>
                        <a:pt x="784" y="505"/>
                      </a:moveTo>
                      <a:lnTo>
                        <a:pt x="784" y="505"/>
                      </a:lnTo>
                      <a:cubicBezTo>
                        <a:pt x="653" y="1100"/>
                        <a:pt x="653" y="1100"/>
                        <a:pt x="653" y="1100"/>
                      </a:cubicBezTo>
                      <a:cubicBezTo>
                        <a:pt x="538" y="1087"/>
                        <a:pt x="538" y="1087"/>
                        <a:pt x="538" y="1087"/>
                      </a:cubicBezTo>
                      <a:cubicBezTo>
                        <a:pt x="528" y="1023"/>
                        <a:pt x="515" y="962"/>
                        <a:pt x="501" y="898"/>
                      </a:cubicBezTo>
                      <a:cubicBezTo>
                        <a:pt x="457" y="713"/>
                        <a:pt x="457" y="713"/>
                        <a:pt x="457" y="713"/>
                      </a:cubicBezTo>
                      <a:cubicBezTo>
                        <a:pt x="377" y="1080"/>
                        <a:pt x="377" y="1080"/>
                        <a:pt x="377" y="1080"/>
                      </a:cubicBezTo>
                      <a:cubicBezTo>
                        <a:pt x="276" y="1073"/>
                        <a:pt x="276" y="1073"/>
                        <a:pt x="276" y="1073"/>
                      </a:cubicBezTo>
                      <a:cubicBezTo>
                        <a:pt x="175" y="542"/>
                        <a:pt x="175" y="542"/>
                        <a:pt x="175" y="542"/>
                      </a:cubicBezTo>
                      <a:cubicBezTo>
                        <a:pt x="272" y="542"/>
                        <a:pt x="272" y="542"/>
                        <a:pt x="272" y="542"/>
                      </a:cubicBezTo>
                      <a:cubicBezTo>
                        <a:pt x="336" y="909"/>
                        <a:pt x="336" y="909"/>
                        <a:pt x="336" y="909"/>
                      </a:cubicBezTo>
                      <a:cubicBezTo>
                        <a:pt x="414" y="528"/>
                        <a:pt x="414" y="528"/>
                        <a:pt x="414" y="528"/>
                      </a:cubicBezTo>
                      <a:cubicBezTo>
                        <a:pt x="521" y="522"/>
                        <a:pt x="521" y="522"/>
                        <a:pt x="521" y="522"/>
                      </a:cubicBezTo>
                      <a:cubicBezTo>
                        <a:pt x="599" y="922"/>
                        <a:pt x="599" y="922"/>
                        <a:pt x="599" y="922"/>
                      </a:cubicBezTo>
                      <a:cubicBezTo>
                        <a:pt x="676" y="508"/>
                        <a:pt x="676" y="508"/>
                        <a:pt x="676" y="508"/>
                      </a:cubicBezTo>
                      <a:lnTo>
                        <a:pt x="784" y="5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2" name="Freeform 231"/>
                <p:cNvSpPr>
                  <a:spLocks noChangeArrowheads="1"/>
                </p:cNvSpPr>
                <p:nvPr/>
              </p:nvSpPr>
              <p:spPr bwMode="auto">
                <a:xfrm>
                  <a:off x="1011237" y="1496868"/>
                  <a:ext cx="234950" cy="449262"/>
                </a:xfrm>
                <a:custGeom>
                  <a:avLst/>
                  <a:gdLst>
                    <a:gd name="T0" fmla="*/ 498 w 651"/>
                    <a:gd name="T1" fmla="*/ 898 h 1249"/>
                    <a:gd name="T2" fmla="*/ 498 w 651"/>
                    <a:gd name="T3" fmla="*/ 898 h 1249"/>
                    <a:gd name="T4" fmla="*/ 0 w 651"/>
                    <a:gd name="T5" fmla="*/ 898 h 1249"/>
                    <a:gd name="T6" fmla="*/ 0 w 651"/>
                    <a:gd name="T7" fmla="*/ 999 h 1249"/>
                    <a:gd name="T8" fmla="*/ 498 w 651"/>
                    <a:gd name="T9" fmla="*/ 999 h 1249"/>
                    <a:gd name="T10" fmla="*/ 498 w 651"/>
                    <a:gd name="T11" fmla="*/ 1067 h 1249"/>
                    <a:gd name="T12" fmla="*/ 0 w 651"/>
                    <a:gd name="T13" fmla="*/ 1067 h 1249"/>
                    <a:gd name="T14" fmla="*/ 4 w 651"/>
                    <a:gd name="T15" fmla="*/ 1245 h 1249"/>
                    <a:gd name="T16" fmla="*/ 609 w 651"/>
                    <a:gd name="T17" fmla="*/ 1245 h 1249"/>
                    <a:gd name="T18" fmla="*/ 646 w 651"/>
                    <a:gd name="T19" fmla="*/ 1211 h 1249"/>
                    <a:gd name="T20" fmla="*/ 646 w 651"/>
                    <a:gd name="T21" fmla="*/ 1198 h 1249"/>
                    <a:gd name="T22" fmla="*/ 646 w 651"/>
                    <a:gd name="T23" fmla="*/ 40 h 1249"/>
                    <a:gd name="T24" fmla="*/ 609 w 651"/>
                    <a:gd name="T25" fmla="*/ 0 h 1249"/>
                    <a:gd name="T26" fmla="*/ 4 w 651"/>
                    <a:gd name="T27" fmla="*/ 0 h 1249"/>
                    <a:gd name="T28" fmla="*/ 0 w 651"/>
                    <a:gd name="T29" fmla="*/ 158 h 1249"/>
                    <a:gd name="T30" fmla="*/ 498 w 651"/>
                    <a:gd name="T31" fmla="*/ 158 h 1249"/>
                    <a:gd name="T32" fmla="*/ 498 w 651"/>
                    <a:gd name="T33" fmla="*/ 226 h 1249"/>
                    <a:gd name="T34" fmla="*/ 0 w 651"/>
                    <a:gd name="T35" fmla="*/ 226 h 1249"/>
                    <a:gd name="T36" fmla="*/ 0 w 651"/>
                    <a:gd name="T37" fmla="*/ 327 h 1249"/>
                    <a:gd name="T38" fmla="*/ 498 w 651"/>
                    <a:gd name="T39" fmla="*/ 327 h 1249"/>
                    <a:gd name="T40" fmla="*/ 498 w 651"/>
                    <a:gd name="T41" fmla="*/ 394 h 1249"/>
                    <a:gd name="T42" fmla="*/ 0 w 651"/>
                    <a:gd name="T43" fmla="*/ 394 h 1249"/>
                    <a:gd name="T44" fmla="*/ 0 w 651"/>
                    <a:gd name="T45" fmla="*/ 495 h 1249"/>
                    <a:gd name="T46" fmla="*/ 498 w 651"/>
                    <a:gd name="T47" fmla="*/ 495 h 1249"/>
                    <a:gd name="T48" fmla="*/ 498 w 651"/>
                    <a:gd name="T49" fmla="*/ 562 h 1249"/>
                    <a:gd name="T50" fmla="*/ 0 w 651"/>
                    <a:gd name="T51" fmla="*/ 562 h 1249"/>
                    <a:gd name="T52" fmla="*/ 0 w 651"/>
                    <a:gd name="T53" fmla="*/ 663 h 1249"/>
                    <a:gd name="T54" fmla="*/ 498 w 651"/>
                    <a:gd name="T55" fmla="*/ 663 h 1249"/>
                    <a:gd name="T56" fmla="*/ 498 w 651"/>
                    <a:gd name="T57" fmla="*/ 730 h 1249"/>
                    <a:gd name="T58" fmla="*/ 0 w 651"/>
                    <a:gd name="T59" fmla="*/ 730 h 1249"/>
                    <a:gd name="T60" fmla="*/ 0 w 651"/>
                    <a:gd name="T61" fmla="*/ 831 h 1249"/>
                    <a:gd name="T62" fmla="*/ 498 w 651"/>
                    <a:gd name="T63" fmla="*/ 831 h 1249"/>
                    <a:gd name="T64" fmla="*/ 498 w 651"/>
                    <a:gd name="T65" fmla="*/ 898 h 1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51" h="1249">
                      <a:moveTo>
                        <a:pt x="498" y="898"/>
                      </a:moveTo>
                      <a:lnTo>
                        <a:pt x="498" y="898"/>
                      </a:lnTo>
                      <a:cubicBezTo>
                        <a:pt x="0" y="898"/>
                        <a:pt x="0" y="898"/>
                        <a:pt x="0" y="898"/>
                      </a:cubicBezTo>
                      <a:cubicBezTo>
                        <a:pt x="0" y="999"/>
                        <a:pt x="0" y="999"/>
                        <a:pt x="0" y="999"/>
                      </a:cubicBezTo>
                      <a:cubicBezTo>
                        <a:pt x="498" y="999"/>
                        <a:pt x="498" y="999"/>
                        <a:pt x="498" y="999"/>
                      </a:cubicBezTo>
                      <a:cubicBezTo>
                        <a:pt x="498" y="1067"/>
                        <a:pt x="498" y="1067"/>
                        <a:pt x="498" y="1067"/>
                      </a:cubicBezTo>
                      <a:cubicBezTo>
                        <a:pt x="0" y="1067"/>
                        <a:pt x="0" y="1067"/>
                        <a:pt x="0" y="1067"/>
                      </a:cubicBezTo>
                      <a:cubicBezTo>
                        <a:pt x="4" y="1245"/>
                        <a:pt x="4" y="1245"/>
                        <a:pt x="4" y="1245"/>
                      </a:cubicBezTo>
                      <a:cubicBezTo>
                        <a:pt x="609" y="1245"/>
                        <a:pt x="609" y="1245"/>
                        <a:pt x="609" y="1245"/>
                      </a:cubicBezTo>
                      <a:cubicBezTo>
                        <a:pt x="643" y="1248"/>
                        <a:pt x="646" y="1232"/>
                        <a:pt x="646" y="1211"/>
                      </a:cubicBezTo>
                      <a:cubicBezTo>
                        <a:pt x="646" y="1198"/>
                        <a:pt x="646" y="1198"/>
                        <a:pt x="646" y="1198"/>
                      </a:cubicBezTo>
                      <a:cubicBezTo>
                        <a:pt x="646" y="40"/>
                        <a:pt x="646" y="40"/>
                        <a:pt x="646" y="40"/>
                      </a:cubicBezTo>
                      <a:cubicBezTo>
                        <a:pt x="650" y="7"/>
                        <a:pt x="643" y="0"/>
                        <a:pt x="60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498" y="158"/>
                        <a:pt x="498" y="158"/>
                        <a:pt x="498" y="158"/>
                      </a:cubicBezTo>
                      <a:cubicBezTo>
                        <a:pt x="498" y="226"/>
                        <a:pt x="498" y="226"/>
                        <a:pt x="498" y="226"/>
                      </a:cubicBezTo>
                      <a:cubicBezTo>
                        <a:pt x="0" y="226"/>
                        <a:pt x="0" y="226"/>
                        <a:pt x="0" y="226"/>
                      </a:cubicBezTo>
                      <a:cubicBezTo>
                        <a:pt x="0" y="327"/>
                        <a:pt x="0" y="327"/>
                        <a:pt x="0" y="327"/>
                      </a:cubicBezTo>
                      <a:cubicBezTo>
                        <a:pt x="498" y="327"/>
                        <a:pt x="498" y="327"/>
                        <a:pt x="498" y="327"/>
                      </a:cubicBezTo>
                      <a:cubicBezTo>
                        <a:pt x="498" y="394"/>
                        <a:pt x="498" y="394"/>
                        <a:pt x="498" y="394"/>
                      </a:cubicBezTo>
                      <a:cubicBezTo>
                        <a:pt x="0" y="394"/>
                        <a:pt x="0" y="394"/>
                        <a:pt x="0" y="394"/>
                      </a:cubicBezTo>
                      <a:cubicBezTo>
                        <a:pt x="0" y="495"/>
                        <a:pt x="0" y="495"/>
                        <a:pt x="0" y="495"/>
                      </a:cubicBezTo>
                      <a:cubicBezTo>
                        <a:pt x="498" y="495"/>
                        <a:pt x="498" y="495"/>
                        <a:pt x="498" y="495"/>
                      </a:cubicBezTo>
                      <a:cubicBezTo>
                        <a:pt x="498" y="562"/>
                        <a:pt x="498" y="562"/>
                        <a:pt x="498" y="562"/>
                      </a:cubicBezTo>
                      <a:cubicBezTo>
                        <a:pt x="0" y="562"/>
                        <a:pt x="0" y="562"/>
                        <a:pt x="0" y="562"/>
                      </a:cubicBezTo>
                      <a:cubicBezTo>
                        <a:pt x="0" y="663"/>
                        <a:pt x="0" y="663"/>
                        <a:pt x="0" y="663"/>
                      </a:cubicBezTo>
                      <a:cubicBezTo>
                        <a:pt x="498" y="663"/>
                        <a:pt x="498" y="663"/>
                        <a:pt x="498" y="663"/>
                      </a:cubicBezTo>
                      <a:cubicBezTo>
                        <a:pt x="498" y="730"/>
                        <a:pt x="498" y="730"/>
                        <a:pt x="498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0" y="831"/>
                        <a:pt x="0" y="831"/>
                        <a:pt x="0" y="831"/>
                      </a:cubicBezTo>
                      <a:cubicBezTo>
                        <a:pt x="498" y="831"/>
                        <a:pt x="498" y="831"/>
                        <a:pt x="498" y="831"/>
                      </a:cubicBezTo>
                      <a:lnTo>
                        <a:pt x="498" y="89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28" name="Rectangle 227"/>
            <p:cNvSpPr/>
            <p:nvPr/>
          </p:nvSpPr>
          <p:spPr>
            <a:xfrm>
              <a:off x="341777" y="0"/>
              <a:ext cx="733425" cy="5810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164148" y="1295527"/>
            <a:ext cx="985385" cy="835025"/>
            <a:chOff x="965169" y="0"/>
            <a:chExt cx="985385" cy="835025"/>
          </a:xfrm>
        </p:grpSpPr>
        <p:grpSp>
          <p:nvGrpSpPr>
            <p:cNvPr id="234" name="Group 233"/>
            <p:cNvGrpSpPr/>
            <p:nvPr/>
          </p:nvGrpSpPr>
          <p:grpSpPr>
            <a:xfrm>
              <a:off x="965169" y="0"/>
              <a:ext cx="985385" cy="835025"/>
              <a:chOff x="1930338" y="1842072"/>
              <a:chExt cx="985385" cy="835025"/>
            </a:xfrm>
          </p:grpSpPr>
          <p:sp>
            <p:nvSpPr>
              <p:cNvPr id="236" name="TextBox 235"/>
              <p:cNvSpPr txBox="1"/>
              <p:nvPr/>
            </p:nvSpPr>
            <p:spPr>
              <a:xfrm>
                <a:off x="1930338" y="2492431"/>
                <a:ext cx="985385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Microsoft Excel</a:t>
                </a:r>
              </a:p>
            </p:txBody>
          </p:sp>
          <p:grpSp>
            <p:nvGrpSpPr>
              <p:cNvPr id="237" name="Group 236"/>
              <p:cNvGrpSpPr/>
              <p:nvPr/>
            </p:nvGrpSpPr>
            <p:grpSpPr>
              <a:xfrm>
                <a:off x="2119818" y="1842072"/>
                <a:ext cx="606425" cy="581025"/>
                <a:chOff x="2162865" y="1434965"/>
                <a:chExt cx="606425" cy="581025"/>
              </a:xfrm>
            </p:grpSpPr>
            <p:sp>
              <p:nvSpPr>
                <p:cNvPr id="238" name="Freeform 237"/>
                <p:cNvSpPr>
                  <a:spLocks noChangeArrowheads="1"/>
                </p:cNvSpPr>
                <p:nvPr/>
              </p:nvSpPr>
              <p:spPr bwMode="auto">
                <a:xfrm>
                  <a:off x="2162865" y="1434965"/>
                  <a:ext cx="346075" cy="581025"/>
                </a:xfrm>
                <a:custGeom>
                  <a:avLst/>
                  <a:gdLst>
                    <a:gd name="T0" fmla="*/ 400 w 960"/>
                    <a:gd name="T1" fmla="*/ 1073 h 1613"/>
                    <a:gd name="T2" fmla="*/ 488 w 960"/>
                    <a:gd name="T3" fmla="*/ 882 h 1613"/>
                    <a:gd name="T4" fmla="*/ 569 w 960"/>
                    <a:gd name="T5" fmla="*/ 1087 h 1613"/>
                    <a:gd name="T6" fmla="*/ 690 w 960"/>
                    <a:gd name="T7" fmla="*/ 1090 h 1613"/>
                    <a:gd name="T8" fmla="*/ 558 w 960"/>
                    <a:gd name="T9" fmla="*/ 798 h 1613"/>
                    <a:gd name="T10" fmla="*/ 686 w 960"/>
                    <a:gd name="T11" fmla="*/ 501 h 1613"/>
                    <a:gd name="T12" fmla="*/ 572 w 960"/>
                    <a:gd name="T13" fmla="*/ 508 h 1613"/>
                    <a:gd name="T14" fmla="*/ 484 w 960"/>
                    <a:gd name="T15" fmla="*/ 707 h 1613"/>
                    <a:gd name="T16" fmla="*/ 417 w 960"/>
                    <a:gd name="T17" fmla="*/ 522 h 1613"/>
                    <a:gd name="T18" fmla="*/ 309 w 960"/>
                    <a:gd name="T19" fmla="*/ 525 h 1613"/>
                    <a:gd name="T20" fmla="*/ 417 w 960"/>
                    <a:gd name="T21" fmla="*/ 798 h 1613"/>
                    <a:gd name="T22" fmla="*/ 293 w 960"/>
                    <a:gd name="T23" fmla="*/ 1067 h 1613"/>
                    <a:gd name="T24" fmla="*/ 400 w 960"/>
                    <a:gd name="T25" fmla="*/ 1073 h 1613"/>
                    <a:gd name="T26" fmla="*/ 959 w 960"/>
                    <a:gd name="T27" fmla="*/ 1612 h 1613"/>
                    <a:gd name="T28" fmla="*/ 0 w 960"/>
                    <a:gd name="T29" fmla="*/ 1447 h 1613"/>
                    <a:gd name="T30" fmla="*/ 0 w 960"/>
                    <a:gd name="T31" fmla="*/ 168 h 1613"/>
                    <a:gd name="T32" fmla="*/ 959 w 960"/>
                    <a:gd name="T33" fmla="*/ 0 h 1613"/>
                    <a:gd name="T34" fmla="*/ 959 w 960"/>
                    <a:gd name="T35" fmla="*/ 1612 h 1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60" h="1613">
                      <a:moveTo>
                        <a:pt x="400" y="1073"/>
                      </a:moveTo>
                      <a:lnTo>
                        <a:pt x="488" y="882"/>
                      </a:lnTo>
                      <a:lnTo>
                        <a:pt x="569" y="1087"/>
                      </a:lnTo>
                      <a:lnTo>
                        <a:pt x="690" y="1090"/>
                      </a:lnTo>
                      <a:lnTo>
                        <a:pt x="558" y="798"/>
                      </a:lnTo>
                      <a:lnTo>
                        <a:pt x="686" y="501"/>
                      </a:lnTo>
                      <a:lnTo>
                        <a:pt x="572" y="508"/>
                      </a:lnTo>
                      <a:lnTo>
                        <a:pt x="484" y="707"/>
                      </a:lnTo>
                      <a:lnTo>
                        <a:pt x="417" y="522"/>
                      </a:lnTo>
                      <a:lnTo>
                        <a:pt x="309" y="525"/>
                      </a:lnTo>
                      <a:lnTo>
                        <a:pt x="417" y="798"/>
                      </a:lnTo>
                      <a:lnTo>
                        <a:pt x="293" y="1067"/>
                      </a:lnTo>
                      <a:lnTo>
                        <a:pt x="400" y="1073"/>
                      </a:lnTo>
                      <a:close/>
                      <a:moveTo>
                        <a:pt x="959" y="1612"/>
                      </a:moveTo>
                      <a:lnTo>
                        <a:pt x="0" y="1447"/>
                      </a:lnTo>
                      <a:lnTo>
                        <a:pt x="0" y="168"/>
                      </a:lnTo>
                      <a:lnTo>
                        <a:pt x="959" y="0"/>
                      </a:lnTo>
                      <a:lnTo>
                        <a:pt x="959" y="161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39" name="Freeform 238"/>
                <p:cNvSpPr>
                  <a:spLocks noChangeArrowheads="1"/>
                </p:cNvSpPr>
                <p:nvPr/>
              </p:nvSpPr>
              <p:spPr bwMode="auto">
                <a:xfrm>
                  <a:off x="2531165" y="1503227"/>
                  <a:ext cx="238125" cy="446088"/>
                </a:xfrm>
                <a:custGeom>
                  <a:avLst/>
                  <a:gdLst>
                    <a:gd name="T0" fmla="*/ 276 w 660"/>
                    <a:gd name="T1" fmla="*/ 1130 h 1239"/>
                    <a:gd name="T2" fmla="*/ 276 w 660"/>
                    <a:gd name="T3" fmla="*/ 1130 h 1239"/>
                    <a:gd name="T4" fmla="*/ 552 w 660"/>
                    <a:gd name="T5" fmla="*/ 1130 h 1239"/>
                    <a:gd name="T6" fmla="*/ 552 w 660"/>
                    <a:gd name="T7" fmla="*/ 962 h 1239"/>
                    <a:gd name="T8" fmla="*/ 276 w 660"/>
                    <a:gd name="T9" fmla="*/ 962 h 1239"/>
                    <a:gd name="T10" fmla="*/ 276 w 660"/>
                    <a:gd name="T11" fmla="*/ 1130 h 1239"/>
                    <a:gd name="T12" fmla="*/ 276 w 660"/>
                    <a:gd name="T13" fmla="*/ 693 h 1239"/>
                    <a:gd name="T14" fmla="*/ 276 w 660"/>
                    <a:gd name="T15" fmla="*/ 693 h 1239"/>
                    <a:gd name="T16" fmla="*/ 552 w 660"/>
                    <a:gd name="T17" fmla="*/ 693 h 1239"/>
                    <a:gd name="T18" fmla="*/ 552 w 660"/>
                    <a:gd name="T19" fmla="*/ 528 h 1239"/>
                    <a:gd name="T20" fmla="*/ 276 w 660"/>
                    <a:gd name="T21" fmla="*/ 528 h 1239"/>
                    <a:gd name="T22" fmla="*/ 276 w 660"/>
                    <a:gd name="T23" fmla="*/ 693 h 1239"/>
                    <a:gd name="T24" fmla="*/ 276 w 660"/>
                    <a:gd name="T25" fmla="*/ 911 h 1239"/>
                    <a:gd name="T26" fmla="*/ 276 w 660"/>
                    <a:gd name="T27" fmla="*/ 911 h 1239"/>
                    <a:gd name="T28" fmla="*/ 552 w 660"/>
                    <a:gd name="T29" fmla="*/ 911 h 1239"/>
                    <a:gd name="T30" fmla="*/ 552 w 660"/>
                    <a:gd name="T31" fmla="*/ 743 h 1239"/>
                    <a:gd name="T32" fmla="*/ 276 w 660"/>
                    <a:gd name="T33" fmla="*/ 743 h 1239"/>
                    <a:gd name="T34" fmla="*/ 276 w 660"/>
                    <a:gd name="T35" fmla="*/ 911 h 1239"/>
                    <a:gd name="T36" fmla="*/ 659 w 660"/>
                    <a:gd name="T37" fmla="*/ 1197 h 1239"/>
                    <a:gd name="T38" fmla="*/ 659 w 660"/>
                    <a:gd name="T39" fmla="*/ 1197 h 1239"/>
                    <a:gd name="T40" fmla="*/ 619 w 660"/>
                    <a:gd name="T41" fmla="*/ 1238 h 1239"/>
                    <a:gd name="T42" fmla="*/ 0 w 660"/>
                    <a:gd name="T43" fmla="*/ 1238 h 1239"/>
                    <a:gd name="T44" fmla="*/ 0 w 660"/>
                    <a:gd name="T45" fmla="*/ 1130 h 1239"/>
                    <a:gd name="T46" fmla="*/ 225 w 660"/>
                    <a:gd name="T47" fmla="*/ 1130 h 1239"/>
                    <a:gd name="T48" fmla="*/ 225 w 660"/>
                    <a:gd name="T49" fmla="*/ 962 h 1239"/>
                    <a:gd name="T50" fmla="*/ 0 w 660"/>
                    <a:gd name="T51" fmla="*/ 962 h 1239"/>
                    <a:gd name="T52" fmla="*/ 0 w 660"/>
                    <a:gd name="T53" fmla="*/ 911 h 1239"/>
                    <a:gd name="T54" fmla="*/ 225 w 660"/>
                    <a:gd name="T55" fmla="*/ 911 h 1239"/>
                    <a:gd name="T56" fmla="*/ 225 w 660"/>
                    <a:gd name="T57" fmla="*/ 743 h 1239"/>
                    <a:gd name="T58" fmla="*/ 0 w 660"/>
                    <a:gd name="T59" fmla="*/ 743 h 1239"/>
                    <a:gd name="T60" fmla="*/ 0 w 660"/>
                    <a:gd name="T61" fmla="*/ 693 h 1239"/>
                    <a:gd name="T62" fmla="*/ 225 w 660"/>
                    <a:gd name="T63" fmla="*/ 693 h 1239"/>
                    <a:gd name="T64" fmla="*/ 225 w 660"/>
                    <a:gd name="T65" fmla="*/ 528 h 1239"/>
                    <a:gd name="T66" fmla="*/ 0 w 660"/>
                    <a:gd name="T67" fmla="*/ 528 h 1239"/>
                    <a:gd name="T68" fmla="*/ 0 w 660"/>
                    <a:gd name="T69" fmla="*/ 477 h 1239"/>
                    <a:gd name="T70" fmla="*/ 225 w 660"/>
                    <a:gd name="T71" fmla="*/ 477 h 1239"/>
                    <a:gd name="T72" fmla="*/ 225 w 660"/>
                    <a:gd name="T73" fmla="*/ 309 h 1239"/>
                    <a:gd name="T74" fmla="*/ 0 w 660"/>
                    <a:gd name="T75" fmla="*/ 309 h 1239"/>
                    <a:gd name="T76" fmla="*/ 0 w 660"/>
                    <a:gd name="T77" fmla="*/ 259 h 1239"/>
                    <a:gd name="T78" fmla="*/ 225 w 660"/>
                    <a:gd name="T79" fmla="*/ 259 h 1239"/>
                    <a:gd name="T80" fmla="*/ 225 w 660"/>
                    <a:gd name="T81" fmla="*/ 90 h 1239"/>
                    <a:gd name="T82" fmla="*/ 0 w 660"/>
                    <a:gd name="T83" fmla="*/ 90 h 1239"/>
                    <a:gd name="T84" fmla="*/ 0 w 660"/>
                    <a:gd name="T85" fmla="*/ 0 h 1239"/>
                    <a:gd name="T86" fmla="*/ 619 w 660"/>
                    <a:gd name="T87" fmla="*/ 0 h 1239"/>
                    <a:gd name="T88" fmla="*/ 659 w 660"/>
                    <a:gd name="T89" fmla="*/ 40 h 1239"/>
                    <a:gd name="T90" fmla="*/ 659 w 660"/>
                    <a:gd name="T91" fmla="*/ 1197 h 1239"/>
                    <a:gd name="T92" fmla="*/ 276 w 660"/>
                    <a:gd name="T93" fmla="*/ 259 h 1239"/>
                    <a:gd name="T94" fmla="*/ 276 w 660"/>
                    <a:gd name="T95" fmla="*/ 259 h 1239"/>
                    <a:gd name="T96" fmla="*/ 552 w 660"/>
                    <a:gd name="T97" fmla="*/ 259 h 1239"/>
                    <a:gd name="T98" fmla="*/ 552 w 660"/>
                    <a:gd name="T99" fmla="*/ 90 h 1239"/>
                    <a:gd name="T100" fmla="*/ 276 w 660"/>
                    <a:gd name="T101" fmla="*/ 90 h 1239"/>
                    <a:gd name="T102" fmla="*/ 276 w 660"/>
                    <a:gd name="T103" fmla="*/ 259 h 1239"/>
                    <a:gd name="T104" fmla="*/ 276 w 660"/>
                    <a:gd name="T105" fmla="*/ 477 h 1239"/>
                    <a:gd name="T106" fmla="*/ 276 w 660"/>
                    <a:gd name="T107" fmla="*/ 477 h 1239"/>
                    <a:gd name="T108" fmla="*/ 552 w 660"/>
                    <a:gd name="T109" fmla="*/ 477 h 1239"/>
                    <a:gd name="T110" fmla="*/ 552 w 660"/>
                    <a:gd name="T111" fmla="*/ 309 h 1239"/>
                    <a:gd name="T112" fmla="*/ 276 w 660"/>
                    <a:gd name="T113" fmla="*/ 309 h 1239"/>
                    <a:gd name="T114" fmla="*/ 276 w 660"/>
                    <a:gd name="T115" fmla="*/ 477 h 1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60" h="1239">
                      <a:moveTo>
                        <a:pt x="276" y="1130"/>
                      </a:moveTo>
                      <a:lnTo>
                        <a:pt x="276" y="1130"/>
                      </a:lnTo>
                      <a:cubicBezTo>
                        <a:pt x="552" y="1130"/>
                        <a:pt x="552" y="1130"/>
                        <a:pt x="552" y="1130"/>
                      </a:cubicBezTo>
                      <a:cubicBezTo>
                        <a:pt x="552" y="962"/>
                        <a:pt x="552" y="962"/>
                        <a:pt x="552" y="962"/>
                      </a:cubicBezTo>
                      <a:cubicBezTo>
                        <a:pt x="276" y="962"/>
                        <a:pt x="276" y="962"/>
                        <a:pt x="276" y="962"/>
                      </a:cubicBezTo>
                      <a:lnTo>
                        <a:pt x="276" y="1130"/>
                      </a:lnTo>
                      <a:close/>
                      <a:moveTo>
                        <a:pt x="276" y="693"/>
                      </a:moveTo>
                      <a:lnTo>
                        <a:pt x="276" y="693"/>
                      </a:lnTo>
                      <a:cubicBezTo>
                        <a:pt x="552" y="693"/>
                        <a:pt x="552" y="693"/>
                        <a:pt x="552" y="693"/>
                      </a:cubicBezTo>
                      <a:cubicBezTo>
                        <a:pt x="552" y="528"/>
                        <a:pt x="552" y="528"/>
                        <a:pt x="552" y="528"/>
                      </a:cubicBezTo>
                      <a:cubicBezTo>
                        <a:pt x="276" y="528"/>
                        <a:pt x="276" y="528"/>
                        <a:pt x="276" y="528"/>
                      </a:cubicBezTo>
                      <a:lnTo>
                        <a:pt x="276" y="693"/>
                      </a:lnTo>
                      <a:close/>
                      <a:moveTo>
                        <a:pt x="276" y="911"/>
                      </a:moveTo>
                      <a:lnTo>
                        <a:pt x="276" y="911"/>
                      </a:lnTo>
                      <a:cubicBezTo>
                        <a:pt x="552" y="911"/>
                        <a:pt x="552" y="911"/>
                        <a:pt x="552" y="911"/>
                      </a:cubicBezTo>
                      <a:cubicBezTo>
                        <a:pt x="552" y="743"/>
                        <a:pt x="552" y="743"/>
                        <a:pt x="552" y="743"/>
                      </a:cubicBezTo>
                      <a:cubicBezTo>
                        <a:pt x="276" y="743"/>
                        <a:pt x="276" y="743"/>
                        <a:pt x="276" y="743"/>
                      </a:cubicBezTo>
                      <a:lnTo>
                        <a:pt x="276" y="911"/>
                      </a:lnTo>
                      <a:close/>
                      <a:moveTo>
                        <a:pt x="659" y="1197"/>
                      </a:moveTo>
                      <a:lnTo>
                        <a:pt x="659" y="1197"/>
                      </a:lnTo>
                      <a:cubicBezTo>
                        <a:pt x="659" y="1231"/>
                        <a:pt x="652" y="1238"/>
                        <a:pt x="619" y="1238"/>
                      </a:cubicBezTo>
                      <a:cubicBezTo>
                        <a:pt x="0" y="1238"/>
                        <a:pt x="0" y="1238"/>
                        <a:pt x="0" y="1238"/>
                      </a:cubicBezTo>
                      <a:cubicBezTo>
                        <a:pt x="0" y="1130"/>
                        <a:pt x="0" y="1130"/>
                        <a:pt x="0" y="1130"/>
                      </a:cubicBezTo>
                      <a:cubicBezTo>
                        <a:pt x="225" y="1130"/>
                        <a:pt x="225" y="1130"/>
                        <a:pt x="225" y="1130"/>
                      </a:cubicBezTo>
                      <a:cubicBezTo>
                        <a:pt x="225" y="962"/>
                        <a:pt x="225" y="962"/>
                        <a:pt x="225" y="962"/>
                      </a:cubicBezTo>
                      <a:cubicBezTo>
                        <a:pt x="0" y="962"/>
                        <a:pt x="0" y="962"/>
                        <a:pt x="0" y="962"/>
                      </a:cubicBezTo>
                      <a:cubicBezTo>
                        <a:pt x="0" y="911"/>
                        <a:pt x="0" y="911"/>
                        <a:pt x="0" y="911"/>
                      </a:cubicBezTo>
                      <a:cubicBezTo>
                        <a:pt x="225" y="911"/>
                        <a:pt x="225" y="911"/>
                        <a:pt x="225" y="911"/>
                      </a:cubicBezTo>
                      <a:cubicBezTo>
                        <a:pt x="225" y="743"/>
                        <a:pt x="225" y="743"/>
                        <a:pt x="225" y="743"/>
                      </a:cubicBezTo>
                      <a:cubicBezTo>
                        <a:pt x="0" y="743"/>
                        <a:pt x="0" y="743"/>
                        <a:pt x="0" y="743"/>
                      </a:cubicBezTo>
                      <a:cubicBezTo>
                        <a:pt x="0" y="693"/>
                        <a:pt x="0" y="693"/>
                        <a:pt x="0" y="693"/>
                      </a:cubicBezTo>
                      <a:cubicBezTo>
                        <a:pt x="225" y="693"/>
                        <a:pt x="225" y="693"/>
                        <a:pt x="225" y="693"/>
                      </a:cubicBezTo>
                      <a:cubicBezTo>
                        <a:pt x="225" y="528"/>
                        <a:pt x="225" y="528"/>
                        <a:pt x="225" y="528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cubicBezTo>
                        <a:pt x="0" y="477"/>
                        <a:pt x="0" y="477"/>
                        <a:pt x="0" y="477"/>
                      </a:cubicBezTo>
                      <a:cubicBezTo>
                        <a:pt x="225" y="477"/>
                        <a:pt x="225" y="477"/>
                        <a:pt x="225" y="477"/>
                      </a:cubicBezTo>
                      <a:cubicBezTo>
                        <a:pt x="225" y="309"/>
                        <a:pt x="225" y="309"/>
                        <a:pt x="225" y="309"/>
                      </a:cubicBezTo>
                      <a:cubicBezTo>
                        <a:pt x="0" y="309"/>
                        <a:pt x="0" y="309"/>
                        <a:pt x="0" y="309"/>
                      </a:cubicBezTo>
                      <a:cubicBezTo>
                        <a:pt x="0" y="259"/>
                        <a:pt x="0" y="259"/>
                        <a:pt x="0" y="259"/>
                      </a:cubicBezTo>
                      <a:cubicBezTo>
                        <a:pt x="225" y="259"/>
                        <a:pt x="225" y="259"/>
                        <a:pt x="225" y="259"/>
                      </a:cubicBezTo>
                      <a:cubicBezTo>
                        <a:pt x="225" y="90"/>
                        <a:pt x="225" y="90"/>
                        <a:pt x="225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19" y="0"/>
                        <a:pt x="619" y="0"/>
                        <a:pt x="619" y="0"/>
                      </a:cubicBezTo>
                      <a:cubicBezTo>
                        <a:pt x="652" y="0"/>
                        <a:pt x="659" y="6"/>
                        <a:pt x="659" y="40"/>
                      </a:cubicBezTo>
                      <a:lnTo>
                        <a:pt x="659" y="1197"/>
                      </a:lnTo>
                      <a:close/>
                      <a:moveTo>
                        <a:pt x="276" y="259"/>
                      </a:moveTo>
                      <a:lnTo>
                        <a:pt x="276" y="259"/>
                      </a:lnTo>
                      <a:cubicBezTo>
                        <a:pt x="552" y="259"/>
                        <a:pt x="552" y="259"/>
                        <a:pt x="552" y="259"/>
                      </a:cubicBezTo>
                      <a:cubicBezTo>
                        <a:pt x="552" y="90"/>
                        <a:pt x="552" y="90"/>
                        <a:pt x="552" y="90"/>
                      </a:cubicBezTo>
                      <a:cubicBezTo>
                        <a:pt x="276" y="90"/>
                        <a:pt x="276" y="90"/>
                        <a:pt x="276" y="90"/>
                      </a:cubicBezTo>
                      <a:lnTo>
                        <a:pt x="276" y="259"/>
                      </a:lnTo>
                      <a:close/>
                      <a:moveTo>
                        <a:pt x="276" y="477"/>
                      </a:moveTo>
                      <a:lnTo>
                        <a:pt x="276" y="477"/>
                      </a:lnTo>
                      <a:cubicBezTo>
                        <a:pt x="552" y="477"/>
                        <a:pt x="552" y="477"/>
                        <a:pt x="552" y="477"/>
                      </a:cubicBezTo>
                      <a:cubicBezTo>
                        <a:pt x="552" y="309"/>
                        <a:pt x="552" y="309"/>
                        <a:pt x="552" y="309"/>
                      </a:cubicBezTo>
                      <a:cubicBezTo>
                        <a:pt x="276" y="309"/>
                        <a:pt x="276" y="309"/>
                        <a:pt x="276" y="309"/>
                      </a:cubicBezTo>
                      <a:lnTo>
                        <a:pt x="276" y="4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35" name="Rectangle 234"/>
            <p:cNvSpPr/>
            <p:nvPr/>
          </p:nvSpPr>
          <p:spPr>
            <a:xfrm>
              <a:off x="1091149" y="0"/>
              <a:ext cx="733425" cy="5810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3730937" y="1297115"/>
            <a:ext cx="1143646" cy="833437"/>
            <a:chOff x="1666123" y="0"/>
            <a:chExt cx="1143646" cy="833437"/>
          </a:xfrm>
        </p:grpSpPr>
        <p:grpSp>
          <p:nvGrpSpPr>
            <p:cNvPr id="241" name="Group 240"/>
            <p:cNvGrpSpPr/>
            <p:nvPr/>
          </p:nvGrpSpPr>
          <p:grpSpPr>
            <a:xfrm>
              <a:off x="1666123" y="0"/>
              <a:ext cx="1143646" cy="833437"/>
              <a:chOff x="3332247" y="1843660"/>
              <a:chExt cx="1143646" cy="833437"/>
            </a:xfrm>
          </p:grpSpPr>
          <p:sp>
            <p:nvSpPr>
              <p:cNvPr id="243" name="TextBox 242"/>
              <p:cNvSpPr txBox="1"/>
              <p:nvPr/>
            </p:nvSpPr>
            <p:spPr>
              <a:xfrm>
                <a:off x="3332247" y="2492431"/>
                <a:ext cx="1143646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Microsoft Outlook</a:t>
                </a:r>
              </a:p>
            </p:txBody>
          </p:sp>
          <p:grpSp>
            <p:nvGrpSpPr>
              <p:cNvPr id="244" name="Group 243"/>
              <p:cNvGrpSpPr/>
              <p:nvPr/>
            </p:nvGrpSpPr>
            <p:grpSpPr>
              <a:xfrm>
                <a:off x="3601650" y="1843660"/>
                <a:ext cx="604838" cy="579437"/>
                <a:chOff x="3620706" y="1430193"/>
                <a:chExt cx="604838" cy="579437"/>
              </a:xfrm>
            </p:grpSpPr>
            <p:sp>
              <p:nvSpPr>
                <p:cNvPr id="245" name="Freeform 244"/>
                <p:cNvSpPr>
                  <a:spLocks noChangeArrowheads="1"/>
                </p:cNvSpPr>
                <p:nvPr/>
              </p:nvSpPr>
              <p:spPr bwMode="auto">
                <a:xfrm>
                  <a:off x="3620706" y="1430193"/>
                  <a:ext cx="350838" cy="579437"/>
                </a:xfrm>
                <a:custGeom>
                  <a:avLst/>
                  <a:gdLst>
                    <a:gd name="T0" fmla="*/ 575 w 973"/>
                    <a:gd name="T1" fmla="*/ 1064 h 1610"/>
                    <a:gd name="T2" fmla="*/ 575 w 973"/>
                    <a:gd name="T3" fmla="*/ 1064 h 1610"/>
                    <a:gd name="T4" fmla="*/ 696 w 973"/>
                    <a:gd name="T5" fmla="*/ 811 h 1610"/>
                    <a:gd name="T6" fmla="*/ 481 w 973"/>
                    <a:gd name="T7" fmla="*/ 535 h 1610"/>
                    <a:gd name="T8" fmla="*/ 309 w 973"/>
                    <a:gd name="T9" fmla="*/ 1003 h 1610"/>
                    <a:gd name="T10" fmla="*/ 575 w 973"/>
                    <a:gd name="T11" fmla="*/ 1064 h 1610"/>
                    <a:gd name="T12" fmla="*/ 612 w 973"/>
                    <a:gd name="T13" fmla="*/ 747 h 1610"/>
                    <a:gd name="T14" fmla="*/ 612 w 973"/>
                    <a:gd name="T15" fmla="*/ 747 h 1610"/>
                    <a:gd name="T16" fmla="*/ 343 w 973"/>
                    <a:gd name="T17" fmla="*/ 879 h 1610"/>
                    <a:gd name="T18" fmla="*/ 612 w 973"/>
                    <a:gd name="T19" fmla="*/ 747 h 1610"/>
                    <a:gd name="T20" fmla="*/ 972 w 973"/>
                    <a:gd name="T21" fmla="*/ 1609 h 1610"/>
                    <a:gd name="T22" fmla="*/ 972 w 973"/>
                    <a:gd name="T23" fmla="*/ 1609 h 1610"/>
                    <a:gd name="T24" fmla="*/ 0 w 973"/>
                    <a:gd name="T25" fmla="*/ 1430 h 1610"/>
                    <a:gd name="T26" fmla="*/ 0 w 973"/>
                    <a:gd name="T27" fmla="*/ 175 h 1610"/>
                    <a:gd name="T28" fmla="*/ 972 w 973"/>
                    <a:gd name="T29" fmla="*/ 0 h 1610"/>
                    <a:gd name="T30" fmla="*/ 972 w 973"/>
                    <a:gd name="T31" fmla="*/ 1609 h 16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73" h="1610">
                      <a:moveTo>
                        <a:pt x="575" y="1064"/>
                      </a:moveTo>
                      <a:lnTo>
                        <a:pt x="575" y="1064"/>
                      </a:lnTo>
                      <a:cubicBezTo>
                        <a:pt x="649" y="1023"/>
                        <a:pt x="696" y="929"/>
                        <a:pt x="696" y="811"/>
                      </a:cubicBezTo>
                      <a:cubicBezTo>
                        <a:pt x="696" y="660"/>
                        <a:pt x="629" y="535"/>
                        <a:pt x="481" y="535"/>
                      </a:cubicBezTo>
                      <a:cubicBezTo>
                        <a:pt x="262" y="535"/>
                        <a:pt x="198" y="831"/>
                        <a:pt x="309" y="1003"/>
                      </a:cubicBezTo>
                      <a:cubicBezTo>
                        <a:pt x="353" y="1070"/>
                        <a:pt x="471" y="1124"/>
                        <a:pt x="575" y="1064"/>
                      </a:cubicBezTo>
                      <a:close/>
                      <a:moveTo>
                        <a:pt x="612" y="747"/>
                      </a:moveTo>
                      <a:lnTo>
                        <a:pt x="612" y="747"/>
                      </a:lnTo>
                      <a:cubicBezTo>
                        <a:pt x="663" y="1047"/>
                        <a:pt x="387" y="1101"/>
                        <a:pt x="343" y="879"/>
                      </a:cubicBezTo>
                      <a:cubicBezTo>
                        <a:pt x="286" y="596"/>
                        <a:pt x="572" y="512"/>
                        <a:pt x="612" y="747"/>
                      </a:cubicBezTo>
                      <a:close/>
                      <a:moveTo>
                        <a:pt x="972" y="1609"/>
                      </a:moveTo>
                      <a:lnTo>
                        <a:pt x="972" y="1609"/>
                      </a:lnTo>
                      <a:cubicBezTo>
                        <a:pt x="0" y="1430"/>
                        <a:pt x="0" y="1430"/>
                        <a:pt x="0" y="1430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972" y="0"/>
                        <a:pt x="972" y="0"/>
                        <a:pt x="972" y="0"/>
                      </a:cubicBezTo>
                      <a:lnTo>
                        <a:pt x="972" y="16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6" name="Freeform 245"/>
                <p:cNvSpPr>
                  <a:spLocks noChangeArrowheads="1"/>
                </p:cNvSpPr>
                <p:nvPr/>
              </p:nvSpPr>
              <p:spPr bwMode="auto">
                <a:xfrm>
                  <a:off x="3992181" y="1609580"/>
                  <a:ext cx="207963" cy="119063"/>
                </a:xfrm>
                <a:custGeom>
                  <a:avLst/>
                  <a:gdLst>
                    <a:gd name="T0" fmla="*/ 0 w 576"/>
                    <a:gd name="T1" fmla="*/ 4 h 331"/>
                    <a:gd name="T2" fmla="*/ 0 w 576"/>
                    <a:gd name="T3" fmla="*/ 4 h 331"/>
                    <a:gd name="T4" fmla="*/ 420 w 576"/>
                    <a:gd name="T5" fmla="*/ 4 h 331"/>
                    <a:gd name="T6" fmla="*/ 468 w 576"/>
                    <a:gd name="T7" fmla="*/ 4 h 331"/>
                    <a:gd name="T8" fmla="*/ 478 w 576"/>
                    <a:gd name="T9" fmla="*/ 74 h 331"/>
                    <a:gd name="T10" fmla="*/ 158 w 576"/>
                    <a:gd name="T11" fmla="*/ 307 h 331"/>
                    <a:gd name="T12" fmla="*/ 81 w 576"/>
                    <a:gd name="T13" fmla="*/ 303 h 331"/>
                    <a:gd name="T14" fmla="*/ 0 w 576"/>
                    <a:gd name="T15" fmla="*/ 246 h 331"/>
                    <a:gd name="T16" fmla="*/ 0 w 576"/>
                    <a:gd name="T17" fmla="*/ 4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6" h="331">
                      <a:moveTo>
                        <a:pt x="0" y="4"/>
                      </a:moveTo>
                      <a:lnTo>
                        <a:pt x="0" y="4"/>
                      </a:lnTo>
                      <a:cubicBezTo>
                        <a:pt x="420" y="4"/>
                        <a:pt x="420" y="4"/>
                        <a:pt x="420" y="4"/>
                      </a:cubicBezTo>
                      <a:cubicBezTo>
                        <a:pt x="437" y="4"/>
                        <a:pt x="454" y="4"/>
                        <a:pt x="468" y="4"/>
                      </a:cubicBezTo>
                      <a:cubicBezTo>
                        <a:pt x="575" y="0"/>
                        <a:pt x="525" y="37"/>
                        <a:pt x="478" y="74"/>
                      </a:cubicBezTo>
                      <a:cubicBezTo>
                        <a:pt x="158" y="307"/>
                        <a:pt x="158" y="307"/>
                        <a:pt x="158" y="307"/>
                      </a:cubicBezTo>
                      <a:cubicBezTo>
                        <a:pt x="131" y="327"/>
                        <a:pt x="111" y="330"/>
                        <a:pt x="81" y="303"/>
                      </a:cubicBezTo>
                      <a:cubicBezTo>
                        <a:pt x="0" y="246"/>
                        <a:pt x="0" y="246"/>
                        <a:pt x="0" y="246"/>
                      </a:cubicBezTo>
                      <a:lnTo>
                        <a:pt x="0" y="4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7" name="Freeform 246"/>
                <p:cNvSpPr>
                  <a:spLocks noChangeArrowheads="1"/>
                </p:cNvSpPr>
                <p:nvPr/>
              </p:nvSpPr>
              <p:spPr bwMode="auto">
                <a:xfrm>
                  <a:off x="3992181" y="1655618"/>
                  <a:ext cx="193675" cy="238125"/>
                </a:xfrm>
                <a:custGeom>
                  <a:avLst/>
                  <a:gdLst>
                    <a:gd name="T0" fmla="*/ 494 w 539"/>
                    <a:gd name="T1" fmla="*/ 659 h 660"/>
                    <a:gd name="T2" fmla="*/ 494 w 539"/>
                    <a:gd name="T3" fmla="*/ 659 h 660"/>
                    <a:gd name="T4" fmla="*/ 0 w 539"/>
                    <a:gd name="T5" fmla="*/ 659 h 660"/>
                    <a:gd name="T6" fmla="*/ 0 w 539"/>
                    <a:gd name="T7" fmla="*/ 219 h 660"/>
                    <a:gd name="T8" fmla="*/ 77 w 539"/>
                    <a:gd name="T9" fmla="*/ 269 h 660"/>
                    <a:gd name="T10" fmla="*/ 155 w 539"/>
                    <a:gd name="T11" fmla="*/ 272 h 660"/>
                    <a:gd name="T12" fmla="*/ 535 w 539"/>
                    <a:gd name="T13" fmla="*/ 0 h 660"/>
                    <a:gd name="T14" fmla="*/ 535 w 539"/>
                    <a:gd name="T15" fmla="*/ 609 h 660"/>
                    <a:gd name="T16" fmla="*/ 494 w 539"/>
                    <a:gd name="T17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9" h="660">
                      <a:moveTo>
                        <a:pt x="494" y="659"/>
                      </a:moveTo>
                      <a:lnTo>
                        <a:pt x="494" y="659"/>
                      </a:lnTo>
                      <a:cubicBezTo>
                        <a:pt x="0" y="659"/>
                        <a:pt x="0" y="659"/>
                        <a:pt x="0" y="659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77" y="269"/>
                        <a:pt x="77" y="269"/>
                        <a:pt x="77" y="269"/>
                      </a:cubicBezTo>
                      <a:cubicBezTo>
                        <a:pt x="101" y="289"/>
                        <a:pt x="134" y="286"/>
                        <a:pt x="155" y="272"/>
                      </a:cubicBezTo>
                      <a:cubicBezTo>
                        <a:pt x="535" y="0"/>
                        <a:pt x="535" y="0"/>
                        <a:pt x="535" y="0"/>
                      </a:cubicBezTo>
                      <a:cubicBezTo>
                        <a:pt x="535" y="609"/>
                        <a:pt x="535" y="609"/>
                        <a:pt x="535" y="609"/>
                      </a:cubicBezTo>
                      <a:cubicBezTo>
                        <a:pt x="535" y="649"/>
                        <a:pt x="538" y="659"/>
                        <a:pt x="494" y="659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48" name="Freeform 247"/>
                <p:cNvSpPr>
                  <a:spLocks noChangeArrowheads="1"/>
                </p:cNvSpPr>
                <p:nvPr/>
              </p:nvSpPr>
              <p:spPr bwMode="auto">
                <a:xfrm>
                  <a:off x="3992181" y="1569893"/>
                  <a:ext cx="233363" cy="255587"/>
                </a:xfrm>
                <a:custGeom>
                  <a:avLst/>
                  <a:gdLst>
                    <a:gd name="T0" fmla="*/ 649 w 650"/>
                    <a:gd name="T1" fmla="*/ 666 h 708"/>
                    <a:gd name="T2" fmla="*/ 649 w 650"/>
                    <a:gd name="T3" fmla="*/ 666 h 708"/>
                    <a:gd name="T4" fmla="*/ 616 w 650"/>
                    <a:gd name="T5" fmla="*/ 707 h 708"/>
                    <a:gd name="T6" fmla="*/ 582 w 650"/>
                    <a:gd name="T7" fmla="*/ 670 h 708"/>
                    <a:gd name="T8" fmla="*/ 582 w 650"/>
                    <a:gd name="T9" fmla="*/ 71 h 708"/>
                    <a:gd name="T10" fmla="*/ 0 w 650"/>
                    <a:gd name="T11" fmla="*/ 71 h 708"/>
                    <a:gd name="T12" fmla="*/ 0 w 650"/>
                    <a:gd name="T13" fmla="*/ 0 h 708"/>
                    <a:gd name="T14" fmla="*/ 585 w 650"/>
                    <a:gd name="T15" fmla="*/ 0 h 708"/>
                    <a:gd name="T16" fmla="*/ 649 w 650"/>
                    <a:gd name="T17" fmla="*/ 71 h 708"/>
                    <a:gd name="T18" fmla="*/ 649 w 650"/>
                    <a:gd name="T19" fmla="*/ 666 h 7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50" h="708">
                      <a:moveTo>
                        <a:pt x="649" y="666"/>
                      </a:moveTo>
                      <a:lnTo>
                        <a:pt x="649" y="666"/>
                      </a:lnTo>
                      <a:cubicBezTo>
                        <a:pt x="649" y="696"/>
                        <a:pt x="649" y="707"/>
                        <a:pt x="616" y="707"/>
                      </a:cubicBezTo>
                      <a:cubicBezTo>
                        <a:pt x="582" y="707"/>
                        <a:pt x="582" y="700"/>
                        <a:pt x="582" y="670"/>
                      </a:cubicBezTo>
                      <a:cubicBezTo>
                        <a:pt x="582" y="71"/>
                        <a:pt x="582" y="71"/>
                        <a:pt x="582" y="7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85" y="0"/>
                        <a:pt x="585" y="0"/>
                        <a:pt x="585" y="0"/>
                      </a:cubicBezTo>
                      <a:cubicBezTo>
                        <a:pt x="649" y="0"/>
                        <a:pt x="649" y="20"/>
                        <a:pt x="649" y="71"/>
                      </a:cubicBezTo>
                      <a:lnTo>
                        <a:pt x="649" y="666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42" name="Rectangle 241"/>
            <p:cNvSpPr/>
            <p:nvPr/>
          </p:nvSpPr>
          <p:spPr>
            <a:xfrm>
              <a:off x="1872027" y="0"/>
              <a:ext cx="731838" cy="5794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5290358" y="1284415"/>
            <a:ext cx="1316643" cy="846137"/>
            <a:chOff x="2391826" y="0"/>
            <a:chExt cx="1316643" cy="846137"/>
          </a:xfrm>
        </p:grpSpPr>
        <p:grpSp>
          <p:nvGrpSpPr>
            <p:cNvPr id="250" name="Group 249"/>
            <p:cNvGrpSpPr/>
            <p:nvPr/>
          </p:nvGrpSpPr>
          <p:grpSpPr>
            <a:xfrm>
              <a:off x="2391826" y="0"/>
              <a:ext cx="1316643" cy="846137"/>
              <a:chOff x="4783652" y="1830960"/>
              <a:chExt cx="1316643" cy="846137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4783652" y="2492431"/>
                <a:ext cx="1316643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Microsoft SharePoint</a:t>
                </a:r>
              </a:p>
            </p:txBody>
          </p:sp>
          <p:grpSp>
            <p:nvGrpSpPr>
              <p:cNvPr id="253" name="Group 252"/>
              <p:cNvGrpSpPr/>
              <p:nvPr/>
            </p:nvGrpSpPr>
            <p:grpSpPr>
              <a:xfrm>
                <a:off x="5129236" y="1830960"/>
                <a:ext cx="625475" cy="592137"/>
                <a:chOff x="5175087" y="1434230"/>
                <a:chExt cx="625475" cy="592137"/>
              </a:xfrm>
            </p:grpSpPr>
            <p:sp>
              <p:nvSpPr>
                <p:cNvPr id="254" name="Freeform 253"/>
                <p:cNvSpPr>
                  <a:spLocks noChangeArrowheads="1"/>
                </p:cNvSpPr>
                <p:nvPr/>
              </p:nvSpPr>
              <p:spPr bwMode="auto">
                <a:xfrm>
                  <a:off x="5175087" y="1434230"/>
                  <a:ext cx="347663" cy="592137"/>
                </a:xfrm>
                <a:custGeom>
                  <a:avLst/>
                  <a:gdLst>
                    <a:gd name="T0" fmla="*/ 370 w 967"/>
                    <a:gd name="T1" fmla="*/ 871 h 1646"/>
                    <a:gd name="T2" fmla="*/ 471 w 967"/>
                    <a:gd name="T3" fmla="*/ 1046 h 1646"/>
                    <a:gd name="T4" fmla="*/ 276 w 967"/>
                    <a:gd name="T5" fmla="*/ 1003 h 1646"/>
                    <a:gd name="T6" fmla="*/ 279 w 967"/>
                    <a:gd name="T7" fmla="*/ 1144 h 1646"/>
                    <a:gd name="T8" fmla="*/ 545 w 967"/>
                    <a:gd name="T9" fmla="*/ 1144 h 1646"/>
                    <a:gd name="T10" fmla="*/ 528 w 967"/>
                    <a:gd name="T11" fmla="*/ 821 h 1646"/>
                    <a:gd name="T12" fmla="*/ 394 w 967"/>
                    <a:gd name="T13" fmla="*/ 643 h 1646"/>
                    <a:gd name="T14" fmla="*/ 589 w 967"/>
                    <a:gd name="T15" fmla="*/ 639 h 1646"/>
                    <a:gd name="T16" fmla="*/ 586 w 967"/>
                    <a:gd name="T17" fmla="*/ 505 h 1646"/>
                    <a:gd name="T18" fmla="*/ 360 w 967"/>
                    <a:gd name="T19" fmla="*/ 525 h 1646"/>
                    <a:gd name="T20" fmla="*/ 370 w 967"/>
                    <a:gd name="T21" fmla="*/ 871 h 1646"/>
                    <a:gd name="T22" fmla="*/ 966 w 967"/>
                    <a:gd name="T23" fmla="*/ 1645 h 1646"/>
                    <a:gd name="T24" fmla="*/ 0 w 967"/>
                    <a:gd name="T25" fmla="*/ 1470 h 1646"/>
                    <a:gd name="T26" fmla="*/ 3 w 967"/>
                    <a:gd name="T27" fmla="*/ 175 h 1646"/>
                    <a:gd name="T28" fmla="*/ 966 w 967"/>
                    <a:gd name="T29" fmla="*/ 0 h 1646"/>
                    <a:gd name="T30" fmla="*/ 966 w 967"/>
                    <a:gd name="T31" fmla="*/ 1645 h 1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7" h="1646">
                      <a:moveTo>
                        <a:pt x="370" y="871"/>
                      </a:moveTo>
                      <a:cubicBezTo>
                        <a:pt x="424" y="909"/>
                        <a:pt x="522" y="962"/>
                        <a:pt x="471" y="1046"/>
                      </a:cubicBezTo>
                      <a:cubicBezTo>
                        <a:pt x="411" y="1097"/>
                        <a:pt x="330" y="1040"/>
                        <a:pt x="276" y="1003"/>
                      </a:cubicBezTo>
                      <a:cubicBezTo>
                        <a:pt x="276" y="1046"/>
                        <a:pt x="279" y="1097"/>
                        <a:pt x="279" y="1144"/>
                      </a:cubicBezTo>
                      <a:cubicBezTo>
                        <a:pt x="363" y="1178"/>
                        <a:pt x="468" y="1205"/>
                        <a:pt x="545" y="1144"/>
                      </a:cubicBezTo>
                      <a:cubicBezTo>
                        <a:pt x="646" y="1067"/>
                        <a:pt x="636" y="888"/>
                        <a:pt x="528" y="821"/>
                      </a:cubicBezTo>
                      <a:cubicBezTo>
                        <a:pt x="471" y="771"/>
                        <a:pt x="357" y="737"/>
                        <a:pt x="394" y="643"/>
                      </a:cubicBezTo>
                      <a:cubicBezTo>
                        <a:pt x="448" y="582"/>
                        <a:pt x="525" y="623"/>
                        <a:pt x="589" y="639"/>
                      </a:cubicBezTo>
                      <a:cubicBezTo>
                        <a:pt x="589" y="596"/>
                        <a:pt x="586" y="549"/>
                        <a:pt x="586" y="505"/>
                      </a:cubicBezTo>
                      <a:cubicBezTo>
                        <a:pt x="512" y="495"/>
                        <a:pt x="431" y="481"/>
                        <a:pt x="360" y="525"/>
                      </a:cubicBezTo>
                      <a:cubicBezTo>
                        <a:pt x="246" y="599"/>
                        <a:pt x="249" y="798"/>
                        <a:pt x="370" y="871"/>
                      </a:cubicBezTo>
                      <a:close/>
                      <a:moveTo>
                        <a:pt x="966" y="1645"/>
                      </a:moveTo>
                      <a:cubicBezTo>
                        <a:pt x="0" y="1470"/>
                        <a:pt x="0" y="1470"/>
                        <a:pt x="0" y="1470"/>
                      </a:cubicBezTo>
                      <a:cubicBezTo>
                        <a:pt x="3" y="175"/>
                        <a:pt x="3" y="175"/>
                        <a:pt x="3" y="175"/>
                      </a:cubicBezTo>
                      <a:cubicBezTo>
                        <a:pt x="966" y="0"/>
                        <a:pt x="966" y="0"/>
                        <a:pt x="966" y="0"/>
                      </a:cubicBezTo>
                      <a:lnTo>
                        <a:pt x="966" y="164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5" name="Freeform 254"/>
                <p:cNvSpPr>
                  <a:spLocks noChangeArrowheads="1"/>
                </p:cNvSpPr>
                <p:nvPr/>
              </p:nvSpPr>
              <p:spPr bwMode="auto">
                <a:xfrm>
                  <a:off x="5551325" y="1512017"/>
                  <a:ext cx="249237" cy="430213"/>
                </a:xfrm>
                <a:custGeom>
                  <a:avLst/>
                  <a:gdLst>
                    <a:gd name="T0" fmla="*/ 528 w 694"/>
                    <a:gd name="T1" fmla="*/ 760 h 1196"/>
                    <a:gd name="T2" fmla="*/ 495 w 694"/>
                    <a:gd name="T3" fmla="*/ 757 h 1196"/>
                    <a:gd name="T4" fmla="*/ 266 w 694"/>
                    <a:gd name="T5" fmla="*/ 1006 h 1196"/>
                    <a:gd name="T6" fmla="*/ 266 w 694"/>
                    <a:gd name="T7" fmla="*/ 1030 h 1196"/>
                    <a:gd name="T8" fmla="*/ 101 w 694"/>
                    <a:gd name="T9" fmla="*/ 1195 h 1196"/>
                    <a:gd name="T10" fmla="*/ 0 w 694"/>
                    <a:gd name="T11" fmla="*/ 1161 h 1196"/>
                    <a:gd name="T12" fmla="*/ 0 w 694"/>
                    <a:gd name="T13" fmla="*/ 898 h 1196"/>
                    <a:gd name="T14" fmla="*/ 101 w 694"/>
                    <a:gd name="T15" fmla="*/ 861 h 1196"/>
                    <a:gd name="T16" fmla="*/ 235 w 694"/>
                    <a:gd name="T17" fmla="*/ 935 h 1196"/>
                    <a:gd name="T18" fmla="*/ 424 w 694"/>
                    <a:gd name="T19" fmla="*/ 723 h 1196"/>
                    <a:gd name="T20" fmla="*/ 360 w 694"/>
                    <a:gd name="T21" fmla="*/ 592 h 1196"/>
                    <a:gd name="T22" fmla="*/ 424 w 694"/>
                    <a:gd name="T23" fmla="*/ 468 h 1196"/>
                    <a:gd name="T24" fmla="*/ 235 w 694"/>
                    <a:gd name="T25" fmla="*/ 262 h 1196"/>
                    <a:gd name="T26" fmla="*/ 101 w 694"/>
                    <a:gd name="T27" fmla="*/ 333 h 1196"/>
                    <a:gd name="T28" fmla="*/ 0 w 694"/>
                    <a:gd name="T29" fmla="*/ 296 h 1196"/>
                    <a:gd name="T30" fmla="*/ 0 w 694"/>
                    <a:gd name="T31" fmla="*/ 37 h 1196"/>
                    <a:gd name="T32" fmla="*/ 101 w 694"/>
                    <a:gd name="T33" fmla="*/ 0 h 1196"/>
                    <a:gd name="T34" fmla="*/ 266 w 694"/>
                    <a:gd name="T35" fmla="*/ 168 h 1196"/>
                    <a:gd name="T36" fmla="*/ 266 w 694"/>
                    <a:gd name="T37" fmla="*/ 188 h 1196"/>
                    <a:gd name="T38" fmla="*/ 495 w 694"/>
                    <a:gd name="T39" fmla="*/ 437 h 1196"/>
                    <a:gd name="T40" fmla="*/ 528 w 694"/>
                    <a:gd name="T41" fmla="*/ 434 h 1196"/>
                    <a:gd name="T42" fmla="*/ 693 w 694"/>
                    <a:gd name="T43" fmla="*/ 592 h 1196"/>
                    <a:gd name="T44" fmla="*/ 528 w 694"/>
                    <a:gd name="T45" fmla="*/ 760 h 1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94" h="1196">
                      <a:moveTo>
                        <a:pt x="528" y="760"/>
                      </a:moveTo>
                      <a:cubicBezTo>
                        <a:pt x="518" y="760"/>
                        <a:pt x="505" y="760"/>
                        <a:pt x="495" y="757"/>
                      </a:cubicBezTo>
                      <a:cubicBezTo>
                        <a:pt x="454" y="868"/>
                        <a:pt x="370" y="956"/>
                        <a:pt x="266" y="1006"/>
                      </a:cubicBezTo>
                      <a:cubicBezTo>
                        <a:pt x="266" y="1016"/>
                        <a:pt x="266" y="1020"/>
                        <a:pt x="266" y="1030"/>
                      </a:cubicBezTo>
                      <a:cubicBezTo>
                        <a:pt x="266" y="1120"/>
                        <a:pt x="192" y="1195"/>
                        <a:pt x="101" y="1195"/>
                      </a:cubicBezTo>
                      <a:cubicBezTo>
                        <a:pt x="61" y="1195"/>
                        <a:pt x="27" y="1181"/>
                        <a:pt x="0" y="1161"/>
                      </a:cubicBezTo>
                      <a:cubicBezTo>
                        <a:pt x="0" y="898"/>
                        <a:pt x="0" y="898"/>
                        <a:pt x="0" y="898"/>
                      </a:cubicBezTo>
                      <a:cubicBezTo>
                        <a:pt x="27" y="875"/>
                        <a:pt x="61" y="861"/>
                        <a:pt x="101" y="861"/>
                      </a:cubicBezTo>
                      <a:cubicBezTo>
                        <a:pt x="155" y="861"/>
                        <a:pt x="205" y="892"/>
                        <a:pt x="235" y="935"/>
                      </a:cubicBezTo>
                      <a:cubicBezTo>
                        <a:pt x="326" y="892"/>
                        <a:pt x="394" y="814"/>
                        <a:pt x="424" y="723"/>
                      </a:cubicBezTo>
                      <a:cubicBezTo>
                        <a:pt x="387" y="693"/>
                        <a:pt x="360" y="646"/>
                        <a:pt x="360" y="592"/>
                      </a:cubicBezTo>
                      <a:cubicBezTo>
                        <a:pt x="360" y="545"/>
                        <a:pt x="387" y="498"/>
                        <a:pt x="424" y="468"/>
                      </a:cubicBezTo>
                      <a:cubicBezTo>
                        <a:pt x="390" y="377"/>
                        <a:pt x="323" y="303"/>
                        <a:pt x="235" y="262"/>
                      </a:cubicBezTo>
                      <a:cubicBezTo>
                        <a:pt x="209" y="306"/>
                        <a:pt x="155" y="333"/>
                        <a:pt x="101" y="333"/>
                      </a:cubicBezTo>
                      <a:cubicBezTo>
                        <a:pt x="61" y="333"/>
                        <a:pt x="27" y="320"/>
                        <a:pt x="0" y="296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27" y="13"/>
                        <a:pt x="61" y="0"/>
                        <a:pt x="101" y="0"/>
                      </a:cubicBezTo>
                      <a:cubicBezTo>
                        <a:pt x="192" y="0"/>
                        <a:pt x="266" y="74"/>
                        <a:pt x="266" y="168"/>
                      </a:cubicBezTo>
                      <a:cubicBezTo>
                        <a:pt x="266" y="175"/>
                        <a:pt x="266" y="185"/>
                        <a:pt x="266" y="188"/>
                      </a:cubicBezTo>
                      <a:cubicBezTo>
                        <a:pt x="370" y="239"/>
                        <a:pt x="454" y="330"/>
                        <a:pt x="495" y="437"/>
                      </a:cubicBezTo>
                      <a:cubicBezTo>
                        <a:pt x="505" y="434"/>
                        <a:pt x="518" y="434"/>
                        <a:pt x="528" y="434"/>
                      </a:cubicBezTo>
                      <a:cubicBezTo>
                        <a:pt x="619" y="434"/>
                        <a:pt x="693" y="508"/>
                        <a:pt x="693" y="592"/>
                      </a:cubicBezTo>
                      <a:cubicBezTo>
                        <a:pt x="693" y="683"/>
                        <a:pt x="619" y="760"/>
                        <a:pt x="528" y="760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51" name="Rectangle 250"/>
            <p:cNvSpPr/>
            <p:nvPr/>
          </p:nvSpPr>
          <p:spPr>
            <a:xfrm>
              <a:off x="2673910" y="0"/>
              <a:ext cx="752475" cy="5921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913708" y="1298702"/>
            <a:ext cx="1361784" cy="831850"/>
            <a:chOff x="3134225" y="0"/>
            <a:chExt cx="1361784" cy="831850"/>
          </a:xfrm>
        </p:grpSpPr>
        <p:grpSp>
          <p:nvGrpSpPr>
            <p:cNvPr id="257" name="Group 256"/>
            <p:cNvGrpSpPr/>
            <p:nvPr/>
          </p:nvGrpSpPr>
          <p:grpSpPr>
            <a:xfrm>
              <a:off x="3134225" y="0"/>
              <a:ext cx="1361784" cy="831850"/>
              <a:chOff x="6268450" y="1845247"/>
              <a:chExt cx="1361784" cy="831850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6268450" y="2492431"/>
                <a:ext cx="1361784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Microsoft PowerPoint</a:t>
                </a:r>
              </a:p>
            </p:txBody>
          </p:sp>
          <p:grpSp>
            <p:nvGrpSpPr>
              <p:cNvPr id="260" name="Group 259"/>
              <p:cNvGrpSpPr/>
              <p:nvPr/>
            </p:nvGrpSpPr>
            <p:grpSpPr>
              <a:xfrm>
                <a:off x="6646922" y="1845247"/>
                <a:ext cx="604838" cy="577850"/>
                <a:chOff x="6657432" y="1432038"/>
                <a:chExt cx="604838" cy="577850"/>
              </a:xfrm>
            </p:grpSpPr>
            <p:sp>
              <p:nvSpPr>
                <p:cNvPr id="261" name="Freeform 260"/>
                <p:cNvSpPr>
                  <a:spLocks noChangeArrowheads="1"/>
                </p:cNvSpPr>
                <p:nvPr/>
              </p:nvSpPr>
              <p:spPr bwMode="auto">
                <a:xfrm>
                  <a:off x="6657432" y="1432038"/>
                  <a:ext cx="352425" cy="577850"/>
                </a:xfrm>
                <a:custGeom>
                  <a:avLst/>
                  <a:gdLst>
                    <a:gd name="T0" fmla="*/ 451 w 977"/>
                    <a:gd name="T1" fmla="*/ 899 h 1606"/>
                    <a:gd name="T2" fmla="*/ 451 w 977"/>
                    <a:gd name="T3" fmla="*/ 899 h 1606"/>
                    <a:gd name="T4" fmla="*/ 622 w 977"/>
                    <a:gd name="T5" fmla="*/ 845 h 1606"/>
                    <a:gd name="T6" fmla="*/ 670 w 977"/>
                    <a:gd name="T7" fmla="*/ 667 h 1606"/>
                    <a:gd name="T8" fmla="*/ 356 w 977"/>
                    <a:gd name="T9" fmla="*/ 539 h 1606"/>
                    <a:gd name="T10" fmla="*/ 356 w 977"/>
                    <a:gd name="T11" fmla="*/ 1080 h 1606"/>
                    <a:gd name="T12" fmla="*/ 447 w 977"/>
                    <a:gd name="T13" fmla="*/ 1084 h 1606"/>
                    <a:gd name="T14" fmla="*/ 451 w 977"/>
                    <a:gd name="T15" fmla="*/ 899 h 1606"/>
                    <a:gd name="T16" fmla="*/ 451 w 977"/>
                    <a:gd name="T17" fmla="*/ 633 h 1606"/>
                    <a:gd name="T18" fmla="*/ 451 w 977"/>
                    <a:gd name="T19" fmla="*/ 633 h 1606"/>
                    <a:gd name="T20" fmla="*/ 562 w 977"/>
                    <a:gd name="T21" fmla="*/ 720 h 1606"/>
                    <a:gd name="T22" fmla="*/ 451 w 977"/>
                    <a:gd name="T23" fmla="*/ 798 h 1606"/>
                    <a:gd name="T24" fmla="*/ 451 w 977"/>
                    <a:gd name="T25" fmla="*/ 633 h 1606"/>
                    <a:gd name="T26" fmla="*/ 976 w 977"/>
                    <a:gd name="T27" fmla="*/ 1605 h 1606"/>
                    <a:gd name="T28" fmla="*/ 976 w 977"/>
                    <a:gd name="T29" fmla="*/ 1605 h 1606"/>
                    <a:gd name="T30" fmla="*/ 0 w 977"/>
                    <a:gd name="T31" fmla="*/ 1461 h 1606"/>
                    <a:gd name="T32" fmla="*/ 0 w 977"/>
                    <a:gd name="T33" fmla="*/ 179 h 1606"/>
                    <a:gd name="T34" fmla="*/ 976 w 977"/>
                    <a:gd name="T35" fmla="*/ 0 h 1606"/>
                    <a:gd name="T36" fmla="*/ 976 w 977"/>
                    <a:gd name="T37" fmla="*/ 1605 h 16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77" h="1606">
                      <a:moveTo>
                        <a:pt x="451" y="899"/>
                      </a:moveTo>
                      <a:lnTo>
                        <a:pt x="451" y="899"/>
                      </a:lnTo>
                      <a:cubicBezTo>
                        <a:pt x="525" y="892"/>
                        <a:pt x="582" y="889"/>
                        <a:pt x="622" y="845"/>
                      </a:cubicBezTo>
                      <a:cubicBezTo>
                        <a:pt x="659" y="808"/>
                        <a:pt x="676" y="737"/>
                        <a:pt x="670" y="667"/>
                      </a:cubicBezTo>
                      <a:cubicBezTo>
                        <a:pt x="646" y="495"/>
                        <a:pt x="511" y="535"/>
                        <a:pt x="356" y="539"/>
                      </a:cubicBezTo>
                      <a:cubicBezTo>
                        <a:pt x="356" y="1080"/>
                        <a:pt x="356" y="1080"/>
                        <a:pt x="356" y="1080"/>
                      </a:cubicBezTo>
                      <a:cubicBezTo>
                        <a:pt x="447" y="1084"/>
                        <a:pt x="447" y="1084"/>
                        <a:pt x="447" y="1084"/>
                      </a:cubicBezTo>
                      <a:lnTo>
                        <a:pt x="451" y="899"/>
                      </a:lnTo>
                      <a:close/>
                      <a:moveTo>
                        <a:pt x="451" y="633"/>
                      </a:moveTo>
                      <a:lnTo>
                        <a:pt x="451" y="633"/>
                      </a:lnTo>
                      <a:cubicBezTo>
                        <a:pt x="528" y="626"/>
                        <a:pt x="565" y="636"/>
                        <a:pt x="562" y="720"/>
                      </a:cubicBezTo>
                      <a:cubicBezTo>
                        <a:pt x="558" y="788"/>
                        <a:pt x="518" y="801"/>
                        <a:pt x="451" y="798"/>
                      </a:cubicBezTo>
                      <a:lnTo>
                        <a:pt x="451" y="633"/>
                      </a:lnTo>
                      <a:close/>
                      <a:moveTo>
                        <a:pt x="976" y="1605"/>
                      </a:moveTo>
                      <a:lnTo>
                        <a:pt x="976" y="1605"/>
                      </a:lnTo>
                      <a:cubicBezTo>
                        <a:pt x="0" y="1461"/>
                        <a:pt x="0" y="1461"/>
                        <a:pt x="0" y="1461"/>
                      </a:cubicBezTo>
                      <a:cubicBezTo>
                        <a:pt x="0" y="179"/>
                        <a:pt x="0" y="179"/>
                        <a:pt x="0" y="179"/>
                      </a:cubicBezTo>
                      <a:cubicBezTo>
                        <a:pt x="976" y="0"/>
                        <a:pt x="976" y="0"/>
                        <a:pt x="976" y="0"/>
                      </a:cubicBezTo>
                      <a:lnTo>
                        <a:pt x="976" y="16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2" name="Freeform 261"/>
                <p:cNvSpPr>
                  <a:spLocks noChangeArrowheads="1"/>
                </p:cNvSpPr>
                <p:nvPr/>
              </p:nvSpPr>
              <p:spPr bwMode="auto">
                <a:xfrm>
                  <a:off x="7030495" y="1584438"/>
                  <a:ext cx="187325" cy="314325"/>
                </a:xfrm>
                <a:custGeom>
                  <a:avLst/>
                  <a:gdLst>
                    <a:gd name="T0" fmla="*/ 80 w 522"/>
                    <a:gd name="T1" fmla="*/ 61 h 872"/>
                    <a:gd name="T2" fmla="*/ 80 w 522"/>
                    <a:gd name="T3" fmla="*/ 61 h 872"/>
                    <a:gd name="T4" fmla="*/ 80 w 522"/>
                    <a:gd name="T5" fmla="*/ 259 h 872"/>
                    <a:gd name="T6" fmla="*/ 286 w 522"/>
                    <a:gd name="T7" fmla="*/ 259 h 872"/>
                    <a:gd name="T8" fmla="*/ 80 w 522"/>
                    <a:gd name="T9" fmla="*/ 61 h 872"/>
                    <a:gd name="T10" fmla="*/ 521 w 522"/>
                    <a:gd name="T11" fmla="*/ 871 h 872"/>
                    <a:gd name="T12" fmla="*/ 521 w 522"/>
                    <a:gd name="T13" fmla="*/ 871 h 872"/>
                    <a:gd name="T14" fmla="*/ 0 w 522"/>
                    <a:gd name="T15" fmla="*/ 871 h 872"/>
                    <a:gd name="T16" fmla="*/ 0 w 522"/>
                    <a:gd name="T17" fmla="*/ 784 h 872"/>
                    <a:gd name="T18" fmla="*/ 353 w 522"/>
                    <a:gd name="T19" fmla="*/ 784 h 872"/>
                    <a:gd name="T20" fmla="*/ 353 w 522"/>
                    <a:gd name="T21" fmla="*/ 707 h 872"/>
                    <a:gd name="T22" fmla="*/ 0 w 522"/>
                    <a:gd name="T23" fmla="*/ 707 h 872"/>
                    <a:gd name="T24" fmla="*/ 0 w 522"/>
                    <a:gd name="T25" fmla="*/ 639 h 872"/>
                    <a:gd name="T26" fmla="*/ 353 w 522"/>
                    <a:gd name="T27" fmla="*/ 639 h 872"/>
                    <a:gd name="T28" fmla="*/ 353 w 522"/>
                    <a:gd name="T29" fmla="*/ 565 h 872"/>
                    <a:gd name="T30" fmla="*/ 0 w 522"/>
                    <a:gd name="T31" fmla="*/ 565 h 872"/>
                    <a:gd name="T32" fmla="*/ 0 w 522"/>
                    <a:gd name="T33" fmla="*/ 498 h 872"/>
                    <a:gd name="T34" fmla="*/ 259 w 522"/>
                    <a:gd name="T35" fmla="*/ 293 h 872"/>
                    <a:gd name="T36" fmla="*/ 47 w 522"/>
                    <a:gd name="T37" fmla="*/ 293 h 872"/>
                    <a:gd name="T38" fmla="*/ 47 w 522"/>
                    <a:gd name="T39" fmla="*/ 88 h 872"/>
                    <a:gd name="T40" fmla="*/ 0 w 522"/>
                    <a:gd name="T41" fmla="*/ 94 h 872"/>
                    <a:gd name="T42" fmla="*/ 0 w 522"/>
                    <a:gd name="T43" fmla="*/ 0 h 872"/>
                    <a:gd name="T44" fmla="*/ 521 w 522"/>
                    <a:gd name="T45" fmla="*/ 0 h 872"/>
                    <a:gd name="T46" fmla="*/ 521 w 522"/>
                    <a:gd name="T47" fmla="*/ 871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22" h="872">
                      <a:moveTo>
                        <a:pt x="80" y="61"/>
                      </a:moveTo>
                      <a:lnTo>
                        <a:pt x="80" y="61"/>
                      </a:lnTo>
                      <a:cubicBezTo>
                        <a:pt x="80" y="259"/>
                        <a:pt x="80" y="259"/>
                        <a:pt x="80" y="259"/>
                      </a:cubicBezTo>
                      <a:cubicBezTo>
                        <a:pt x="286" y="259"/>
                        <a:pt x="286" y="259"/>
                        <a:pt x="286" y="259"/>
                      </a:cubicBezTo>
                      <a:cubicBezTo>
                        <a:pt x="286" y="145"/>
                        <a:pt x="225" y="61"/>
                        <a:pt x="80" y="61"/>
                      </a:cubicBezTo>
                      <a:close/>
                      <a:moveTo>
                        <a:pt x="521" y="871"/>
                      </a:moveTo>
                      <a:lnTo>
                        <a:pt x="521" y="871"/>
                      </a:lnTo>
                      <a:cubicBezTo>
                        <a:pt x="0" y="871"/>
                        <a:pt x="0" y="871"/>
                        <a:pt x="0" y="871"/>
                      </a:cubicBezTo>
                      <a:cubicBezTo>
                        <a:pt x="0" y="784"/>
                        <a:pt x="0" y="784"/>
                        <a:pt x="0" y="784"/>
                      </a:cubicBezTo>
                      <a:cubicBezTo>
                        <a:pt x="353" y="784"/>
                        <a:pt x="353" y="784"/>
                        <a:pt x="353" y="784"/>
                      </a:cubicBezTo>
                      <a:cubicBezTo>
                        <a:pt x="353" y="707"/>
                        <a:pt x="353" y="707"/>
                        <a:pt x="353" y="707"/>
                      </a:cubicBezTo>
                      <a:cubicBezTo>
                        <a:pt x="0" y="707"/>
                        <a:pt x="0" y="707"/>
                        <a:pt x="0" y="707"/>
                      </a:cubicBezTo>
                      <a:cubicBezTo>
                        <a:pt x="0" y="639"/>
                        <a:pt x="0" y="639"/>
                        <a:pt x="0" y="639"/>
                      </a:cubicBezTo>
                      <a:cubicBezTo>
                        <a:pt x="353" y="639"/>
                        <a:pt x="353" y="639"/>
                        <a:pt x="353" y="639"/>
                      </a:cubicBezTo>
                      <a:cubicBezTo>
                        <a:pt x="353" y="565"/>
                        <a:pt x="353" y="565"/>
                        <a:pt x="353" y="565"/>
                      </a:cubicBezTo>
                      <a:cubicBezTo>
                        <a:pt x="0" y="565"/>
                        <a:pt x="0" y="565"/>
                        <a:pt x="0" y="565"/>
                      </a:cubicBezTo>
                      <a:cubicBezTo>
                        <a:pt x="0" y="498"/>
                        <a:pt x="0" y="498"/>
                        <a:pt x="0" y="498"/>
                      </a:cubicBezTo>
                      <a:cubicBezTo>
                        <a:pt x="218" y="522"/>
                        <a:pt x="262" y="367"/>
                        <a:pt x="259" y="293"/>
                      </a:cubicBezTo>
                      <a:cubicBezTo>
                        <a:pt x="47" y="293"/>
                        <a:pt x="47" y="293"/>
                        <a:pt x="47" y="293"/>
                      </a:cubicBezTo>
                      <a:cubicBezTo>
                        <a:pt x="47" y="88"/>
                        <a:pt x="47" y="88"/>
                        <a:pt x="47" y="88"/>
                      </a:cubicBezTo>
                      <a:cubicBezTo>
                        <a:pt x="30" y="91"/>
                        <a:pt x="13" y="91"/>
                        <a:pt x="0" y="9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21" y="0"/>
                        <a:pt x="521" y="0"/>
                        <a:pt x="521" y="0"/>
                      </a:cubicBezTo>
                      <a:lnTo>
                        <a:pt x="521" y="87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63" name="Freeform 262"/>
                <p:cNvSpPr>
                  <a:spLocks noChangeArrowheads="1"/>
                </p:cNvSpPr>
                <p:nvPr/>
              </p:nvSpPr>
              <p:spPr bwMode="auto">
                <a:xfrm>
                  <a:off x="7030495" y="1544750"/>
                  <a:ext cx="231775" cy="287338"/>
                </a:xfrm>
                <a:custGeom>
                  <a:avLst/>
                  <a:gdLst>
                    <a:gd name="T0" fmla="*/ 642 w 643"/>
                    <a:gd name="T1" fmla="*/ 798 h 799"/>
                    <a:gd name="T2" fmla="*/ 582 w 643"/>
                    <a:gd name="T3" fmla="*/ 798 h 799"/>
                    <a:gd name="T4" fmla="*/ 582 w 643"/>
                    <a:gd name="T5" fmla="*/ 57 h 799"/>
                    <a:gd name="T6" fmla="*/ 0 w 643"/>
                    <a:gd name="T7" fmla="*/ 57 h 799"/>
                    <a:gd name="T8" fmla="*/ 0 w 643"/>
                    <a:gd name="T9" fmla="*/ 0 h 799"/>
                    <a:gd name="T10" fmla="*/ 642 w 643"/>
                    <a:gd name="T11" fmla="*/ 0 h 799"/>
                    <a:gd name="T12" fmla="*/ 642 w 643"/>
                    <a:gd name="T13" fmla="*/ 798 h 7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3" h="799">
                      <a:moveTo>
                        <a:pt x="642" y="798"/>
                      </a:moveTo>
                      <a:lnTo>
                        <a:pt x="582" y="798"/>
                      </a:lnTo>
                      <a:lnTo>
                        <a:pt x="582" y="57"/>
                      </a:lnTo>
                      <a:lnTo>
                        <a:pt x="0" y="57"/>
                      </a:lnTo>
                      <a:lnTo>
                        <a:pt x="0" y="0"/>
                      </a:lnTo>
                      <a:lnTo>
                        <a:pt x="642" y="0"/>
                      </a:lnTo>
                      <a:lnTo>
                        <a:pt x="642" y="79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58" name="Rectangle 257"/>
            <p:cNvSpPr/>
            <p:nvPr/>
          </p:nvSpPr>
          <p:spPr>
            <a:xfrm>
              <a:off x="3449198" y="0"/>
              <a:ext cx="731838" cy="5778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8770487" y="1301877"/>
            <a:ext cx="940065" cy="828675"/>
            <a:chOff x="4008607" y="0"/>
            <a:chExt cx="940065" cy="828675"/>
          </a:xfrm>
        </p:grpSpPr>
        <p:grpSp>
          <p:nvGrpSpPr>
            <p:cNvPr id="265" name="Group 264"/>
            <p:cNvGrpSpPr/>
            <p:nvPr/>
          </p:nvGrpSpPr>
          <p:grpSpPr>
            <a:xfrm>
              <a:off x="4008607" y="0"/>
              <a:ext cx="940065" cy="828675"/>
              <a:chOff x="8017213" y="1848422"/>
              <a:chExt cx="940065" cy="828675"/>
            </a:xfrm>
          </p:grpSpPr>
          <p:sp>
            <p:nvSpPr>
              <p:cNvPr id="267" name="TextBox 266"/>
              <p:cNvSpPr txBox="1"/>
              <p:nvPr/>
            </p:nvSpPr>
            <p:spPr>
              <a:xfrm>
                <a:off x="8017213" y="2492431"/>
                <a:ext cx="940065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Microsoft Visio</a:t>
                </a:r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8179270" y="1848422"/>
                <a:ext cx="615950" cy="574675"/>
                <a:chOff x="8166003" y="1423698"/>
                <a:chExt cx="615950" cy="574675"/>
              </a:xfrm>
            </p:grpSpPr>
            <p:sp>
              <p:nvSpPr>
                <p:cNvPr id="270" name="Freeform 269"/>
                <p:cNvSpPr>
                  <a:spLocks noChangeArrowheads="1"/>
                </p:cNvSpPr>
                <p:nvPr/>
              </p:nvSpPr>
              <p:spPr bwMode="auto">
                <a:xfrm>
                  <a:off x="8547003" y="1636423"/>
                  <a:ext cx="107950" cy="149225"/>
                </a:xfrm>
                <a:custGeom>
                  <a:avLst/>
                  <a:gdLst>
                    <a:gd name="T0" fmla="*/ 0 w 300"/>
                    <a:gd name="T1" fmla="*/ 0 h 415"/>
                    <a:gd name="T2" fmla="*/ 0 w 300"/>
                    <a:gd name="T3" fmla="*/ 0 h 415"/>
                    <a:gd name="T4" fmla="*/ 147 w 300"/>
                    <a:gd name="T5" fmla="*/ 0 h 415"/>
                    <a:gd name="T6" fmla="*/ 299 w 300"/>
                    <a:gd name="T7" fmla="*/ 151 h 415"/>
                    <a:gd name="T8" fmla="*/ 299 w 300"/>
                    <a:gd name="T9" fmla="*/ 414 h 415"/>
                    <a:gd name="T10" fmla="*/ 191 w 300"/>
                    <a:gd name="T11" fmla="*/ 410 h 415"/>
                    <a:gd name="T12" fmla="*/ 154 w 300"/>
                    <a:gd name="T13" fmla="*/ 272 h 415"/>
                    <a:gd name="T14" fmla="*/ 0 w 300"/>
                    <a:gd name="T15" fmla="*/ 272 h 415"/>
                    <a:gd name="T16" fmla="*/ 0 w 300"/>
                    <a:gd name="T17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0" h="4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98" y="50"/>
                        <a:pt x="248" y="101"/>
                        <a:pt x="299" y="151"/>
                      </a:cubicBezTo>
                      <a:cubicBezTo>
                        <a:pt x="299" y="414"/>
                        <a:pt x="299" y="414"/>
                        <a:pt x="299" y="414"/>
                      </a:cubicBezTo>
                      <a:cubicBezTo>
                        <a:pt x="191" y="410"/>
                        <a:pt x="191" y="410"/>
                        <a:pt x="191" y="410"/>
                      </a:cubicBezTo>
                      <a:cubicBezTo>
                        <a:pt x="191" y="289"/>
                        <a:pt x="195" y="272"/>
                        <a:pt x="154" y="272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1" name="Freeform 270"/>
                <p:cNvSpPr>
                  <a:spLocks noChangeArrowheads="1"/>
                </p:cNvSpPr>
                <p:nvPr/>
              </p:nvSpPr>
              <p:spPr bwMode="auto">
                <a:xfrm>
                  <a:off x="8629553" y="1588798"/>
                  <a:ext cx="76200" cy="74613"/>
                </a:xfrm>
                <a:custGeom>
                  <a:avLst/>
                  <a:gdLst>
                    <a:gd name="T0" fmla="*/ 0 w 210"/>
                    <a:gd name="T1" fmla="*/ 101 h 207"/>
                    <a:gd name="T2" fmla="*/ 105 w 210"/>
                    <a:gd name="T3" fmla="*/ 0 h 207"/>
                    <a:gd name="T4" fmla="*/ 209 w 210"/>
                    <a:gd name="T5" fmla="*/ 105 h 207"/>
                    <a:gd name="T6" fmla="*/ 105 w 210"/>
                    <a:gd name="T7" fmla="*/ 206 h 207"/>
                    <a:gd name="T8" fmla="*/ 0 w 210"/>
                    <a:gd name="T9" fmla="*/ 101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0" h="207">
                      <a:moveTo>
                        <a:pt x="0" y="101"/>
                      </a:moveTo>
                      <a:lnTo>
                        <a:pt x="105" y="0"/>
                      </a:lnTo>
                      <a:lnTo>
                        <a:pt x="209" y="105"/>
                      </a:lnTo>
                      <a:lnTo>
                        <a:pt x="105" y="206"/>
                      </a:lnTo>
                      <a:lnTo>
                        <a:pt x="0" y="101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2" name="Freeform 271"/>
                <p:cNvSpPr>
                  <a:spLocks noChangeArrowheads="1"/>
                </p:cNvSpPr>
                <p:nvPr/>
              </p:nvSpPr>
              <p:spPr bwMode="auto">
                <a:xfrm>
                  <a:off x="8547003" y="1757073"/>
                  <a:ext cx="47625" cy="82550"/>
                </a:xfrm>
                <a:custGeom>
                  <a:avLst/>
                  <a:gdLst>
                    <a:gd name="T0" fmla="*/ 0 w 132"/>
                    <a:gd name="T1" fmla="*/ 0 h 230"/>
                    <a:gd name="T2" fmla="*/ 0 w 132"/>
                    <a:gd name="T3" fmla="*/ 0 h 230"/>
                    <a:gd name="T4" fmla="*/ 131 w 132"/>
                    <a:gd name="T5" fmla="*/ 0 h 230"/>
                    <a:gd name="T6" fmla="*/ 131 w 132"/>
                    <a:gd name="T7" fmla="*/ 229 h 230"/>
                    <a:gd name="T8" fmla="*/ 0 w 132"/>
                    <a:gd name="T9" fmla="*/ 229 h 230"/>
                    <a:gd name="T10" fmla="*/ 0 w 132"/>
                    <a:gd name="T11" fmla="*/ 0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2" h="23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31" y="77"/>
                        <a:pt x="131" y="155"/>
                        <a:pt x="131" y="229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3" name="Freeform 272"/>
                <p:cNvSpPr>
                  <a:spLocks noChangeArrowheads="1"/>
                </p:cNvSpPr>
                <p:nvPr/>
              </p:nvSpPr>
              <p:spPr bwMode="auto">
                <a:xfrm>
                  <a:off x="8547003" y="1487198"/>
                  <a:ext cx="234950" cy="444500"/>
                </a:xfrm>
                <a:custGeom>
                  <a:avLst/>
                  <a:gdLst>
                    <a:gd name="T0" fmla="*/ 602 w 653"/>
                    <a:gd name="T1" fmla="*/ 1235 h 1236"/>
                    <a:gd name="T2" fmla="*/ 602 w 653"/>
                    <a:gd name="T3" fmla="*/ 1235 h 1236"/>
                    <a:gd name="T4" fmla="*/ 0 w 653"/>
                    <a:gd name="T5" fmla="*/ 1235 h 1236"/>
                    <a:gd name="T6" fmla="*/ 0 w 653"/>
                    <a:gd name="T7" fmla="*/ 1046 h 1236"/>
                    <a:gd name="T8" fmla="*/ 144 w 653"/>
                    <a:gd name="T9" fmla="*/ 1046 h 1236"/>
                    <a:gd name="T10" fmla="*/ 191 w 653"/>
                    <a:gd name="T11" fmla="*/ 989 h 1236"/>
                    <a:gd name="T12" fmla="*/ 191 w 653"/>
                    <a:gd name="T13" fmla="*/ 895 h 1236"/>
                    <a:gd name="T14" fmla="*/ 363 w 653"/>
                    <a:gd name="T15" fmla="*/ 895 h 1236"/>
                    <a:gd name="T16" fmla="*/ 363 w 653"/>
                    <a:gd name="T17" fmla="*/ 575 h 1236"/>
                    <a:gd name="T18" fmla="*/ 373 w 653"/>
                    <a:gd name="T19" fmla="*/ 568 h 1236"/>
                    <a:gd name="T20" fmla="*/ 538 w 653"/>
                    <a:gd name="T21" fmla="*/ 387 h 1236"/>
                    <a:gd name="T22" fmla="*/ 339 w 653"/>
                    <a:gd name="T23" fmla="*/ 171 h 1236"/>
                    <a:gd name="T24" fmla="*/ 151 w 653"/>
                    <a:gd name="T25" fmla="*/ 346 h 1236"/>
                    <a:gd name="T26" fmla="*/ 0 w 653"/>
                    <a:gd name="T27" fmla="*/ 346 h 1236"/>
                    <a:gd name="T28" fmla="*/ 0 w 653"/>
                    <a:gd name="T29" fmla="*/ 0 h 1236"/>
                    <a:gd name="T30" fmla="*/ 602 w 653"/>
                    <a:gd name="T31" fmla="*/ 0 h 1236"/>
                    <a:gd name="T32" fmla="*/ 649 w 653"/>
                    <a:gd name="T33" fmla="*/ 53 h 1236"/>
                    <a:gd name="T34" fmla="*/ 652 w 653"/>
                    <a:gd name="T35" fmla="*/ 1184 h 1236"/>
                    <a:gd name="T36" fmla="*/ 602 w 653"/>
                    <a:gd name="T37" fmla="*/ 1235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53" h="1236">
                      <a:moveTo>
                        <a:pt x="602" y="1235"/>
                      </a:moveTo>
                      <a:lnTo>
                        <a:pt x="602" y="1235"/>
                      </a:lnTo>
                      <a:cubicBezTo>
                        <a:pt x="0" y="1235"/>
                        <a:pt x="0" y="1235"/>
                        <a:pt x="0" y="1235"/>
                      </a:cubicBezTo>
                      <a:cubicBezTo>
                        <a:pt x="0" y="1046"/>
                        <a:pt x="0" y="1046"/>
                        <a:pt x="0" y="1046"/>
                      </a:cubicBezTo>
                      <a:cubicBezTo>
                        <a:pt x="144" y="1046"/>
                        <a:pt x="144" y="1046"/>
                        <a:pt x="144" y="1046"/>
                      </a:cubicBezTo>
                      <a:cubicBezTo>
                        <a:pt x="191" y="1046"/>
                        <a:pt x="195" y="1029"/>
                        <a:pt x="191" y="989"/>
                      </a:cubicBezTo>
                      <a:cubicBezTo>
                        <a:pt x="191" y="895"/>
                        <a:pt x="191" y="895"/>
                        <a:pt x="191" y="895"/>
                      </a:cubicBezTo>
                      <a:cubicBezTo>
                        <a:pt x="363" y="895"/>
                        <a:pt x="363" y="895"/>
                        <a:pt x="363" y="895"/>
                      </a:cubicBezTo>
                      <a:cubicBezTo>
                        <a:pt x="363" y="575"/>
                        <a:pt x="363" y="575"/>
                        <a:pt x="363" y="575"/>
                      </a:cubicBezTo>
                      <a:cubicBezTo>
                        <a:pt x="363" y="572"/>
                        <a:pt x="370" y="568"/>
                        <a:pt x="373" y="568"/>
                      </a:cubicBezTo>
                      <a:cubicBezTo>
                        <a:pt x="538" y="387"/>
                        <a:pt x="538" y="387"/>
                        <a:pt x="538" y="387"/>
                      </a:cubicBezTo>
                      <a:cubicBezTo>
                        <a:pt x="339" y="171"/>
                        <a:pt x="339" y="171"/>
                        <a:pt x="339" y="171"/>
                      </a:cubicBezTo>
                      <a:cubicBezTo>
                        <a:pt x="151" y="346"/>
                        <a:pt x="151" y="346"/>
                        <a:pt x="151" y="346"/>
                      </a:cubicBezTo>
                      <a:cubicBezTo>
                        <a:pt x="0" y="346"/>
                        <a:pt x="0" y="346"/>
                        <a:pt x="0" y="346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02" y="0"/>
                        <a:pt x="602" y="0"/>
                        <a:pt x="602" y="0"/>
                      </a:cubicBezTo>
                      <a:cubicBezTo>
                        <a:pt x="649" y="3"/>
                        <a:pt x="649" y="6"/>
                        <a:pt x="649" y="53"/>
                      </a:cubicBezTo>
                      <a:cubicBezTo>
                        <a:pt x="652" y="1184"/>
                        <a:pt x="652" y="1184"/>
                        <a:pt x="652" y="1184"/>
                      </a:cubicBezTo>
                      <a:cubicBezTo>
                        <a:pt x="649" y="1231"/>
                        <a:pt x="649" y="1235"/>
                        <a:pt x="602" y="1235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74" name="Freeform 273"/>
                <p:cNvSpPr>
                  <a:spLocks noChangeArrowheads="1"/>
                </p:cNvSpPr>
                <p:nvPr/>
              </p:nvSpPr>
              <p:spPr bwMode="auto">
                <a:xfrm>
                  <a:off x="8166003" y="1423698"/>
                  <a:ext cx="357187" cy="574675"/>
                </a:xfrm>
                <a:custGeom>
                  <a:avLst/>
                  <a:gdLst>
                    <a:gd name="T0" fmla="*/ 993 w 994"/>
                    <a:gd name="T1" fmla="*/ 1595 h 1596"/>
                    <a:gd name="T2" fmla="*/ 993 w 994"/>
                    <a:gd name="T3" fmla="*/ 1595 h 1596"/>
                    <a:gd name="T4" fmla="*/ 84 w 994"/>
                    <a:gd name="T5" fmla="*/ 1443 h 1596"/>
                    <a:gd name="T6" fmla="*/ 54 w 994"/>
                    <a:gd name="T7" fmla="*/ 1436 h 1596"/>
                    <a:gd name="T8" fmla="*/ 27 w 994"/>
                    <a:gd name="T9" fmla="*/ 1420 h 1596"/>
                    <a:gd name="T10" fmla="*/ 27 w 994"/>
                    <a:gd name="T11" fmla="*/ 168 h 1596"/>
                    <a:gd name="T12" fmla="*/ 993 w 994"/>
                    <a:gd name="T13" fmla="*/ 0 h 1596"/>
                    <a:gd name="T14" fmla="*/ 993 w 994"/>
                    <a:gd name="T15" fmla="*/ 1595 h 1596"/>
                    <a:gd name="T16" fmla="*/ 558 w 994"/>
                    <a:gd name="T17" fmla="*/ 1080 h 1596"/>
                    <a:gd name="T18" fmla="*/ 558 w 994"/>
                    <a:gd name="T19" fmla="*/ 1080 h 1596"/>
                    <a:gd name="T20" fmla="*/ 710 w 994"/>
                    <a:gd name="T21" fmla="*/ 511 h 1596"/>
                    <a:gd name="T22" fmla="*/ 609 w 994"/>
                    <a:gd name="T23" fmla="*/ 518 h 1596"/>
                    <a:gd name="T24" fmla="*/ 596 w 994"/>
                    <a:gd name="T25" fmla="*/ 548 h 1596"/>
                    <a:gd name="T26" fmla="*/ 565 w 994"/>
                    <a:gd name="T27" fmla="*/ 679 h 1596"/>
                    <a:gd name="T28" fmla="*/ 505 w 994"/>
                    <a:gd name="T29" fmla="*/ 935 h 1596"/>
                    <a:gd name="T30" fmla="*/ 410 w 994"/>
                    <a:gd name="T31" fmla="*/ 525 h 1596"/>
                    <a:gd name="T32" fmla="*/ 316 w 994"/>
                    <a:gd name="T33" fmla="*/ 531 h 1596"/>
                    <a:gd name="T34" fmla="*/ 451 w 994"/>
                    <a:gd name="T35" fmla="*/ 1076 h 1596"/>
                    <a:gd name="T36" fmla="*/ 558 w 994"/>
                    <a:gd name="T37" fmla="*/ 1080 h 1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94" h="1596">
                      <a:moveTo>
                        <a:pt x="993" y="1595"/>
                      </a:moveTo>
                      <a:lnTo>
                        <a:pt x="993" y="1595"/>
                      </a:lnTo>
                      <a:cubicBezTo>
                        <a:pt x="84" y="1443"/>
                        <a:pt x="84" y="1443"/>
                        <a:pt x="84" y="1443"/>
                      </a:cubicBezTo>
                      <a:cubicBezTo>
                        <a:pt x="81" y="1443"/>
                        <a:pt x="57" y="1440"/>
                        <a:pt x="54" y="1436"/>
                      </a:cubicBezTo>
                      <a:cubicBezTo>
                        <a:pt x="0" y="1420"/>
                        <a:pt x="54" y="1440"/>
                        <a:pt x="27" y="1420"/>
                      </a:cubicBezTo>
                      <a:cubicBezTo>
                        <a:pt x="27" y="168"/>
                        <a:pt x="27" y="168"/>
                        <a:pt x="27" y="168"/>
                      </a:cubicBezTo>
                      <a:cubicBezTo>
                        <a:pt x="993" y="0"/>
                        <a:pt x="993" y="0"/>
                        <a:pt x="993" y="0"/>
                      </a:cubicBezTo>
                      <a:lnTo>
                        <a:pt x="993" y="1595"/>
                      </a:lnTo>
                      <a:close/>
                      <a:moveTo>
                        <a:pt x="558" y="1080"/>
                      </a:moveTo>
                      <a:lnTo>
                        <a:pt x="558" y="1080"/>
                      </a:lnTo>
                      <a:cubicBezTo>
                        <a:pt x="710" y="511"/>
                        <a:pt x="710" y="511"/>
                        <a:pt x="710" y="511"/>
                      </a:cubicBezTo>
                      <a:cubicBezTo>
                        <a:pt x="609" y="518"/>
                        <a:pt x="609" y="518"/>
                        <a:pt x="609" y="518"/>
                      </a:cubicBezTo>
                      <a:cubicBezTo>
                        <a:pt x="602" y="518"/>
                        <a:pt x="602" y="528"/>
                        <a:pt x="596" y="548"/>
                      </a:cubicBezTo>
                      <a:cubicBezTo>
                        <a:pt x="585" y="592"/>
                        <a:pt x="575" y="636"/>
                        <a:pt x="565" y="679"/>
                      </a:cubicBezTo>
                      <a:cubicBezTo>
                        <a:pt x="505" y="935"/>
                        <a:pt x="505" y="935"/>
                        <a:pt x="505" y="935"/>
                      </a:cubicBezTo>
                      <a:cubicBezTo>
                        <a:pt x="410" y="525"/>
                        <a:pt x="410" y="525"/>
                        <a:pt x="410" y="525"/>
                      </a:cubicBezTo>
                      <a:cubicBezTo>
                        <a:pt x="316" y="531"/>
                        <a:pt x="316" y="531"/>
                        <a:pt x="316" y="531"/>
                      </a:cubicBezTo>
                      <a:cubicBezTo>
                        <a:pt x="451" y="1076"/>
                        <a:pt x="451" y="1076"/>
                        <a:pt x="451" y="1076"/>
                      </a:cubicBezTo>
                      <a:lnTo>
                        <a:pt x="558" y="10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66" name="Rectangle 265"/>
            <p:cNvSpPr/>
            <p:nvPr/>
          </p:nvSpPr>
          <p:spPr>
            <a:xfrm>
              <a:off x="4107164" y="0"/>
              <a:ext cx="742950" cy="57467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10545128" y="1320927"/>
            <a:ext cx="682625" cy="809625"/>
            <a:chOff x="4892735" y="0"/>
            <a:chExt cx="682625" cy="809625"/>
          </a:xfrm>
        </p:grpSpPr>
        <p:grpSp>
          <p:nvGrpSpPr>
            <p:cNvPr id="276" name="Group 275"/>
            <p:cNvGrpSpPr/>
            <p:nvPr/>
          </p:nvGrpSpPr>
          <p:grpSpPr>
            <a:xfrm>
              <a:off x="4942461" y="0"/>
              <a:ext cx="583173" cy="809625"/>
              <a:chOff x="9884921" y="2044528"/>
              <a:chExt cx="583173" cy="809625"/>
            </a:xfrm>
          </p:grpSpPr>
          <p:sp>
            <p:nvSpPr>
              <p:cNvPr id="278" name="Freeform 28"/>
              <p:cNvSpPr>
                <a:spLocks noChangeArrowheads="1"/>
              </p:cNvSpPr>
              <p:nvPr/>
            </p:nvSpPr>
            <p:spPr bwMode="auto">
              <a:xfrm>
                <a:off x="10176083" y="2599304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9884921" y="2669487"/>
                <a:ext cx="583173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</a:t>
                </a:r>
              </a:p>
            </p:txBody>
          </p:sp>
          <p:grpSp>
            <p:nvGrpSpPr>
              <p:cNvPr id="280" name="Group 279"/>
              <p:cNvGrpSpPr/>
              <p:nvPr/>
            </p:nvGrpSpPr>
            <p:grpSpPr>
              <a:xfrm>
                <a:off x="9898695" y="2044528"/>
                <a:ext cx="555625" cy="555625"/>
                <a:chOff x="9596918" y="1424310"/>
                <a:chExt cx="555625" cy="555625"/>
              </a:xfrm>
            </p:grpSpPr>
            <p:sp>
              <p:nvSpPr>
                <p:cNvPr id="281" name="Freeform 280"/>
                <p:cNvSpPr>
                  <a:spLocks noChangeArrowheads="1"/>
                </p:cNvSpPr>
                <p:nvPr/>
              </p:nvSpPr>
              <p:spPr bwMode="auto">
                <a:xfrm>
                  <a:off x="9596918" y="1471935"/>
                  <a:ext cx="223838" cy="209550"/>
                </a:xfrm>
                <a:custGeom>
                  <a:avLst/>
                  <a:gdLst>
                    <a:gd name="T0" fmla="*/ 0 w 620"/>
                    <a:gd name="T1" fmla="*/ 84 h 583"/>
                    <a:gd name="T2" fmla="*/ 619 w 620"/>
                    <a:gd name="T3" fmla="*/ 0 h 583"/>
                    <a:gd name="T4" fmla="*/ 619 w 620"/>
                    <a:gd name="T5" fmla="*/ 582 h 583"/>
                    <a:gd name="T6" fmla="*/ 0 w 620"/>
                    <a:gd name="T7" fmla="*/ 582 h 583"/>
                    <a:gd name="T8" fmla="*/ 0 w 620"/>
                    <a:gd name="T9" fmla="*/ 582 h 583"/>
                    <a:gd name="T10" fmla="*/ 0 w 620"/>
                    <a:gd name="T11" fmla="*/ 84 h 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20" h="583">
                      <a:moveTo>
                        <a:pt x="0" y="84"/>
                      </a:moveTo>
                      <a:lnTo>
                        <a:pt x="619" y="0"/>
                      </a:lnTo>
                      <a:lnTo>
                        <a:pt x="619" y="582"/>
                      </a:lnTo>
                      <a:lnTo>
                        <a:pt x="0" y="582"/>
                      </a:lnTo>
                      <a:lnTo>
                        <a:pt x="0" y="582"/>
                      </a:lnTo>
                      <a:lnTo>
                        <a:pt x="0" y="8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Freeform 281"/>
                <p:cNvSpPr>
                  <a:spLocks noChangeArrowheads="1"/>
                </p:cNvSpPr>
                <p:nvPr/>
              </p:nvSpPr>
              <p:spPr bwMode="auto">
                <a:xfrm>
                  <a:off x="9598506" y="1719585"/>
                  <a:ext cx="222250" cy="212725"/>
                </a:xfrm>
                <a:custGeom>
                  <a:avLst/>
                  <a:gdLst>
                    <a:gd name="T0" fmla="*/ 616 w 617"/>
                    <a:gd name="T1" fmla="*/ 592 h 593"/>
                    <a:gd name="T2" fmla="*/ 0 w 617"/>
                    <a:gd name="T3" fmla="*/ 504 h 593"/>
                    <a:gd name="T4" fmla="*/ 0 w 617"/>
                    <a:gd name="T5" fmla="*/ 0 h 593"/>
                    <a:gd name="T6" fmla="*/ 616 w 617"/>
                    <a:gd name="T7" fmla="*/ 0 h 593"/>
                    <a:gd name="T8" fmla="*/ 616 w 617"/>
                    <a:gd name="T9" fmla="*/ 592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7" h="593">
                      <a:moveTo>
                        <a:pt x="616" y="592"/>
                      </a:moveTo>
                      <a:lnTo>
                        <a:pt x="0" y="504"/>
                      </a:lnTo>
                      <a:lnTo>
                        <a:pt x="0" y="0"/>
                      </a:lnTo>
                      <a:lnTo>
                        <a:pt x="616" y="0"/>
                      </a:lnTo>
                      <a:lnTo>
                        <a:pt x="616" y="59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282"/>
                <p:cNvSpPr>
                  <a:spLocks noChangeArrowheads="1"/>
                </p:cNvSpPr>
                <p:nvPr/>
              </p:nvSpPr>
              <p:spPr bwMode="auto">
                <a:xfrm>
                  <a:off x="9855681" y="1719585"/>
                  <a:ext cx="296862" cy="260350"/>
                </a:xfrm>
                <a:custGeom>
                  <a:avLst/>
                  <a:gdLst>
                    <a:gd name="T0" fmla="*/ 824 w 825"/>
                    <a:gd name="T1" fmla="*/ 720 h 721"/>
                    <a:gd name="T2" fmla="*/ 0 w 825"/>
                    <a:gd name="T3" fmla="*/ 602 h 721"/>
                    <a:gd name="T4" fmla="*/ 0 w 825"/>
                    <a:gd name="T5" fmla="*/ 0 h 721"/>
                    <a:gd name="T6" fmla="*/ 824 w 825"/>
                    <a:gd name="T7" fmla="*/ 0 h 721"/>
                    <a:gd name="T8" fmla="*/ 824 w 825"/>
                    <a:gd name="T9" fmla="*/ 720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5" h="721">
                      <a:moveTo>
                        <a:pt x="824" y="720"/>
                      </a:moveTo>
                      <a:lnTo>
                        <a:pt x="0" y="602"/>
                      </a:lnTo>
                      <a:lnTo>
                        <a:pt x="0" y="0"/>
                      </a:lnTo>
                      <a:lnTo>
                        <a:pt x="824" y="0"/>
                      </a:lnTo>
                      <a:lnTo>
                        <a:pt x="824" y="72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283"/>
                <p:cNvSpPr>
                  <a:spLocks noChangeArrowheads="1"/>
                </p:cNvSpPr>
                <p:nvPr/>
              </p:nvSpPr>
              <p:spPr bwMode="auto">
                <a:xfrm>
                  <a:off x="9855681" y="1424310"/>
                  <a:ext cx="296862" cy="258763"/>
                </a:xfrm>
                <a:custGeom>
                  <a:avLst/>
                  <a:gdLst>
                    <a:gd name="T0" fmla="*/ 824 w 825"/>
                    <a:gd name="T1" fmla="*/ 716 h 717"/>
                    <a:gd name="T2" fmla="*/ 0 w 825"/>
                    <a:gd name="T3" fmla="*/ 716 h 717"/>
                    <a:gd name="T4" fmla="*/ 0 w 825"/>
                    <a:gd name="T5" fmla="*/ 117 h 717"/>
                    <a:gd name="T6" fmla="*/ 824 w 825"/>
                    <a:gd name="T7" fmla="*/ 0 h 717"/>
                    <a:gd name="T8" fmla="*/ 824 w 825"/>
                    <a:gd name="T9" fmla="*/ 716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5" h="717">
                      <a:moveTo>
                        <a:pt x="824" y="716"/>
                      </a:moveTo>
                      <a:lnTo>
                        <a:pt x="0" y="716"/>
                      </a:lnTo>
                      <a:lnTo>
                        <a:pt x="0" y="117"/>
                      </a:lnTo>
                      <a:lnTo>
                        <a:pt x="824" y="0"/>
                      </a:lnTo>
                      <a:lnTo>
                        <a:pt x="824" y="716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77" name="Rectangle 276"/>
            <p:cNvSpPr/>
            <p:nvPr/>
          </p:nvSpPr>
          <p:spPr>
            <a:xfrm>
              <a:off x="4892735" y="0"/>
              <a:ext cx="682625" cy="555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87" name="Rectangle 286"/>
          <p:cNvSpPr/>
          <p:nvPr/>
        </p:nvSpPr>
        <p:spPr>
          <a:xfrm>
            <a:off x="1010920" y="2791079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290" name="Group 289"/>
          <p:cNvGrpSpPr/>
          <p:nvPr/>
        </p:nvGrpSpPr>
        <p:grpSpPr>
          <a:xfrm>
            <a:off x="669607" y="2537079"/>
            <a:ext cx="682625" cy="809625"/>
            <a:chOff x="1032009" y="0"/>
            <a:chExt cx="682625" cy="809625"/>
          </a:xfrm>
        </p:grpSpPr>
        <p:grpSp>
          <p:nvGrpSpPr>
            <p:cNvPr id="291" name="Group 290"/>
            <p:cNvGrpSpPr/>
            <p:nvPr/>
          </p:nvGrpSpPr>
          <p:grpSpPr>
            <a:xfrm>
              <a:off x="1095509" y="0"/>
              <a:ext cx="555625" cy="809625"/>
              <a:chOff x="2191017" y="3125621"/>
              <a:chExt cx="555625" cy="809625"/>
            </a:xfrm>
          </p:grpSpPr>
          <p:sp>
            <p:nvSpPr>
              <p:cNvPr id="293" name="TextBox 292"/>
              <p:cNvSpPr txBox="1"/>
              <p:nvPr/>
            </p:nvSpPr>
            <p:spPr>
              <a:xfrm>
                <a:off x="2221614" y="3750580"/>
                <a:ext cx="49443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Chrome</a:t>
                </a:r>
              </a:p>
            </p:txBody>
          </p:sp>
          <p:grpSp>
            <p:nvGrpSpPr>
              <p:cNvPr id="294" name="Group 1"/>
              <p:cNvGrpSpPr>
                <a:grpSpLocks/>
              </p:cNvGrpSpPr>
              <p:nvPr/>
            </p:nvGrpSpPr>
            <p:grpSpPr bwMode="auto">
              <a:xfrm>
                <a:off x="2191017" y="3125621"/>
                <a:ext cx="555625" cy="555625"/>
                <a:chOff x="4449763" y="298450"/>
                <a:chExt cx="555625" cy="555625"/>
              </a:xfrm>
              <a:solidFill>
                <a:schemeClr val="tx1"/>
              </a:solidFill>
            </p:grpSpPr>
            <p:sp>
              <p:nvSpPr>
                <p:cNvPr id="295" name="Freeform 2"/>
                <p:cNvSpPr>
                  <a:spLocks noChangeArrowheads="1"/>
                </p:cNvSpPr>
                <p:nvPr/>
              </p:nvSpPr>
              <p:spPr bwMode="auto">
                <a:xfrm>
                  <a:off x="4510088" y="298450"/>
                  <a:ext cx="457200" cy="247650"/>
                </a:xfrm>
                <a:custGeom>
                  <a:avLst/>
                  <a:gdLst>
                    <a:gd name="T0" fmla="*/ 3 w 1271"/>
                    <a:gd name="T1" fmla="*/ 289 h 687"/>
                    <a:gd name="T2" fmla="*/ 3 w 1271"/>
                    <a:gd name="T3" fmla="*/ 289 h 687"/>
                    <a:gd name="T4" fmla="*/ 605 w 1271"/>
                    <a:gd name="T5" fmla="*/ 0 h 687"/>
                    <a:gd name="T6" fmla="*/ 991 w 1271"/>
                    <a:gd name="T7" fmla="*/ 105 h 687"/>
                    <a:gd name="T8" fmla="*/ 1270 w 1271"/>
                    <a:gd name="T9" fmla="*/ 377 h 687"/>
                    <a:gd name="T10" fmla="*/ 1270 w 1271"/>
                    <a:gd name="T11" fmla="*/ 390 h 687"/>
                    <a:gd name="T12" fmla="*/ 1257 w 1271"/>
                    <a:gd name="T13" fmla="*/ 397 h 687"/>
                    <a:gd name="T14" fmla="*/ 638 w 1271"/>
                    <a:gd name="T15" fmla="*/ 397 h 687"/>
                    <a:gd name="T16" fmla="*/ 638 w 1271"/>
                    <a:gd name="T17" fmla="*/ 397 h 687"/>
                    <a:gd name="T18" fmla="*/ 605 w 1271"/>
                    <a:gd name="T19" fmla="*/ 394 h 687"/>
                    <a:gd name="T20" fmla="*/ 242 w 1271"/>
                    <a:gd name="T21" fmla="*/ 676 h 687"/>
                    <a:gd name="T22" fmla="*/ 232 w 1271"/>
                    <a:gd name="T23" fmla="*/ 686 h 687"/>
                    <a:gd name="T24" fmla="*/ 232 w 1271"/>
                    <a:gd name="T25" fmla="*/ 686 h 687"/>
                    <a:gd name="T26" fmla="*/ 219 w 1271"/>
                    <a:gd name="T27" fmla="*/ 680 h 687"/>
                    <a:gd name="T28" fmla="*/ 3 w 1271"/>
                    <a:gd name="T29" fmla="*/ 303 h 687"/>
                    <a:gd name="T30" fmla="*/ 3 w 1271"/>
                    <a:gd name="T31" fmla="*/ 289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71" h="687">
                      <a:moveTo>
                        <a:pt x="3" y="289"/>
                      </a:moveTo>
                      <a:lnTo>
                        <a:pt x="3" y="289"/>
                      </a:lnTo>
                      <a:cubicBezTo>
                        <a:pt x="151" y="105"/>
                        <a:pt x="370" y="0"/>
                        <a:pt x="605" y="0"/>
                      </a:cubicBezTo>
                      <a:cubicBezTo>
                        <a:pt x="742" y="0"/>
                        <a:pt x="877" y="37"/>
                        <a:pt x="991" y="105"/>
                      </a:cubicBezTo>
                      <a:cubicBezTo>
                        <a:pt x="1106" y="168"/>
                        <a:pt x="1203" y="266"/>
                        <a:pt x="1270" y="377"/>
                      </a:cubicBezTo>
                      <a:cubicBezTo>
                        <a:pt x="1270" y="380"/>
                        <a:pt x="1270" y="387"/>
                        <a:pt x="1270" y="390"/>
                      </a:cubicBezTo>
                      <a:cubicBezTo>
                        <a:pt x="1267" y="394"/>
                        <a:pt x="1264" y="397"/>
                        <a:pt x="1257" y="397"/>
                      </a:cubicBezTo>
                      <a:cubicBezTo>
                        <a:pt x="638" y="397"/>
                        <a:pt x="638" y="397"/>
                        <a:pt x="638" y="397"/>
                      </a:cubicBezTo>
                      <a:lnTo>
                        <a:pt x="638" y="397"/>
                      </a:lnTo>
                      <a:cubicBezTo>
                        <a:pt x="628" y="397"/>
                        <a:pt x="615" y="394"/>
                        <a:pt x="605" y="394"/>
                      </a:cubicBezTo>
                      <a:cubicBezTo>
                        <a:pt x="434" y="394"/>
                        <a:pt x="286" y="511"/>
                        <a:pt x="242" y="676"/>
                      </a:cubicBezTo>
                      <a:cubicBezTo>
                        <a:pt x="242" y="683"/>
                        <a:pt x="239" y="686"/>
                        <a:pt x="232" y="686"/>
                      </a:cubicBezTo>
                      <a:lnTo>
                        <a:pt x="232" y="686"/>
                      </a:lnTo>
                      <a:cubicBezTo>
                        <a:pt x="225" y="686"/>
                        <a:pt x="222" y="683"/>
                        <a:pt x="219" y="680"/>
                      </a:cubicBezTo>
                      <a:cubicBezTo>
                        <a:pt x="3" y="303"/>
                        <a:pt x="3" y="303"/>
                        <a:pt x="3" y="303"/>
                      </a:cubicBezTo>
                      <a:cubicBezTo>
                        <a:pt x="0" y="300"/>
                        <a:pt x="0" y="293"/>
                        <a:pt x="3" y="28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3"/>
                <p:cNvSpPr>
                  <a:spLocks noChangeArrowheads="1"/>
                </p:cNvSpPr>
                <p:nvPr/>
              </p:nvSpPr>
              <p:spPr bwMode="auto">
                <a:xfrm>
                  <a:off x="4624388" y="473075"/>
                  <a:ext cx="206375" cy="207963"/>
                </a:xfrm>
                <a:custGeom>
                  <a:avLst/>
                  <a:gdLst>
                    <a:gd name="T0" fmla="*/ 574 w 575"/>
                    <a:gd name="T1" fmla="*/ 289 h 579"/>
                    <a:gd name="T2" fmla="*/ 574 w 575"/>
                    <a:gd name="T3" fmla="*/ 289 h 579"/>
                    <a:gd name="T4" fmla="*/ 285 w 575"/>
                    <a:gd name="T5" fmla="*/ 578 h 579"/>
                    <a:gd name="T6" fmla="*/ 0 w 575"/>
                    <a:gd name="T7" fmla="*/ 289 h 579"/>
                    <a:gd name="T8" fmla="*/ 285 w 575"/>
                    <a:gd name="T9" fmla="*/ 0 h 579"/>
                    <a:gd name="T10" fmla="*/ 574 w 575"/>
                    <a:gd name="T11" fmla="*/ 289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5" h="579">
                      <a:moveTo>
                        <a:pt x="574" y="289"/>
                      </a:moveTo>
                      <a:lnTo>
                        <a:pt x="574" y="289"/>
                      </a:lnTo>
                      <a:cubicBezTo>
                        <a:pt x="574" y="447"/>
                        <a:pt x="446" y="578"/>
                        <a:pt x="285" y="578"/>
                      </a:cubicBezTo>
                      <a:cubicBezTo>
                        <a:pt x="127" y="578"/>
                        <a:pt x="0" y="447"/>
                        <a:pt x="0" y="289"/>
                      </a:cubicBezTo>
                      <a:cubicBezTo>
                        <a:pt x="0" y="131"/>
                        <a:pt x="127" y="0"/>
                        <a:pt x="285" y="0"/>
                      </a:cubicBezTo>
                      <a:cubicBezTo>
                        <a:pt x="446" y="0"/>
                        <a:pt x="574" y="131"/>
                        <a:pt x="574" y="28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r>
                    <a:rPr lang="en-US" dirty="0">
                      <a:ea typeface="+mn-ea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297" name="Freeform 4"/>
                <p:cNvSpPr>
                  <a:spLocks noChangeArrowheads="1"/>
                </p:cNvSpPr>
                <p:nvPr/>
              </p:nvSpPr>
              <p:spPr bwMode="auto">
                <a:xfrm>
                  <a:off x="4449763" y="438150"/>
                  <a:ext cx="319087" cy="412750"/>
                </a:xfrm>
                <a:custGeom>
                  <a:avLst/>
                  <a:gdLst>
                    <a:gd name="T0" fmla="*/ 659 w 888"/>
                    <a:gd name="T1" fmla="*/ 1146 h 1147"/>
                    <a:gd name="T2" fmla="*/ 659 w 888"/>
                    <a:gd name="T3" fmla="*/ 1146 h 1147"/>
                    <a:gd name="T4" fmla="*/ 656 w 888"/>
                    <a:gd name="T5" fmla="*/ 1146 h 1147"/>
                    <a:gd name="T6" fmla="*/ 189 w 888"/>
                    <a:gd name="T7" fmla="*/ 887 h 1147"/>
                    <a:gd name="T8" fmla="*/ 0 w 888"/>
                    <a:gd name="T9" fmla="*/ 383 h 1147"/>
                    <a:gd name="T10" fmla="*/ 101 w 888"/>
                    <a:gd name="T11" fmla="*/ 7 h 1147"/>
                    <a:gd name="T12" fmla="*/ 111 w 888"/>
                    <a:gd name="T13" fmla="*/ 0 h 1147"/>
                    <a:gd name="T14" fmla="*/ 111 w 888"/>
                    <a:gd name="T15" fmla="*/ 0 h 1147"/>
                    <a:gd name="T16" fmla="*/ 121 w 888"/>
                    <a:gd name="T17" fmla="*/ 7 h 1147"/>
                    <a:gd name="T18" fmla="*/ 431 w 888"/>
                    <a:gd name="T19" fmla="*/ 541 h 1147"/>
                    <a:gd name="T20" fmla="*/ 431 w 888"/>
                    <a:gd name="T21" fmla="*/ 541 h 1147"/>
                    <a:gd name="T22" fmla="*/ 770 w 888"/>
                    <a:gd name="T23" fmla="*/ 759 h 1147"/>
                    <a:gd name="T24" fmla="*/ 870 w 888"/>
                    <a:gd name="T25" fmla="*/ 746 h 1147"/>
                    <a:gd name="T26" fmla="*/ 884 w 888"/>
                    <a:gd name="T27" fmla="*/ 749 h 1147"/>
                    <a:gd name="T28" fmla="*/ 884 w 888"/>
                    <a:gd name="T29" fmla="*/ 763 h 1147"/>
                    <a:gd name="T30" fmla="*/ 670 w 888"/>
                    <a:gd name="T31" fmla="*/ 1139 h 1147"/>
                    <a:gd name="T32" fmla="*/ 659 w 888"/>
                    <a:gd name="T33" fmla="*/ 1146 h 1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888" h="1147">
                      <a:moveTo>
                        <a:pt x="659" y="1146"/>
                      </a:moveTo>
                      <a:lnTo>
                        <a:pt x="659" y="1146"/>
                      </a:lnTo>
                      <a:lnTo>
                        <a:pt x="656" y="1146"/>
                      </a:lnTo>
                      <a:cubicBezTo>
                        <a:pt x="474" y="1119"/>
                        <a:pt x="310" y="1025"/>
                        <a:pt x="189" y="887"/>
                      </a:cubicBezTo>
                      <a:cubicBezTo>
                        <a:pt x="67" y="749"/>
                        <a:pt x="0" y="567"/>
                        <a:pt x="0" y="383"/>
                      </a:cubicBezTo>
                      <a:cubicBezTo>
                        <a:pt x="0" y="252"/>
                        <a:pt x="34" y="121"/>
                        <a:pt x="101" y="7"/>
                      </a:cubicBezTo>
                      <a:cubicBezTo>
                        <a:pt x="101" y="0"/>
                        <a:pt x="105" y="0"/>
                        <a:pt x="111" y="0"/>
                      </a:cubicBezTo>
                      <a:lnTo>
                        <a:pt x="111" y="0"/>
                      </a:lnTo>
                      <a:cubicBezTo>
                        <a:pt x="115" y="0"/>
                        <a:pt x="118" y="0"/>
                        <a:pt x="121" y="7"/>
                      </a:cubicBezTo>
                      <a:cubicBezTo>
                        <a:pt x="431" y="541"/>
                        <a:pt x="431" y="541"/>
                        <a:pt x="431" y="541"/>
                      </a:cubicBezTo>
                      <a:lnTo>
                        <a:pt x="431" y="541"/>
                      </a:lnTo>
                      <a:cubicBezTo>
                        <a:pt x="495" y="672"/>
                        <a:pt x="626" y="759"/>
                        <a:pt x="770" y="759"/>
                      </a:cubicBezTo>
                      <a:cubicBezTo>
                        <a:pt x="803" y="759"/>
                        <a:pt x="840" y="752"/>
                        <a:pt x="870" y="746"/>
                      </a:cubicBezTo>
                      <a:cubicBezTo>
                        <a:pt x="877" y="742"/>
                        <a:pt x="881" y="746"/>
                        <a:pt x="884" y="749"/>
                      </a:cubicBezTo>
                      <a:cubicBezTo>
                        <a:pt x="887" y="752"/>
                        <a:pt x="887" y="759"/>
                        <a:pt x="884" y="763"/>
                      </a:cubicBezTo>
                      <a:cubicBezTo>
                        <a:pt x="670" y="1139"/>
                        <a:pt x="670" y="1139"/>
                        <a:pt x="670" y="1139"/>
                      </a:cubicBezTo>
                      <a:cubicBezTo>
                        <a:pt x="666" y="1143"/>
                        <a:pt x="663" y="1146"/>
                        <a:pt x="659" y="114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5"/>
                <p:cNvSpPr>
                  <a:spLocks noChangeArrowheads="1"/>
                </p:cNvSpPr>
                <p:nvPr/>
              </p:nvSpPr>
              <p:spPr bwMode="auto">
                <a:xfrm>
                  <a:off x="4725988" y="473075"/>
                  <a:ext cx="279400" cy="381000"/>
                </a:xfrm>
                <a:custGeom>
                  <a:avLst/>
                  <a:gdLst>
                    <a:gd name="T0" fmla="*/ 551 w 777"/>
                    <a:gd name="T1" fmla="*/ 830 h 1060"/>
                    <a:gd name="T2" fmla="*/ 551 w 777"/>
                    <a:gd name="T3" fmla="*/ 830 h 1060"/>
                    <a:gd name="T4" fmla="*/ 13 w 777"/>
                    <a:gd name="T5" fmla="*/ 1059 h 1060"/>
                    <a:gd name="T6" fmla="*/ 13 w 777"/>
                    <a:gd name="T7" fmla="*/ 1059 h 1060"/>
                    <a:gd name="T8" fmla="*/ 3 w 777"/>
                    <a:gd name="T9" fmla="*/ 1052 h 1060"/>
                    <a:gd name="T10" fmla="*/ 3 w 777"/>
                    <a:gd name="T11" fmla="*/ 1042 h 1060"/>
                    <a:gd name="T12" fmla="*/ 312 w 777"/>
                    <a:gd name="T13" fmla="*/ 504 h 1060"/>
                    <a:gd name="T14" fmla="*/ 312 w 777"/>
                    <a:gd name="T15" fmla="*/ 504 h 1060"/>
                    <a:gd name="T16" fmla="*/ 379 w 777"/>
                    <a:gd name="T17" fmla="*/ 289 h 1060"/>
                    <a:gd name="T18" fmla="*/ 265 w 777"/>
                    <a:gd name="T19" fmla="*/ 20 h 1060"/>
                    <a:gd name="T20" fmla="*/ 265 w 777"/>
                    <a:gd name="T21" fmla="*/ 7 h 1060"/>
                    <a:gd name="T22" fmla="*/ 275 w 777"/>
                    <a:gd name="T23" fmla="*/ 0 h 1060"/>
                    <a:gd name="T24" fmla="*/ 709 w 777"/>
                    <a:gd name="T25" fmla="*/ 0 h 1060"/>
                    <a:gd name="T26" fmla="*/ 722 w 777"/>
                    <a:gd name="T27" fmla="*/ 7 h 1060"/>
                    <a:gd name="T28" fmla="*/ 776 w 777"/>
                    <a:gd name="T29" fmla="*/ 289 h 1060"/>
                    <a:gd name="T30" fmla="*/ 551 w 777"/>
                    <a:gd name="T31" fmla="*/ 830 h 1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77" h="1060">
                      <a:moveTo>
                        <a:pt x="551" y="830"/>
                      </a:moveTo>
                      <a:lnTo>
                        <a:pt x="551" y="830"/>
                      </a:lnTo>
                      <a:cubicBezTo>
                        <a:pt x="410" y="975"/>
                        <a:pt x="218" y="1055"/>
                        <a:pt x="13" y="1059"/>
                      </a:cubicBezTo>
                      <a:lnTo>
                        <a:pt x="13" y="1059"/>
                      </a:lnTo>
                      <a:cubicBezTo>
                        <a:pt x="9" y="1059"/>
                        <a:pt x="3" y="1055"/>
                        <a:pt x="3" y="1052"/>
                      </a:cubicBezTo>
                      <a:cubicBezTo>
                        <a:pt x="0" y="1049"/>
                        <a:pt x="0" y="1045"/>
                        <a:pt x="3" y="1042"/>
                      </a:cubicBezTo>
                      <a:cubicBezTo>
                        <a:pt x="312" y="504"/>
                        <a:pt x="312" y="504"/>
                        <a:pt x="312" y="504"/>
                      </a:cubicBezTo>
                      <a:lnTo>
                        <a:pt x="312" y="504"/>
                      </a:lnTo>
                      <a:cubicBezTo>
                        <a:pt x="356" y="440"/>
                        <a:pt x="379" y="366"/>
                        <a:pt x="379" y="289"/>
                      </a:cubicBezTo>
                      <a:cubicBezTo>
                        <a:pt x="379" y="189"/>
                        <a:pt x="339" y="94"/>
                        <a:pt x="265" y="20"/>
                      </a:cubicBezTo>
                      <a:cubicBezTo>
                        <a:pt x="262" y="17"/>
                        <a:pt x="262" y="14"/>
                        <a:pt x="265" y="7"/>
                      </a:cubicBezTo>
                      <a:cubicBezTo>
                        <a:pt x="265" y="4"/>
                        <a:pt x="272" y="0"/>
                        <a:pt x="275" y="0"/>
                      </a:cubicBezTo>
                      <a:cubicBezTo>
                        <a:pt x="709" y="0"/>
                        <a:pt x="709" y="0"/>
                        <a:pt x="709" y="0"/>
                      </a:cubicBezTo>
                      <a:cubicBezTo>
                        <a:pt x="716" y="0"/>
                        <a:pt x="719" y="4"/>
                        <a:pt x="722" y="7"/>
                      </a:cubicBezTo>
                      <a:cubicBezTo>
                        <a:pt x="756" y="98"/>
                        <a:pt x="776" y="192"/>
                        <a:pt x="776" y="289"/>
                      </a:cubicBezTo>
                      <a:cubicBezTo>
                        <a:pt x="776" y="494"/>
                        <a:pt x="695" y="685"/>
                        <a:pt x="551" y="83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2" name="Rectangle 291"/>
            <p:cNvSpPr/>
            <p:nvPr/>
          </p:nvSpPr>
          <p:spPr>
            <a:xfrm>
              <a:off x="1032009" y="0"/>
              <a:ext cx="682625" cy="555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301" name="Rectangle 300"/>
          <p:cNvSpPr/>
          <p:nvPr/>
        </p:nvSpPr>
        <p:spPr>
          <a:xfrm>
            <a:off x="4302759" y="2781554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06" name="Rectangle 305"/>
          <p:cNvSpPr/>
          <p:nvPr/>
        </p:nvSpPr>
        <p:spPr>
          <a:xfrm>
            <a:off x="5948680" y="2791079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11" name="Rectangle 310"/>
          <p:cNvSpPr/>
          <p:nvPr/>
        </p:nvSpPr>
        <p:spPr>
          <a:xfrm>
            <a:off x="7594600" y="2811716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314" name="Group 313"/>
          <p:cNvGrpSpPr/>
          <p:nvPr/>
        </p:nvGrpSpPr>
        <p:grpSpPr>
          <a:xfrm>
            <a:off x="2379821" y="2491042"/>
            <a:ext cx="554038" cy="855662"/>
            <a:chOff x="3324078" y="0"/>
            <a:chExt cx="554038" cy="855662"/>
          </a:xfrm>
        </p:grpSpPr>
        <p:grpSp>
          <p:nvGrpSpPr>
            <p:cNvPr id="315" name="Group 314"/>
            <p:cNvGrpSpPr/>
            <p:nvPr/>
          </p:nvGrpSpPr>
          <p:grpSpPr>
            <a:xfrm>
              <a:off x="3360647" y="0"/>
              <a:ext cx="480901" cy="855662"/>
              <a:chOff x="6721293" y="4423197"/>
              <a:chExt cx="480901" cy="855662"/>
            </a:xfrm>
          </p:grpSpPr>
          <p:sp>
            <p:nvSpPr>
              <p:cNvPr id="317" name="TextBox 316"/>
              <p:cNvSpPr txBox="1"/>
              <p:nvPr/>
            </p:nvSpPr>
            <p:spPr>
              <a:xfrm>
                <a:off x="6721293" y="5094193"/>
                <a:ext cx="48090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HTML 5</a:t>
                </a:r>
              </a:p>
            </p:txBody>
          </p:sp>
          <p:grpSp>
            <p:nvGrpSpPr>
              <p:cNvPr id="318" name="Group 317"/>
              <p:cNvGrpSpPr/>
              <p:nvPr/>
            </p:nvGrpSpPr>
            <p:grpSpPr>
              <a:xfrm>
                <a:off x="6748224" y="4423197"/>
                <a:ext cx="427038" cy="601662"/>
                <a:chOff x="6740513" y="3977834"/>
                <a:chExt cx="427038" cy="601662"/>
              </a:xfrm>
            </p:grpSpPr>
            <p:sp>
              <p:nvSpPr>
                <p:cNvPr id="319" name="Freeform 318"/>
                <p:cNvSpPr>
                  <a:spLocks noChangeArrowheads="1"/>
                </p:cNvSpPr>
                <p:nvPr/>
              </p:nvSpPr>
              <p:spPr bwMode="auto">
                <a:xfrm>
                  <a:off x="7062776" y="3977834"/>
                  <a:ext cx="65087" cy="80962"/>
                </a:xfrm>
                <a:custGeom>
                  <a:avLst/>
                  <a:gdLst>
                    <a:gd name="T0" fmla="*/ 0 w 183"/>
                    <a:gd name="T1" fmla="*/ 0 h 227"/>
                    <a:gd name="T2" fmla="*/ 74 w 183"/>
                    <a:gd name="T3" fmla="*/ 0 h 227"/>
                    <a:gd name="T4" fmla="*/ 74 w 183"/>
                    <a:gd name="T5" fmla="*/ 152 h 227"/>
                    <a:gd name="T6" fmla="*/ 182 w 183"/>
                    <a:gd name="T7" fmla="*/ 152 h 227"/>
                    <a:gd name="T8" fmla="*/ 182 w 183"/>
                    <a:gd name="T9" fmla="*/ 226 h 227"/>
                    <a:gd name="T10" fmla="*/ 0 w 183"/>
                    <a:gd name="T11" fmla="*/ 226 h 227"/>
                    <a:gd name="T12" fmla="*/ 0 w 183"/>
                    <a:gd name="T13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3" h="227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152"/>
                      </a:lnTo>
                      <a:lnTo>
                        <a:pt x="182" y="152"/>
                      </a:lnTo>
                      <a:lnTo>
                        <a:pt x="182" y="226"/>
                      </a:lnTo>
                      <a:lnTo>
                        <a:pt x="0" y="2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0" name="Freeform 319"/>
                <p:cNvSpPr>
                  <a:spLocks noChangeArrowheads="1"/>
                </p:cNvSpPr>
                <p:nvPr/>
              </p:nvSpPr>
              <p:spPr bwMode="auto">
                <a:xfrm>
                  <a:off x="6958001" y="3977834"/>
                  <a:ext cx="92075" cy="80962"/>
                </a:xfrm>
                <a:custGeom>
                  <a:avLst/>
                  <a:gdLst>
                    <a:gd name="T0" fmla="*/ 0 w 257"/>
                    <a:gd name="T1" fmla="*/ 0 h 227"/>
                    <a:gd name="T2" fmla="*/ 81 w 257"/>
                    <a:gd name="T3" fmla="*/ 0 h 227"/>
                    <a:gd name="T4" fmla="*/ 128 w 257"/>
                    <a:gd name="T5" fmla="*/ 78 h 227"/>
                    <a:gd name="T6" fmla="*/ 175 w 257"/>
                    <a:gd name="T7" fmla="*/ 0 h 227"/>
                    <a:gd name="T8" fmla="*/ 256 w 257"/>
                    <a:gd name="T9" fmla="*/ 0 h 227"/>
                    <a:gd name="T10" fmla="*/ 256 w 257"/>
                    <a:gd name="T11" fmla="*/ 226 h 227"/>
                    <a:gd name="T12" fmla="*/ 182 w 257"/>
                    <a:gd name="T13" fmla="*/ 226 h 227"/>
                    <a:gd name="T14" fmla="*/ 182 w 257"/>
                    <a:gd name="T15" fmla="*/ 115 h 227"/>
                    <a:gd name="T16" fmla="*/ 128 w 257"/>
                    <a:gd name="T17" fmla="*/ 192 h 227"/>
                    <a:gd name="T18" fmla="*/ 128 w 257"/>
                    <a:gd name="T19" fmla="*/ 192 h 227"/>
                    <a:gd name="T20" fmla="*/ 74 w 257"/>
                    <a:gd name="T21" fmla="*/ 115 h 227"/>
                    <a:gd name="T22" fmla="*/ 74 w 257"/>
                    <a:gd name="T23" fmla="*/ 226 h 227"/>
                    <a:gd name="T24" fmla="*/ 0 w 257"/>
                    <a:gd name="T25" fmla="*/ 226 h 227"/>
                    <a:gd name="T26" fmla="*/ 0 w 257"/>
                    <a:gd name="T27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7" h="227">
                      <a:moveTo>
                        <a:pt x="0" y="0"/>
                      </a:moveTo>
                      <a:lnTo>
                        <a:pt x="81" y="0"/>
                      </a:lnTo>
                      <a:lnTo>
                        <a:pt x="128" y="78"/>
                      </a:lnTo>
                      <a:lnTo>
                        <a:pt x="175" y="0"/>
                      </a:lnTo>
                      <a:lnTo>
                        <a:pt x="256" y="0"/>
                      </a:lnTo>
                      <a:lnTo>
                        <a:pt x="256" y="226"/>
                      </a:lnTo>
                      <a:lnTo>
                        <a:pt x="182" y="226"/>
                      </a:lnTo>
                      <a:lnTo>
                        <a:pt x="182" y="115"/>
                      </a:lnTo>
                      <a:lnTo>
                        <a:pt x="128" y="192"/>
                      </a:lnTo>
                      <a:lnTo>
                        <a:pt x="128" y="192"/>
                      </a:lnTo>
                      <a:lnTo>
                        <a:pt x="74" y="115"/>
                      </a:lnTo>
                      <a:lnTo>
                        <a:pt x="74" y="226"/>
                      </a:lnTo>
                      <a:lnTo>
                        <a:pt x="0" y="2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1" name="Freeform 320"/>
                <p:cNvSpPr>
                  <a:spLocks noChangeArrowheads="1"/>
                </p:cNvSpPr>
                <p:nvPr/>
              </p:nvSpPr>
              <p:spPr bwMode="auto">
                <a:xfrm>
                  <a:off x="6870688" y="3977834"/>
                  <a:ext cx="76200" cy="80962"/>
                </a:xfrm>
                <a:custGeom>
                  <a:avLst/>
                  <a:gdLst>
                    <a:gd name="T0" fmla="*/ 0 w 210"/>
                    <a:gd name="T1" fmla="*/ 0 h 227"/>
                    <a:gd name="T2" fmla="*/ 209 w 210"/>
                    <a:gd name="T3" fmla="*/ 0 h 227"/>
                    <a:gd name="T4" fmla="*/ 209 w 210"/>
                    <a:gd name="T5" fmla="*/ 74 h 227"/>
                    <a:gd name="T6" fmla="*/ 142 w 210"/>
                    <a:gd name="T7" fmla="*/ 74 h 227"/>
                    <a:gd name="T8" fmla="*/ 142 w 210"/>
                    <a:gd name="T9" fmla="*/ 226 h 227"/>
                    <a:gd name="T10" fmla="*/ 64 w 210"/>
                    <a:gd name="T11" fmla="*/ 226 h 227"/>
                    <a:gd name="T12" fmla="*/ 64 w 210"/>
                    <a:gd name="T13" fmla="*/ 74 h 227"/>
                    <a:gd name="T14" fmla="*/ 0 w 210"/>
                    <a:gd name="T15" fmla="*/ 74 h 227"/>
                    <a:gd name="T16" fmla="*/ 0 w 210"/>
                    <a:gd name="T17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0" h="227">
                      <a:moveTo>
                        <a:pt x="0" y="0"/>
                      </a:moveTo>
                      <a:lnTo>
                        <a:pt x="209" y="0"/>
                      </a:lnTo>
                      <a:lnTo>
                        <a:pt x="209" y="74"/>
                      </a:lnTo>
                      <a:lnTo>
                        <a:pt x="142" y="74"/>
                      </a:lnTo>
                      <a:lnTo>
                        <a:pt x="142" y="226"/>
                      </a:lnTo>
                      <a:lnTo>
                        <a:pt x="64" y="226"/>
                      </a:lnTo>
                      <a:lnTo>
                        <a:pt x="64" y="74"/>
                      </a:lnTo>
                      <a:lnTo>
                        <a:pt x="0" y="7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321"/>
                <p:cNvSpPr>
                  <a:spLocks noChangeArrowheads="1"/>
                </p:cNvSpPr>
                <p:nvPr/>
              </p:nvSpPr>
              <p:spPr bwMode="auto">
                <a:xfrm>
                  <a:off x="6780201" y="3977834"/>
                  <a:ext cx="79375" cy="80962"/>
                </a:xfrm>
                <a:custGeom>
                  <a:avLst/>
                  <a:gdLst>
                    <a:gd name="T0" fmla="*/ 0 w 220"/>
                    <a:gd name="T1" fmla="*/ 0 h 227"/>
                    <a:gd name="T2" fmla="*/ 74 w 220"/>
                    <a:gd name="T3" fmla="*/ 0 h 227"/>
                    <a:gd name="T4" fmla="*/ 74 w 220"/>
                    <a:gd name="T5" fmla="*/ 74 h 227"/>
                    <a:gd name="T6" fmla="*/ 145 w 220"/>
                    <a:gd name="T7" fmla="*/ 74 h 227"/>
                    <a:gd name="T8" fmla="*/ 145 w 220"/>
                    <a:gd name="T9" fmla="*/ 0 h 227"/>
                    <a:gd name="T10" fmla="*/ 219 w 220"/>
                    <a:gd name="T11" fmla="*/ 0 h 227"/>
                    <a:gd name="T12" fmla="*/ 219 w 220"/>
                    <a:gd name="T13" fmla="*/ 226 h 227"/>
                    <a:gd name="T14" fmla="*/ 145 w 220"/>
                    <a:gd name="T15" fmla="*/ 226 h 227"/>
                    <a:gd name="T16" fmla="*/ 145 w 220"/>
                    <a:gd name="T17" fmla="*/ 149 h 227"/>
                    <a:gd name="T18" fmla="*/ 74 w 220"/>
                    <a:gd name="T19" fmla="*/ 149 h 227"/>
                    <a:gd name="T20" fmla="*/ 74 w 220"/>
                    <a:gd name="T21" fmla="*/ 226 h 227"/>
                    <a:gd name="T22" fmla="*/ 0 w 220"/>
                    <a:gd name="T23" fmla="*/ 226 h 227"/>
                    <a:gd name="T24" fmla="*/ 0 w 220"/>
                    <a:gd name="T2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0" h="227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4"/>
                      </a:lnTo>
                      <a:lnTo>
                        <a:pt x="145" y="74"/>
                      </a:lnTo>
                      <a:lnTo>
                        <a:pt x="145" y="0"/>
                      </a:lnTo>
                      <a:lnTo>
                        <a:pt x="219" y="0"/>
                      </a:lnTo>
                      <a:lnTo>
                        <a:pt x="219" y="226"/>
                      </a:lnTo>
                      <a:lnTo>
                        <a:pt x="145" y="226"/>
                      </a:lnTo>
                      <a:lnTo>
                        <a:pt x="145" y="149"/>
                      </a:lnTo>
                      <a:lnTo>
                        <a:pt x="74" y="149"/>
                      </a:lnTo>
                      <a:lnTo>
                        <a:pt x="74" y="226"/>
                      </a:lnTo>
                      <a:lnTo>
                        <a:pt x="0" y="226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Freeform 322"/>
                <p:cNvSpPr>
                  <a:spLocks noChangeArrowheads="1"/>
                </p:cNvSpPr>
                <p:nvPr/>
              </p:nvSpPr>
              <p:spPr bwMode="auto">
                <a:xfrm>
                  <a:off x="6740513" y="4095309"/>
                  <a:ext cx="427038" cy="484187"/>
                </a:xfrm>
                <a:custGeom>
                  <a:avLst/>
                  <a:gdLst>
                    <a:gd name="T0" fmla="*/ 262 w 1185"/>
                    <a:gd name="T1" fmla="*/ 696 h 1346"/>
                    <a:gd name="T2" fmla="*/ 222 w 1185"/>
                    <a:gd name="T3" fmla="*/ 248 h 1346"/>
                    <a:gd name="T4" fmla="*/ 592 w 1185"/>
                    <a:gd name="T5" fmla="*/ 248 h 1346"/>
                    <a:gd name="T6" fmla="*/ 966 w 1185"/>
                    <a:gd name="T7" fmla="*/ 248 h 1346"/>
                    <a:gd name="T8" fmla="*/ 952 w 1185"/>
                    <a:gd name="T9" fmla="*/ 397 h 1346"/>
                    <a:gd name="T10" fmla="*/ 592 w 1185"/>
                    <a:gd name="T11" fmla="*/ 397 h 1346"/>
                    <a:gd name="T12" fmla="*/ 383 w 1185"/>
                    <a:gd name="T13" fmla="*/ 397 h 1346"/>
                    <a:gd name="T14" fmla="*/ 397 w 1185"/>
                    <a:gd name="T15" fmla="*/ 548 h 1346"/>
                    <a:gd name="T16" fmla="*/ 592 w 1185"/>
                    <a:gd name="T17" fmla="*/ 548 h 1346"/>
                    <a:gd name="T18" fmla="*/ 939 w 1185"/>
                    <a:gd name="T19" fmla="*/ 548 h 1346"/>
                    <a:gd name="T20" fmla="*/ 898 w 1185"/>
                    <a:gd name="T21" fmla="*/ 1002 h 1346"/>
                    <a:gd name="T22" fmla="*/ 592 w 1185"/>
                    <a:gd name="T23" fmla="*/ 1086 h 1346"/>
                    <a:gd name="T24" fmla="*/ 592 w 1185"/>
                    <a:gd name="T25" fmla="*/ 1090 h 1346"/>
                    <a:gd name="T26" fmla="*/ 289 w 1185"/>
                    <a:gd name="T27" fmla="*/ 1002 h 1346"/>
                    <a:gd name="T28" fmla="*/ 269 w 1185"/>
                    <a:gd name="T29" fmla="*/ 767 h 1346"/>
                    <a:gd name="T30" fmla="*/ 417 w 1185"/>
                    <a:gd name="T31" fmla="*/ 767 h 1346"/>
                    <a:gd name="T32" fmla="*/ 427 w 1185"/>
                    <a:gd name="T33" fmla="*/ 888 h 1346"/>
                    <a:gd name="T34" fmla="*/ 592 w 1185"/>
                    <a:gd name="T35" fmla="*/ 935 h 1346"/>
                    <a:gd name="T36" fmla="*/ 592 w 1185"/>
                    <a:gd name="T37" fmla="*/ 935 h 1346"/>
                    <a:gd name="T38" fmla="*/ 760 w 1185"/>
                    <a:gd name="T39" fmla="*/ 888 h 1346"/>
                    <a:gd name="T40" fmla="*/ 777 w 1185"/>
                    <a:gd name="T41" fmla="*/ 696 h 1346"/>
                    <a:gd name="T42" fmla="*/ 592 w 1185"/>
                    <a:gd name="T43" fmla="*/ 696 h 1346"/>
                    <a:gd name="T44" fmla="*/ 262 w 1185"/>
                    <a:gd name="T45" fmla="*/ 696 h 1346"/>
                    <a:gd name="T46" fmla="*/ 1184 w 1185"/>
                    <a:gd name="T47" fmla="*/ 0 h 1346"/>
                    <a:gd name="T48" fmla="*/ 0 w 1185"/>
                    <a:gd name="T49" fmla="*/ 0 h 1346"/>
                    <a:gd name="T50" fmla="*/ 107 w 1185"/>
                    <a:gd name="T51" fmla="*/ 1211 h 1346"/>
                    <a:gd name="T52" fmla="*/ 592 w 1185"/>
                    <a:gd name="T53" fmla="*/ 1345 h 1346"/>
                    <a:gd name="T54" fmla="*/ 1077 w 1185"/>
                    <a:gd name="T55" fmla="*/ 1211 h 1346"/>
                    <a:gd name="T56" fmla="*/ 1184 w 1185"/>
                    <a:gd name="T57" fmla="*/ 0 h 1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85" h="1346">
                      <a:moveTo>
                        <a:pt x="262" y="696"/>
                      </a:moveTo>
                      <a:lnTo>
                        <a:pt x="222" y="248"/>
                      </a:lnTo>
                      <a:lnTo>
                        <a:pt x="592" y="248"/>
                      </a:lnTo>
                      <a:lnTo>
                        <a:pt x="966" y="248"/>
                      </a:lnTo>
                      <a:lnTo>
                        <a:pt x="952" y="397"/>
                      </a:lnTo>
                      <a:lnTo>
                        <a:pt x="592" y="397"/>
                      </a:lnTo>
                      <a:lnTo>
                        <a:pt x="383" y="397"/>
                      </a:lnTo>
                      <a:lnTo>
                        <a:pt x="397" y="548"/>
                      </a:lnTo>
                      <a:lnTo>
                        <a:pt x="592" y="548"/>
                      </a:lnTo>
                      <a:lnTo>
                        <a:pt x="939" y="548"/>
                      </a:lnTo>
                      <a:lnTo>
                        <a:pt x="898" y="1002"/>
                      </a:lnTo>
                      <a:lnTo>
                        <a:pt x="592" y="1086"/>
                      </a:lnTo>
                      <a:lnTo>
                        <a:pt x="592" y="1090"/>
                      </a:lnTo>
                      <a:lnTo>
                        <a:pt x="289" y="1002"/>
                      </a:lnTo>
                      <a:lnTo>
                        <a:pt x="269" y="767"/>
                      </a:lnTo>
                      <a:lnTo>
                        <a:pt x="417" y="767"/>
                      </a:lnTo>
                      <a:lnTo>
                        <a:pt x="427" y="888"/>
                      </a:lnTo>
                      <a:lnTo>
                        <a:pt x="592" y="935"/>
                      </a:lnTo>
                      <a:lnTo>
                        <a:pt x="592" y="935"/>
                      </a:lnTo>
                      <a:lnTo>
                        <a:pt x="760" y="888"/>
                      </a:lnTo>
                      <a:lnTo>
                        <a:pt x="777" y="696"/>
                      </a:lnTo>
                      <a:lnTo>
                        <a:pt x="592" y="696"/>
                      </a:lnTo>
                      <a:lnTo>
                        <a:pt x="262" y="696"/>
                      </a:lnTo>
                      <a:close/>
                      <a:moveTo>
                        <a:pt x="1184" y="0"/>
                      </a:moveTo>
                      <a:lnTo>
                        <a:pt x="0" y="0"/>
                      </a:lnTo>
                      <a:lnTo>
                        <a:pt x="107" y="1211"/>
                      </a:lnTo>
                      <a:lnTo>
                        <a:pt x="592" y="1345"/>
                      </a:lnTo>
                      <a:lnTo>
                        <a:pt x="1077" y="1211"/>
                      </a:lnTo>
                      <a:lnTo>
                        <a:pt x="118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16" name="Rectangle 315"/>
            <p:cNvSpPr/>
            <p:nvPr/>
          </p:nvSpPr>
          <p:spPr>
            <a:xfrm>
              <a:off x="3324078" y="0"/>
              <a:ext cx="554038" cy="6016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326" name="Rectangle 325"/>
          <p:cNvSpPr/>
          <p:nvPr/>
        </p:nvSpPr>
        <p:spPr>
          <a:xfrm>
            <a:off x="10886440" y="2668842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330" name="Group 329"/>
          <p:cNvGrpSpPr/>
          <p:nvPr/>
        </p:nvGrpSpPr>
        <p:grpSpPr>
          <a:xfrm>
            <a:off x="3990816" y="2496974"/>
            <a:ext cx="623888" cy="849730"/>
            <a:chOff x="1047749" y="0"/>
            <a:chExt cx="623888" cy="849730"/>
          </a:xfrm>
        </p:grpSpPr>
        <p:grpSp>
          <p:nvGrpSpPr>
            <p:cNvPr id="331" name="Group 330"/>
            <p:cNvGrpSpPr/>
            <p:nvPr/>
          </p:nvGrpSpPr>
          <p:grpSpPr>
            <a:xfrm>
              <a:off x="1110875" y="0"/>
              <a:ext cx="497636" cy="849730"/>
              <a:chOff x="2221751" y="4385448"/>
              <a:chExt cx="497636" cy="849730"/>
            </a:xfrm>
          </p:grpSpPr>
          <p:sp>
            <p:nvSpPr>
              <p:cNvPr id="333" name="TextBox 332"/>
              <p:cNvSpPr txBox="1"/>
              <p:nvPr/>
            </p:nvSpPr>
            <p:spPr>
              <a:xfrm>
                <a:off x="2221751" y="5050512"/>
                <a:ext cx="497636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Android</a:t>
                </a:r>
              </a:p>
            </p:txBody>
          </p:sp>
          <p:grpSp>
            <p:nvGrpSpPr>
              <p:cNvPr id="334" name="Group 333"/>
              <p:cNvGrpSpPr/>
              <p:nvPr/>
            </p:nvGrpSpPr>
            <p:grpSpPr>
              <a:xfrm>
                <a:off x="2222125" y="4385448"/>
                <a:ext cx="496888" cy="595730"/>
                <a:chOff x="2206171" y="3971054"/>
                <a:chExt cx="496888" cy="595730"/>
              </a:xfrm>
            </p:grpSpPr>
            <p:sp>
              <p:nvSpPr>
                <p:cNvPr id="335" name="Freeform 334"/>
                <p:cNvSpPr>
                  <a:spLocks noChangeArrowheads="1"/>
                </p:cNvSpPr>
                <p:nvPr/>
              </p:nvSpPr>
              <p:spPr bwMode="auto">
                <a:xfrm>
                  <a:off x="2304596" y="3971054"/>
                  <a:ext cx="298090" cy="173095"/>
                </a:xfrm>
                <a:custGeom>
                  <a:avLst/>
                  <a:gdLst>
                    <a:gd name="connsiteX0" fmla="*/ 213269 w 298090"/>
                    <a:gd name="connsiteY0" fmla="*/ 90905 h 173095"/>
                    <a:gd name="connsiteX1" fmla="*/ 193675 w 298090"/>
                    <a:gd name="connsiteY1" fmla="*/ 110499 h 173095"/>
                    <a:gd name="connsiteX2" fmla="*/ 213269 w 298090"/>
                    <a:gd name="connsiteY2" fmla="*/ 128642 h 173095"/>
                    <a:gd name="connsiteX3" fmla="*/ 231412 w 298090"/>
                    <a:gd name="connsiteY3" fmla="*/ 110499 h 173095"/>
                    <a:gd name="connsiteX4" fmla="*/ 213269 w 298090"/>
                    <a:gd name="connsiteY4" fmla="*/ 90905 h 173095"/>
                    <a:gd name="connsiteX5" fmla="*/ 88107 w 298090"/>
                    <a:gd name="connsiteY5" fmla="*/ 90905 h 173095"/>
                    <a:gd name="connsiteX6" fmla="*/ 69850 w 298090"/>
                    <a:gd name="connsiteY6" fmla="*/ 110499 h 173095"/>
                    <a:gd name="connsiteX7" fmla="*/ 88107 w 298090"/>
                    <a:gd name="connsiteY7" fmla="*/ 128642 h 173095"/>
                    <a:gd name="connsiteX8" fmla="*/ 106005 w 298090"/>
                    <a:gd name="connsiteY8" fmla="*/ 110499 h 173095"/>
                    <a:gd name="connsiteX9" fmla="*/ 88107 w 298090"/>
                    <a:gd name="connsiteY9" fmla="*/ 90905 h 173095"/>
                    <a:gd name="connsiteX10" fmla="*/ 30241 w 298090"/>
                    <a:gd name="connsiteY10" fmla="*/ 3511 h 173095"/>
                    <a:gd name="connsiteX11" fmla="*/ 47162 w 298090"/>
                    <a:gd name="connsiteY11" fmla="*/ 3511 h 173095"/>
                    <a:gd name="connsiteX12" fmla="*/ 81363 w 298090"/>
                    <a:gd name="connsiteY12" fmla="*/ 37716 h 173095"/>
                    <a:gd name="connsiteX13" fmla="*/ 82443 w 298090"/>
                    <a:gd name="connsiteY13" fmla="*/ 38796 h 173095"/>
                    <a:gd name="connsiteX14" fmla="*/ 149045 w 298090"/>
                    <a:gd name="connsiteY14" fmla="*/ 24394 h 173095"/>
                    <a:gd name="connsiteX15" fmla="*/ 150125 w 298090"/>
                    <a:gd name="connsiteY15" fmla="*/ 24394 h 173095"/>
                    <a:gd name="connsiteX16" fmla="*/ 217087 w 298090"/>
                    <a:gd name="connsiteY16" fmla="*/ 38796 h 173095"/>
                    <a:gd name="connsiteX17" fmla="*/ 218167 w 298090"/>
                    <a:gd name="connsiteY17" fmla="*/ 37716 h 173095"/>
                    <a:gd name="connsiteX18" fmla="*/ 250929 w 298090"/>
                    <a:gd name="connsiteY18" fmla="*/ 3511 h 173095"/>
                    <a:gd name="connsiteX19" fmla="*/ 268929 w 298090"/>
                    <a:gd name="connsiteY19" fmla="*/ 3511 h 173095"/>
                    <a:gd name="connsiteX20" fmla="*/ 268929 w 298090"/>
                    <a:gd name="connsiteY20" fmla="*/ 21873 h 173095"/>
                    <a:gd name="connsiteX21" fmla="*/ 236168 w 298090"/>
                    <a:gd name="connsiteY21" fmla="*/ 53198 h 173095"/>
                    <a:gd name="connsiteX22" fmla="*/ 264249 w 298090"/>
                    <a:gd name="connsiteY22" fmla="*/ 78762 h 173095"/>
                    <a:gd name="connsiteX23" fmla="*/ 298090 w 298090"/>
                    <a:gd name="connsiteY23" fmla="*/ 164814 h 173095"/>
                    <a:gd name="connsiteX24" fmla="*/ 298090 w 298090"/>
                    <a:gd name="connsiteY24" fmla="*/ 165894 h 173095"/>
                    <a:gd name="connsiteX25" fmla="*/ 298090 w 298090"/>
                    <a:gd name="connsiteY25" fmla="*/ 173095 h 173095"/>
                    <a:gd name="connsiteX26" fmla="*/ 0 w 298090"/>
                    <a:gd name="connsiteY26" fmla="*/ 173095 h 173095"/>
                    <a:gd name="connsiteX27" fmla="*/ 0 w 298090"/>
                    <a:gd name="connsiteY27" fmla="*/ 165894 h 173095"/>
                    <a:gd name="connsiteX28" fmla="*/ 0 w 298090"/>
                    <a:gd name="connsiteY28" fmla="*/ 164814 h 173095"/>
                    <a:gd name="connsiteX29" fmla="*/ 33841 w 298090"/>
                    <a:gd name="connsiteY29" fmla="*/ 78762 h 173095"/>
                    <a:gd name="connsiteX30" fmla="*/ 63002 w 298090"/>
                    <a:gd name="connsiteY30" fmla="*/ 53198 h 173095"/>
                    <a:gd name="connsiteX31" fmla="*/ 30241 w 298090"/>
                    <a:gd name="connsiteY31" fmla="*/ 21873 h 173095"/>
                    <a:gd name="connsiteX32" fmla="*/ 30241 w 298090"/>
                    <a:gd name="connsiteY32" fmla="*/ 3511 h 173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8090" h="173095">
                      <a:moveTo>
                        <a:pt x="213269" y="90905"/>
                      </a:moveTo>
                      <a:cubicBezTo>
                        <a:pt x="202384" y="90905"/>
                        <a:pt x="193675" y="99614"/>
                        <a:pt x="193675" y="110499"/>
                      </a:cubicBezTo>
                      <a:cubicBezTo>
                        <a:pt x="193675" y="120297"/>
                        <a:pt x="202384" y="128642"/>
                        <a:pt x="213269" y="128642"/>
                      </a:cubicBezTo>
                      <a:cubicBezTo>
                        <a:pt x="223067" y="128642"/>
                        <a:pt x="231412" y="120297"/>
                        <a:pt x="231412" y="110499"/>
                      </a:cubicBezTo>
                      <a:cubicBezTo>
                        <a:pt x="231412" y="99614"/>
                        <a:pt x="223067" y="90905"/>
                        <a:pt x="213269" y="90905"/>
                      </a:cubicBezTo>
                      <a:close/>
                      <a:moveTo>
                        <a:pt x="88107" y="90905"/>
                      </a:moveTo>
                      <a:cubicBezTo>
                        <a:pt x="78441" y="90905"/>
                        <a:pt x="69850" y="99614"/>
                        <a:pt x="69850" y="110499"/>
                      </a:cubicBezTo>
                      <a:cubicBezTo>
                        <a:pt x="69850" y="120297"/>
                        <a:pt x="78441" y="128642"/>
                        <a:pt x="88107" y="128642"/>
                      </a:cubicBezTo>
                      <a:cubicBezTo>
                        <a:pt x="98846" y="128642"/>
                        <a:pt x="106005" y="120297"/>
                        <a:pt x="106005" y="110499"/>
                      </a:cubicBezTo>
                      <a:cubicBezTo>
                        <a:pt x="106005" y="99614"/>
                        <a:pt x="98846" y="90905"/>
                        <a:pt x="88107" y="90905"/>
                      </a:cubicBezTo>
                      <a:close/>
                      <a:moveTo>
                        <a:pt x="30241" y="3511"/>
                      </a:moveTo>
                      <a:cubicBezTo>
                        <a:pt x="35281" y="-1170"/>
                        <a:pt x="42482" y="-1170"/>
                        <a:pt x="47162" y="3511"/>
                      </a:cubicBezTo>
                      <a:cubicBezTo>
                        <a:pt x="81363" y="37716"/>
                        <a:pt x="81363" y="37716"/>
                        <a:pt x="81363" y="37716"/>
                      </a:cubicBezTo>
                      <a:cubicBezTo>
                        <a:pt x="82443" y="38796"/>
                        <a:pt x="82443" y="38796"/>
                        <a:pt x="82443" y="38796"/>
                      </a:cubicBezTo>
                      <a:cubicBezTo>
                        <a:pt x="101884" y="29074"/>
                        <a:pt x="124924" y="24394"/>
                        <a:pt x="149045" y="24394"/>
                      </a:cubicBezTo>
                      <a:lnTo>
                        <a:pt x="150125" y="24394"/>
                      </a:lnTo>
                      <a:cubicBezTo>
                        <a:pt x="174606" y="24394"/>
                        <a:pt x="196207" y="29074"/>
                        <a:pt x="217087" y="38796"/>
                      </a:cubicBezTo>
                      <a:cubicBezTo>
                        <a:pt x="218167" y="37716"/>
                        <a:pt x="218167" y="37716"/>
                        <a:pt x="218167" y="37716"/>
                      </a:cubicBezTo>
                      <a:cubicBezTo>
                        <a:pt x="250929" y="3511"/>
                        <a:pt x="250929" y="3511"/>
                        <a:pt x="250929" y="3511"/>
                      </a:cubicBezTo>
                      <a:cubicBezTo>
                        <a:pt x="257049" y="-1170"/>
                        <a:pt x="264249" y="-1170"/>
                        <a:pt x="268929" y="3511"/>
                      </a:cubicBezTo>
                      <a:cubicBezTo>
                        <a:pt x="273969" y="9632"/>
                        <a:pt x="273969" y="16833"/>
                        <a:pt x="268929" y="21873"/>
                      </a:cubicBezTo>
                      <a:cubicBezTo>
                        <a:pt x="236168" y="53198"/>
                        <a:pt x="236168" y="53198"/>
                        <a:pt x="236168" y="53198"/>
                      </a:cubicBezTo>
                      <a:cubicBezTo>
                        <a:pt x="247328" y="60399"/>
                        <a:pt x="257049" y="69040"/>
                        <a:pt x="264249" y="78762"/>
                      </a:cubicBezTo>
                      <a:cubicBezTo>
                        <a:pt x="283690" y="101805"/>
                        <a:pt x="297010" y="132049"/>
                        <a:pt x="298090" y="164814"/>
                      </a:cubicBezTo>
                      <a:cubicBezTo>
                        <a:pt x="298090" y="165894"/>
                        <a:pt x="298090" y="165894"/>
                        <a:pt x="298090" y="165894"/>
                      </a:cubicBezTo>
                      <a:cubicBezTo>
                        <a:pt x="298090" y="168414"/>
                        <a:pt x="298090" y="170935"/>
                        <a:pt x="298090" y="173095"/>
                      </a:cubicBezTo>
                      <a:lnTo>
                        <a:pt x="0" y="173095"/>
                      </a:lnTo>
                      <a:cubicBezTo>
                        <a:pt x="0" y="170935"/>
                        <a:pt x="0" y="168414"/>
                        <a:pt x="0" y="165894"/>
                      </a:cubicBezTo>
                      <a:cubicBezTo>
                        <a:pt x="0" y="165894"/>
                        <a:pt x="0" y="165894"/>
                        <a:pt x="0" y="164814"/>
                      </a:cubicBezTo>
                      <a:cubicBezTo>
                        <a:pt x="2520" y="132049"/>
                        <a:pt x="14761" y="101805"/>
                        <a:pt x="33841" y="78762"/>
                      </a:cubicBezTo>
                      <a:cubicBezTo>
                        <a:pt x="42482" y="69040"/>
                        <a:pt x="52202" y="60399"/>
                        <a:pt x="63002" y="53198"/>
                      </a:cubicBezTo>
                      <a:cubicBezTo>
                        <a:pt x="30241" y="21873"/>
                        <a:pt x="30241" y="21873"/>
                        <a:pt x="30241" y="21873"/>
                      </a:cubicBezTo>
                      <a:cubicBezTo>
                        <a:pt x="25561" y="16833"/>
                        <a:pt x="25561" y="9632"/>
                        <a:pt x="30241" y="351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square" anchor="ctr">
                  <a:noAutofit/>
                </a:bodyPr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Freeform 335"/>
                <p:cNvSpPr>
                  <a:spLocks noChangeArrowheads="1"/>
                </p:cNvSpPr>
                <p:nvPr/>
              </p:nvSpPr>
              <p:spPr bwMode="auto">
                <a:xfrm>
                  <a:off x="2206171" y="4168322"/>
                  <a:ext cx="76200" cy="249237"/>
                </a:xfrm>
                <a:custGeom>
                  <a:avLst/>
                  <a:gdLst>
                    <a:gd name="T0" fmla="*/ 209 w 210"/>
                    <a:gd name="T1" fmla="*/ 589 h 694"/>
                    <a:gd name="T2" fmla="*/ 209 w 210"/>
                    <a:gd name="T3" fmla="*/ 589 h 694"/>
                    <a:gd name="T4" fmla="*/ 105 w 210"/>
                    <a:gd name="T5" fmla="*/ 693 h 694"/>
                    <a:gd name="T6" fmla="*/ 0 w 210"/>
                    <a:gd name="T7" fmla="*/ 589 h 694"/>
                    <a:gd name="T8" fmla="*/ 0 w 210"/>
                    <a:gd name="T9" fmla="*/ 104 h 694"/>
                    <a:gd name="T10" fmla="*/ 105 w 210"/>
                    <a:gd name="T11" fmla="*/ 0 h 694"/>
                    <a:gd name="T12" fmla="*/ 209 w 210"/>
                    <a:gd name="T13" fmla="*/ 104 h 694"/>
                    <a:gd name="T14" fmla="*/ 209 w 210"/>
                    <a:gd name="T15" fmla="*/ 589 h 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0" h="694">
                      <a:moveTo>
                        <a:pt x="209" y="589"/>
                      </a:moveTo>
                      <a:lnTo>
                        <a:pt x="209" y="589"/>
                      </a:lnTo>
                      <a:cubicBezTo>
                        <a:pt x="209" y="642"/>
                        <a:pt x="158" y="693"/>
                        <a:pt x="105" y="693"/>
                      </a:cubicBezTo>
                      <a:cubicBezTo>
                        <a:pt x="51" y="693"/>
                        <a:pt x="0" y="642"/>
                        <a:pt x="0" y="589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50"/>
                        <a:pt x="51" y="0"/>
                        <a:pt x="105" y="0"/>
                      </a:cubicBezTo>
                      <a:cubicBezTo>
                        <a:pt x="158" y="0"/>
                        <a:pt x="209" y="50"/>
                        <a:pt x="209" y="104"/>
                      </a:cubicBezTo>
                      <a:lnTo>
                        <a:pt x="209" y="5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Freeform 336"/>
                <p:cNvSpPr>
                  <a:spLocks noChangeArrowheads="1"/>
                </p:cNvSpPr>
                <p:nvPr/>
              </p:nvSpPr>
              <p:spPr bwMode="auto">
                <a:xfrm>
                  <a:off x="2304596" y="4168322"/>
                  <a:ext cx="298450" cy="398462"/>
                </a:xfrm>
                <a:custGeom>
                  <a:avLst/>
                  <a:gdLst>
                    <a:gd name="T0" fmla="*/ 828 w 829"/>
                    <a:gd name="T1" fmla="*/ 693 h 1108"/>
                    <a:gd name="T2" fmla="*/ 828 w 829"/>
                    <a:gd name="T3" fmla="*/ 693 h 1108"/>
                    <a:gd name="T4" fmla="*/ 761 w 829"/>
                    <a:gd name="T5" fmla="*/ 760 h 1108"/>
                    <a:gd name="T6" fmla="*/ 690 w 829"/>
                    <a:gd name="T7" fmla="*/ 760 h 1108"/>
                    <a:gd name="T8" fmla="*/ 690 w 829"/>
                    <a:gd name="T9" fmla="*/ 1002 h 1108"/>
                    <a:gd name="T10" fmla="*/ 589 w 829"/>
                    <a:gd name="T11" fmla="*/ 1107 h 1108"/>
                    <a:gd name="T12" fmla="*/ 485 w 829"/>
                    <a:gd name="T13" fmla="*/ 1002 h 1108"/>
                    <a:gd name="T14" fmla="*/ 485 w 829"/>
                    <a:gd name="T15" fmla="*/ 760 h 1108"/>
                    <a:gd name="T16" fmla="*/ 347 w 829"/>
                    <a:gd name="T17" fmla="*/ 760 h 1108"/>
                    <a:gd name="T18" fmla="*/ 347 w 829"/>
                    <a:gd name="T19" fmla="*/ 1002 h 1108"/>
                    <a:gd name="T20" fmla="*/ 243 w 829"/>
                    <a:gd name="T21" fmla="*/ 1107 h 1108"/>
                    <a:gd name="T22" fmla="*/ 138 w 829"/>
                    <a:gd name="T23" fmla="*/ 1002 h 1108"/>
                    <a:gd name="T24" fmla="*/ 138 w 829"/>
                    <a:gd name="T25" fmla="*/ 760 h 1108"/>
                    <a:gd name="T26" fmla="*/ 71 w 829"/>
                    <a:gd name="T27" fmla="*/ 760 h 1108"/>
                    <a:gd name="T28" fmla="*/ 0 w 829"/>
                    <a:gd name="T29" fmla="*/ 693 h 1108"/>
                    <a:gd name="T30" fmla="*/ 0 w 829"/>
                    <a:gd name="T31" fmla="*/ 0 h 1108"/>
                    <a:gd name="T32" fmla="*/ 828 w 829"/>
                    <a:gd name="T33" fmla="*/ 0 h 1108"/>
                    <a:gd name="T34" fmla="*/ 828 w 829"/>
                    <a:gd name="T35" fmla="*/ 693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29" h="1108">
                      <a:moveTo>
                        <a:pt x="828" y="693"/>
                      </a:moveTo>
                      <a:lnTo>
                        <a:pt x="828" y="693"/>
                      </a:lnTo>
                      <a:cubicBezTo>
                        <a:pt x="828" y="733"/>
                        <a:pt x="801" y="760"/>
                        <a:pt x="761" y="760"/>
                      </a:cubicBezTo>
                      <a:cubicBezTo>
                        <a:pt x="690" y="760"/>
                        <a:pt x="690" y="760"/>
                        <a:pt x="690" y="760"/>
                      </a:cubicBezTo>
                      <a:cubicBezTo>
                        <a:pt x="690" y="1002"/>
                        <a:pt x="690" y="1002"/>
                        <a:pt x="690" y="1002"/>
                      </a:cubicBezTo>
                      <a:cubicBezTo>
                        <a:pt x="690" y="1056"/>
                        <a:pt x="643" y="1107"/>
                        <a:pt x="589" y="1107"/>
                      </a:cubicBezTo>
                      <a:cubicBezTo>
                        <a:pt x="532" y="1107"/>
                        <a:pt x="485" y="1056"/>
                        <a:pt x="485" y="1002"/>
                      </a:cubicBezTo>
                      <a:cubicBezTo>
                        <a:pt x="485" y="760"/>
                        <a:pt x="485" y="760"/>
                        <a:pt x="485" y="760"/>
                      </a:cubicBezTo>
                      <a:cubicBezTo>
                        <a:pt x="347" y="760"/>
                        <a:pt x="347" y="760"/>
                        <a:pt x="347" y="760"/>
                      </a:cubicBezTo>
                      <a:cubicBezTo>
                        <a:pt x="347" y="1002"/>
                        <a:pt x="347" y="1002"/>
                        <a:pt x="347" y="1002"/>
                      </a:cubicBezTo>
                      <a:cubicBezTo>
                        <a:pt x="347" y="1056"/>
                        <a:pt x="296" y="1107"/>
                        <a:pt x="243" y="1107"/>
                      </a:cubicBezTo>
                      <a:cubicBezTo>
                        <a:pt x="189" y="1107"/>
                        <a:pt x="138" y="1056"/>
                        <a:pt x="138" y="1002"/>
                      </a:cubicBezTo>
                      <a:cubicBezTo>
                        <a:pt x="138" y="760"/>
                        <a:pt x="138" y="760"/>
                        <a:pt x="138" y="760"/>
                      </a:cubicBezTo>
                      <a:cubicBezTo>
                        <a:pt x="71" y="760"/>
                        <a:pt x="71" y="760"/>
                        <a:pt x="71" y="760"/>
                      </a:cubicBezTo>
                      <a:cubicBezTo>
                        <a:pt x="27" y="760"/>
                        <a:pt x="0" y="733"/>
                        <a:pt x="0" y="69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28" y="0"/>
                        <a:pt x="828" y="0"/>
                        <a:pt x="828" y="0"/>
                      </a:cubicBezTo>
                      <a:lnTo>
                        <a:pt x="828" y="6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337"/>
                <p:cNvSpPr>
                  <a:spLocks noChangeArrowheads="1"/>
                </p:cNvSpPr>
                <p:nvPr/>
              </p:nvSpPr>
              <p:spPr bwMode="auto">
                <a:xfrm>
                  <a:off x="2628446" y="4168322"/>
                  <a:ext cx="74613" cy="249237"/>
                </a:xfrm>
                <a:custGeom>
                  <a:avLst/>
                  <a:gdLst>
                    <a:gd name="T0" fmla="*/ 205 w 206"/>
                    <a:gd name="T1" fmla="*/ 589 h 694"/>
                    <a:gd name="T2" fmla="*/ 205 w 206"/>
                    <a:gd name="T3" fmla="*/ 589 h 694"/>
                    <a:gd name="T4" fmla="*/ 104 w 206"/>
                    <a:gd name="T5" fmla="*/ 693 h 694"/>
                    <a:gd name="T6" fmla="*/ 0 w 206"/>
                    <a:gd name="T7" fmla="*/ 589 h 694"/>
                    <a:gd name="T8" fmla="*/ 0 w 206"/>
                    <a:gd name="T9" fmla="*/ 104 h 694"/>
                    <a:gd name="T10" fmla="*/ 104 w 206"/>
                    <a:gd name="T11" fmla="*/ 0 h 694"/>
                    <a:gd name="T12" fmla="*/ 205 w 206"/>
                    <a:gd name="T13" fmla="*/ 104 h 694"/>
                    <a:gd name="T14" fmla="*/ 205 w 206"/>
                    <a:gd name="T15" fmla="*/ 589 h 6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694">
                      <a:moveTo>
                        <a:pt x="205" y="589"/>
                      </a:moveTo>
                      <a:lnTo>
                        <a:pt x="205" y="589"/>
                      </a:lnTo>
                      <a:cubicBezTo>
                        <a:pt x="205" y="642"/>
                        <a:pt x="158" y="693"/>
                        <a:pt x="104" y="693"/>
                      </a:cubicBezTo>
                      <a:cubicBezTo>
                        <a:pt x="47" y="693"/>
                        <a:pt x="0" y="642"/>
                        <a:pt x="0" y="589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50"/>
                        <a:pt x="47" y="0"/>
                        <a:pt x="104" y="0"/>
                      </a:cubicBezTo>
                      <a:cubicBezTo>
                        <a:pt x="158" y="0"/>
                        <a:pt x="205" y="50"/>
                        <a:pt x="205" y="104"/>
                      </a:cubicBezTo>
                      <a:lnTo>
                        <a:pt x="205" y="5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32" name="Rectangle 331"/>
            <p:cNvSpPr/>
            <p:nvPr/>
          </p:nvSpPr>
          <p:spPr>
            <a:xfrm>
              <a:off x="1047749" y="0"/>
              <a:ext cx="623888" cy="5957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2656840" y="3846893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4" name="Group 3"/>
          <p:cNvGrpSpPr/>
          <p:nvPr/>
        </p:nvGrpSpPr>
        <p:grpSpPr>
          <a:xfrm>
            <a:off x="5644674" y="2376741"/>
            <a:ext cx="608012" cy="969963"/>
            <a:chOff x="1679030" y="0"/>
            <a:chExt cx="608012" cy="969963"/>
          </a:xfrm>
        </p:grpSpPr>
        <p:grpSp>
          <p:nvGrpSpPr>
            <p:cNvPr id="2" name="Group 1"/>
            <p:cNvGrpSpPr/>
            <p:nvPr/>
          </p:nvGrpSpPr>
          <p:grpSpPr>
            <a:xfrm>
              <a:off x="1679030" y="0"/>
              <a:ext cx="608012" cy="969963"/>
              <a:chOff x="3358061" y="4446921"/>
              <a:chExt cx="608012" cy="969963"/>
            </a:xfrm>
          </p:grpSpPr>
          <p:sp>
            <p:nvSpPr>
              <p:cNvPr id="342" name="TextBox 341"/>
              <p:cNvSpPr txBox="1"/>
              <p:nvPr/>
            </p:nvSpPr>
            <p:spPr>
              <a:xfrm>
                <a:off x="3498561" y="5232218"/>
                <a:ext cx="327013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</a:t>
                </a:r>
              </a:p>
            </p:txBody>
          </p:sp>
          <p:sp>
            <p:nvSpPr>
              <p:cNvPr id="343" name="Freeform 342"/>
              <p:cNvSpPr>
                <a:spLocks noChangeArrowheads="1"/>
              </p:cNvSpPr>
              <p:nvPr/>
            </p:nvSpPr>
            <p:spPr bwMode="auto">
              <a:xfrm>
                <a:off x="3358061" y="4446921"/>
                <a:ext cx="608012" cy="715963"/>
              </a:xfrm>
              <a:custGeom>
                <a:avLst/>
                <a:gdLst>
                  <a:gd name="T0" fmla="*/ 1387 w 1687"/>
                  <a:gd name="T1" fmla="*/ 1891 h 1989"/>
                  <a:gd name="T2" fmla="*/ 458 w 1687"/>
                  <a:gd name="T3" fmla="*/ 1958 h 1989"/>
                  <a:gd name="T4" fmla="*/ 44 w 1687"/>
                  <a:gd name="T5" fmla="*/ 1830 h 1989"/>
                  <a:gd name="T6" fmla="*/ 165 w 1687"/>
                  <a:gd name="T7" fmla="*/ 1423 h 1989"/>
                  <a:gd name="T8" fmla="*/ 381 w 1687"/>
                  <a:gd name="T9" fmla="*/ 952 h 1989"/>
                  <a:gd name="T10" fmla="*/ 576 w 1687"/>
                  <a:gd name="T11" fmla="*/ 491 h 1989"/>
                  <a:gd name="T12" fmla="*/ 1121 w 1687"/>
                  <a:gd name="T13" fmla="*/ 192 h 1989"/>
                  <a:gd name="T14" fmla="*/ 1188 w 1687"/>
                  <a:gd name="T15" fmla="*/ 602 h 1989"/>
                  <a:gd name="T16" fmla="*/ 1434 w 1687"/>
                  <a:gd name="T17" fmla="*/ 996 h 1989"/>
                  <a:gd name="T18" fmla="*/ 1676 w 1687"/>
                  <a:gd name="T19" fmla="*/ 1672 h 1989"/>
                  <a:gd name="T20" fmla="*/ 525 w 1687"/>
                  <a:gd name="T21" fmla="*/ 1648 h 1989"/>
                  <a:gd name="T22" fmla="*/ 347 w 1687"/>
                  <a:gd name="T23" fmla="*/ 1386 h 1989"/>
                  <a:gd name="T24" fmla="*/ 286 w 1687"/>
                  <a:gd name="T25" fmla="*/ 1393 h 1989"/>
                  <a:gd name="T26" fmla="*/ 229 w 1687"/>
                  <a:gd name="T27" fmla="*/ 1470 h 1989"/>
                  <a:gd name="T28" fmla="*/ 148 w 1687"/>
                  <a:gd name="T29" fmla="*/ 1480 h 1989"/>
                  <a:gd name="T30" fmla="*/ 98 w 1687"/>
                  <a:gd name="T31" fmla="*/ 1544 h 1989"/>
                  <a:gd name="T32" fmla="*/ 84 w 1687"/>
                  <a:gd name="T33" fmla="*/ 1726 h 1989"/>
                  <a:gd name="T34" fmla="*/ 88 w 1687"/>
                  <a:gd name="T35" fmla="*/ 1790 h 1989"/>
                  <a:gd name="T36" fmla="*/ 182 w 1687"/>
                  <a:gd name="T37" fmla="*/ 1820 h 1989"/>
                  <a:gd name="T38" fmla="*/ 502 w 1687"/>
                  <a:gd name="T39" fmla="*/ 1911 h 1989"/>
                  <a:gd name="T40" fmla="*/ 572 w 1687"/>
                  <a:gd name="T41" fmla="*/ 1709 h 1989"/>
                  <a:gd name="T42" fmla="*/ 670 w 1687"/>
                  <a:gd name="T43" fmla="*/ 437 h 1989"/>
                  <a:gd name="T44" fmla="*/ 727 w 1687"/>
                  <a:gd name="T45" fmla="*/ 397 h 1989"/>
                  <a:gd name="T46" fmla="*/ 663 w 1687"/>
                  <a:gd name="T47" fmla="*/ 262 h 1989"/>
                  <a:gd name="T48" fmla="*/ 673 w 1687"/>
                  <a:gd name="T49" fmla="*/ 488 h 1989"/>
                  <a:gd name="T50" fmla="*/ 633 w 1687"/>
                  <a:gd name="T51" fmla="*/ 535 h 1989"/>
                  <a:gd name="T52" fmla="*/ 737 w 1687"/>
                  <a:gd name="T53" fmla="*/ 582 h 1989"/>
                  <a:gd name="T54" fmla="*/ 916 w 1687"/>
                  <a:gd name="T55" fmla="*/ 552 h 1989"/>
                  <a:gd name="T56" fmla="*/ 730 w 1687"/>
                  <a:gd name="T57" fmla="*/ 622 h 1989"/>
                  <a:gd name="T58" fmla="*/ 720 w 1687"/>
                  <a:gd name="T59" fmla="*/ 649 h 1989"/>
                  <a:gd name="T60" fmla="*/ 882 w 1687"/>
                  <a:gd name="T61" fmla="*/ 619 h 1989"/>
                  <a:gd name="T62" fmla="*/ 966 w 1687"/>
                  <a:gd name="T63" fmla="*/ 568 h 1989"/>
                  <a:gd name="T64" fmla="*/ 943 w 1687"/>
                  <a:gd name="T65" fmla="*/ 494 h 1989"/>
                  <a:gd name="T66" fmla="*/ 811 w 1687"/>
                  <a:gd name="T67" fmla="*/ 441 h 1989"/>
                  <a:gd name="T68" fmla="*/ 798 w 1687"/>
                  <a:gd name="T69" fmla="*/ 471 h 1989"/>
                  <a:gd name="T70" fmla="*/ 815 w 1687"/>
                  <a:gd name="T71" fmla="*/ 488 h 1989"/>
                  <a:gd name="T72" fmla="*/ 855 w 1687"/>
                  <a:gd name="T73" fmla="*/ 397 h 1989"/>
                  <a:gd name="T74" fmla="*/ 939 w 1687"/>
                  <a:gd name="T75" fmla="*/ 437 h 1989"/>
                  <a:gd name="T76" fmla="*/ 1013 w 1687"/>
                  <a:gd name="T77" fmla="*/ 383 h 1989"/>
                  <a:gd name="T78" fmla="*/ 832 w 1687"/>
                  <a:gd name="T79" fmla="*/ 387 h 1989"/>
                  <a:gd name="T80" fmla="*/ 1161 w 1687"/>
                  <a:gd name="T81" fmla="*/ 1349 h 1989"/>
                  <a:gd name="T82" fmla="*/ 1067 w 1687"/>
                  <a:gd name="T83" fmla="*/ 754 h 1989"/>
                  <a:gd name="T84" fmla="*/ 986 w 1687"/>
                  <a:gd name="T85" fmla="*/ 622 h 1989"/>
                  <a:gd name="T86" fmla="*/ 879 w 1687"/>
                  <a:gd name="T87" fmla="*/ 686 h 1989"/>
                  <a:gd name="T88" fmla="*/ 653 w 1687"/>
                  <a:gd name="T89" fmla="*/ 649 h 1989"/>
                  <a:gd name="T90" fmla="*/ 596 w 1687"/>
                  <a:gd name="T91" fmla="*/ 757 h 1989"/>
                  <a:gd name="T92" fmla="*/ 407 w 1687"/>
                  <a:gd name="T93" fmla="*/ 1265 h 1989"/>
                  <a:gd name="T94" fmla="*/ 522 w 1687"/>
                  <a:gd name="T95" fmla="*/ 1544 h 1989"/>
                  <a:gd name="T96" fmla="*/ 653 w 1687"/>
                  <a:gd name="T97" fmla="*/ 1736 h 1989"/>
                  <a:gd name="T98" fmla="*/ 1104 w 1687"/>
                  <a:gd name="T99" fmla="*/ 1433 h 1989"/>
                  <a:gd name="T100" fmla="*/ 1592 w 1687"/>
                  <a:gd name="T101" fmla="*/ 1642 h 1989"/>
                  <a:gd name="T102" fmla="*/ 1538 w 1687"/>
                  <a:gd name="T103" fmla="*/ 1601 h 1989"/>
                  <a:gd name="T104" fmla="*/ 1477 w 1687"/>
                  <a:gd name="T105" fmla="*/ 1490 h 1989"/>
                  <a:gd name="T106" fmla="*/ 1336 w 1687"/>
                  <a:gd name="T107" fmla="*/ 1554 h 1989"/>
                  <a:gd name="T108" fmla="*/ 1198 w 1687"/>
                  <a:gd name="T109" fmla="*/ 1423 h 1989"/>
                  <a:gd name="T110" fmla="*/ 1165 w 1687"/>
                  <a:gd name="T111" fmla="*/ 1460 h 1989"/>
                  <a:gd name="T112" fmla="*/ 1151 w 1687"/>
                  <a:gd name="T113" fmla="*/ 1719 h 1989"/>
                  <a:gd name="T114" fmla="*/ 1259 w 1687"/>
                  <a:gd name="T115" fmla="*/ 1904 h 1989"/>
                  <a:gd name="T116" fmla="*/ 1430 w 1687"/>
                  <a:gd name="T117" fmla="*/ 1783 h 1989"/>
                  <a:gd name="T118" fmla="*/ 1605 w 1687"/>
                  <a:gd name="T119" fmla="*/ 1669 h 1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7" h="1989">
                    <a:moveTo>
                      <a:pt x="1676" y="1672"/>
                    </a:moveTo>
                    <a:lnTo>
                      <a:pt x="1676" y="1672"/>
                    </a:lnTo>
                    <a:cubicBezTo>
                      <a:pt x="1659" y="1729"/>
                      <a:pt x="1599" y="1756"/>
                      <a:pt x="1548" y="1780"/>
                    </a:cubicBezTo>
                    <a:cubicBezTo>
                      <a:pt x="1488" y="1810"/>
                      <a:pt x="1434" y="1844"/>
                      <a:pt x="1387" y="1891"/>
                    </a:cubicBezTo>
                    <a:cubicBezTo>
                      <a:pt x="1340" y="1935"/>
                      <a:pt x="1289" y="1975"/>
                      <a:pt x="1222" y="1971"/>
                    </a:cubicBezTo>
                    <a:cubicBezTo>
                      <a:pt x="1161" y="1968"/>
                      <a:pt x="1094" y="1938"/>
                      <a:pt x="1077" y="1874"/>
                    </a:cubicBezTo>
                    <a:cubicBezTo>
                      <a:pt x="943" y="1840"/>
                      <a:pt x="805" y="1823"/>
                      <a:pt x="667" y="1847"/>
                    </a:cubicBezTo>
                    <a:cubicBezTo>
                      <a:pt x="643" y="1941"/>
                      <a:pt x="545" y="1988"/>
                      <a:pt x="458" y="1958"/>
                    </a:cubicBezTo>
                    <a:cubicBezTo>
                      <a:pt x="411" y="1941"/>
                      <a:pt x="371" y="1921"/>
                      <a:pt x="323" y="1908"/>
                    </a:cubicBezTo>
                    <a:cubicBezTo>
                      <a:pt x="276" y="1894"/>
                      <a:pt x="226" y="1887"/>
                      <a:pt x="175" y="1874"/>
                    </a:cubicBezTo>
                    <a:cubicBezTo>
                      <a:pt x="152" y="1867"/>
                      <a:pt x="132" y="1857"/>
                      <a:pt x="108" y="1850"/>
                    </a:cubicBezTo>
                    <a:cubicBezTo>
                      <a:pt x="88" y="1844"/>
                      <a:pt x="64" y="1840"/>
                      <a:pt x="44" y="1830"/>
                    </a:cubicBezTo>
                    <a:cubicBezTo>
                      <a:pt x="0" y="1807"/>
                      <a:pt x="4" y="1760"/>
                      <a:pt x="24" y="1719"/>
                    </a:cubicBezTo>
                    <a:cubicBezTo>
                      <a:pt x="41" y="1679"/>
                      <a:pt x="47" y="1645"/>
                      <a:pt x="44" y="1598"/>
                    </a:cubicBezTo>
                    <a:cubicBezTo>
                      <a:pt x="41" y="1558"/>
                      <a:pt x="27" y="1507"/>
                      <a:pt x="47" y="1467"/>
                    </a:cubicBezTo>
                    <a:cubicBezTo>
                      <a:pt x="71" y="1420"/>
                      <a:pt x="121" y="1426"/>
                      <a:pt x="165" y="1423"/>
                    </a:cubicBezTo>
                    <a:cubicBezTo>
                      <a:pt x="219" y="1423"/>
                      <a:pt x="226" y="1376"/>
                      <a:pt x="256" y="1342"/>
                    </a:cubicBezTo>
                    <a:cubicBezTo>
                      <a:pt x="239" y="1295"/>
                      <a:pt x="253" y="1255"/>
                      <a:pt x="276" y="1215"/>
                    </a:cubicBezTo>
                    <a:cubicBezTo>
                      <a:pt x="300" y="1171"/>
                      <a:pt x="320" y="1130"/>
                      <a:pt x="340" y="1087"/>
                    </a:cubicBezTo>
                    <a:cubicBezTo>
                      <a:pt x="357" y="1043"/>
                      <a:pt x="367" y="996"/>
                      <a:pt x="381" y="952"/>
                    </a:cubicBezTo>
                    <a:cubicBezTo>
                      <a:pt x="397" y="905"/>
                      <a:pt x="431" y="868"/>
                      <a:pt x="465" y="828"/>
                    </a:cubicBezTo>
                    <a:cubicBezTo>
                      <a:pt x="488" y="797"/>
                      <a:pt x="512" y="767"/>
                      <a:pt x="539" y="737"/>
                    </a:cubicBezTo>
                    <a:cubicBezTo>
                      <a:pt x="559" y="710"/>
                      <a:pt x="579" y="679"/>
                      <a:pt x="582" y="646"/>
                    </a:cubicBezTo>
                    <a:cubicBezTo>
                      <a:pt x="582" y="595"/>
                      <a:pt x="576" y="542"/>
                      <a:pt x="576" y="491"/>
                    </a:cubicBezTo>
                    <a:cubicBezTo>
                      <a:pt x="572" y="441"/>
                      <a:pt x="569" y="387"/>
                      <a:pt x="569" y="336"/>
                    </a:cubicBezTo>
                    <a:cubicBezTo>
                      <a:pt x="566" y="242"/>
                      <a:pt x="579" y="145"/>
                      <a:pt x="653" y="74"/>
                    </a:cubicBezTo>
                    <a:cubicBezTo>
                      <a:pt x="717" y="17"/>
                      <a:pt x="808" y="0"/>
                      <a:pt x="892" y="7"/>
                    </a:cubicBezTo>
                    <a:cubicBezTo>
                      <a:pt x="1003" y="17"/>
                      <a:pt x="1084" y="91"/>
                      <a:pt x="1121" y="192"/>
                    </a:cubicBezTo>
                    <a:cubicBezTo>
                      <a:pt x="1141" y="242"/>
                      <a:pt x="1151" y="299"/>
                      <a:pt x="1154" y="353"/>
                    </a:cubicBezTo>
                    <a:cubicBezTo>
                      <a:pt x="1154" y="410"/>
                      <a:pt x="1158" y="468"/>
                      <a:pt x="1161" y="525"/>
                    </a:cubicBezTo>
                    <a:cubicBezTo>
                      <a:pt x="1165" y="542"/>
                      <a:pt x="1165" y="552"/>
                      <a:pt x="1171" y="565"/>
                    </a:cubicBezTo>
                    <a:cubicBezTo>
                      <a:pt x="1175" y="579"/>
                      <a:pt x="1185" y="589"/>
                      <a:pt x="1188" y="602"/>
                    </a:cubicBezTo>
                    <a:cubicBezTo>
                      <a:pt x="1205" y="629"/>
                      <a:pt x="1215" y="659"/>
                      <a:pt x="1228" y="686"/>
                    </a:cubicBezTo>
                    <a:lnTo>
                      <a:pt x="1228" y="686"/>
                    </a:lnTo>
                    <a:cubicBezTo>
                      <a:pt x="1255" y="743"/>
                      <a:pt x="1292" y="794"/>
                      <a:pt x="1336" y="841"/>
                    </a:cubicBezTo>
                    <a:cubicBezTo>
                      <a:pt x="1380" y="888"/>
                      <a:pt x="1410" y="939"/>
                      <a:pt x="1434" y="996"/>
                    </a:cubicBezTo>
                    <a:cubicBezTo>
                      <a:pt x="1481" y="1110"/>
                      <a:pt x="1525" y="1255"/>
                      <a:pt x="1477" y="1376"/>
                    </a:cubicBezTo>
                    <a:cubicBezTo>
                      <a:pt x="1548" y="1399"/>
                      <a:pt x="1518" y="1480"/>
                      <a:pt x="1555" y="1527"/>
                    </a:cubicBezTo>
                    <a:cubicBezTo>
                      <a:pt x="1575" y="1551"/>
                      <a:pt x="1605" y="1574"/>
                      <a:pt x="1632" y="1591"/>
                    </a:cubicBezTo>
                    <a:cubicBezTo>
                      <a:pt x="1659" y="1612"/>
                      <a:pt x="1686" y="1635"/>
                      <a:pt x="1676" y="1672"/>
                    </a:cubicBezTo>
                    <a:close/>
                    <a:moveTo>
                      <a:pt x="572" y="1709"/>
                    </a:moveTo>
                    <a:lnTo>
                      <a:pt x="572" y="1709"/>
                    </a:lnTo>
                    <a:cubicBezTo>
                      <a:pt x="566" y="1699"/>
                      <a:pt x="559" y="1689"/>
                      <a:pt x="552" y="1679"/>
                    </a:cubicBezTo>
                    <a:cubicBezTo>
                      <a:pt x="542" y="1669"/>
                      <a:pt x="535" y="1659"/>
                      <a:pt x="525" y="1648"/>
                    </a:cubicBezTo>
                    <a:cubicBezTo>
                      <a:pt x="508" y="1625"/>
                      <a:pt x="495" y="1598"/>
                      <a:pt x="478" y="1574"/>
                    </a:cubicBezTo>
                    <a:cubicBezTo>
                      <a:pt x="475" y="1564"/>
                      <a:pt x="468" y="1558"/>
                      <a:pt x="465" y="1548"/>
                    </a:cubicBezTo>
                    <a:cubicBezTo>
                      <a:pt x="441" y="1511"/>
                      <a:pt x="418" y="1473"/>
                      <a:pt x="384" y="1430"/>
                    </a:cubicBezTo>
                    <a:cubicBezTo>
                      <a:pt x="374" y="1413"/>
                      <a:pt x="360" y="1396"/>
                      <a:pt x="347" y="1386"/>
                    </a:cubicBezTo>
                    <a:cubicBezTo>
                      <a:pt x="340" y="1383"/>
                      <a:pt x="333" y="1379"/>
                      <a:pt x="323" y="1379"/>
                    </a:cubicBezTo>
                    <a:cubicBezTo>
                      <a:pt x="317" y="1376"/>
                      <a:pt x="310" y="1376"/>
                      <a:pt x="303" y="1379"/>
                    </a:cubicBezTo>
                    <a:lnTo>
                      <a:pt x="303" y="1379"/>
                    </a:lnTo>
                    <a:cubicBezTo>
                      <a:pt x="300" y="1383"/>
                      <a:pt x="293" y="1386"/>
                      <a:pt x="286" y="1393"/>
                    </a:cubicBezTo>
                    <a:cubicBezTo>
                      <a:pt x="283" y="1399"/>
                      <a:pt x="276" y="1406"/>
                      <a:pt x="273" y="1416"/>
                    </a:cubicBezTo>
                    <a:cubicBezTo>
                      <a:pt x="269" y="1420"/>
                      <a:pt x="269" y="1420"/>
                      <a:pt x="269" y="1420"/>
                    </a:cubicBezTo>
                    <a:cubicBezTo>
                      <a:pt x="266" y="1426"/>
                      <a:pt x="263" y="1437"/>
                      <a:pt x="256" y="1443"/>
                    </a:cubicBezTo>
                    <a:cubicBezTo>
                      <a:pt x="246" y="1457"/>
                      <a:pt x="239" y="1463"/>
                      <a:pt x="229" y="1470"/>
                    </a:cubicBezTo>
                    <a:cubicBezTo>
                      <a:pt x="216" y="1477"/>
                      <a:pt x="206" y="1480"/>
                      <a:pt x="189" y="1480"/>
                    </a:cubicBezTo>
                    <a:cubicBezTo>
                      <a:pt x="179" y="1480"/>
                      <a:pt x="172" y="1480"/>
                      <a:pt x="162" y="1480"/>
                    </a:cubicBezTo>
                    <a:cubicBezTo>
                      <a:pt x="155" y="1480"/>
                      <a:pt x="155" y="1480"/>
                      <a:pt x="155" y="1480"/>
                    </a:cubicBezTo>
                    <a:cubicBezTo>
                      <a:pt x="152" y="1480"/>
                      <a:pt x="152" y="1480"/>
                      <a:pt x="148" y="1480"/>
                    </a:cubicBezTo>
                    <a:cubicBezTo>
                      <a:pt x="142" y="1480"/>
                      <a:pt x="135" y="1480"/>
                      <a:pt x="128" y="1484"/>
                    </a:cubicBezTo>
                    <a:cubicBezTo>
                      <a:pt x="121" y="1484"/>
                      <a:pt x="115" y="1487"/>
                      <a:pt x="108" y="1490"/>
                    </a:cubicBezTo>
                    <a:cubicBezTo>
                      <a:pt x="101" y="1497"/>
                      <a:pt x="98" y="1507"/>
                      <a:pt x="98" y="1514"/>
                    </a:cubicBezTo>
                    <a:cubicBezTo>
                      <a:pt x="95" y="1524"/>
                      <a:pt x="98" y="1534"/>
                      <a:pt x="98" y="1544"/>
                    </a:cubicBezTo>
                    <a:cubicBezTo>
                      <a:pt x="98" y="1554"/>
                      <a:pt x="98" y="1568"/>
                      <a:pt x="101" y="1578"/>
                    </a:cubicBezTo>
                    <a:cubicBezTo>
                      <a:pt x="101" y="1591"/>
                      <a:pt x="105" y="1605"/>
                      <a:pt x="105" y="1622"/>
                    </a:cubicBezTo>
                    <a:cubicBezTo>
                      <a:pt x="105" y="1655"/>
                      <a:pt x="101" y="1682"/>
                      <a:pt x="95" y="1706"/>
                    </a:cubicBezTo>
                    <a:cubicBezTo>
                      <a:pt x="91" y="1712"/>
                      <a:pt x="88" y="1719"/>
                      <a:pt x="84" y="1726"/>
                    </a:cubicBezTo>
                    <a:cubicBezTo>
                      <a:pt x="78" y="1733"/>
                      <a:pt x="74" y="1743"/>
                      <a:pt x="74" y="1749"/>
                    </a:cubicBezTo>
                    <a:cubicBezTo>
                      <a:pt x="71" y="1756"/>
                      <a:pt x="71" y="1760"/>
                      <a:pt x="71" y="1766"/>
                    </a:cubicBezTo>
                    <a:cubicBezTo>
                      <a:pt x="71" y="1770"/>
                      <a:pt x="71" y="1776"/>
                      <a:pt x="71" y="1780"/>
                    </a:cubicBezTo>
                    <a:cubicBezTo>
                      <a:pt x="78" y="1786"/>
                      <a:pt x="84" y="1790"/>
                      <a:pt x="88" y="1790"/>
                    </a:cubicBezTo>
                    <a:cubicBezTo>
                      <a:pt x="95" y="1793"/>
                      <a:pt x="101" y="1796"/>
                      <a:pt x="111" y="1800"/>
                    </a:cubicBezTo>
                    <a:cubicBezTo>
                      <a:pt x="115" y="1800"/>
                      <a:pt x="115" y="1800"/>
                      <a:pt x="115" y="1800"/>
                    </a:cubicBezTo>
                    <a:cubicBezTo>
                      <a:pt x="128" y="1803"/>
                      <a:pt x="142" y="1807"/>
                      <a:pt x="155" y="1813"/>
                    </a:cubicBezTo>
                    <a:cubicBezTo>
                      <a:pt x="162" y="1813"/>
                      <a:pt x="172" y="1817"/>
                      <a:pt x="182" y="1820"/>
                    </a:cubicBezTo>
                    <a:cubicBezTo>
                      <a:pt x="209" y="1830"/>
                      <a:pt x="239" y="1837"/>
                      <a:pt x="269" y="1844"/>
                    </a:cubicBezTo>
                    <a:cubicBezTo>
                      <a:pt x="313" y="1850"/>
                      <a:pt x="357" y="1864"/>
                      <a:pt x="401" y="1881"/>
                    </a:cubicBezTo>
                    <a:cubicBezTo>
                      <a:pt x="407" y="1884"/>
                      <a:pt x="418" y="1884"/>
                      <a:pt x="424" y="1887"/>
                    </a:cubicBezTo>
                    <a:cubicBezTo>
                      <a:pt x="451" y="1901"/>
                      <a:pt x="475" y="1911"/>
                      <a:pt x="502" y="1911"/>
                    </a:cubicBezTo>
                    <a:cubicBezTo>
                      <a:pt x="519" y="1911"/>
                      <a:pt x="539" y="1908"/>
                      <a:pt x="559" y="1897"/>
                    </a:cubicBezTo>
                    <a:cubicBezTo>
                      <a:pt x="576" y="1887"/>
                      <a:pt x="589" y="1871"/>
                      <a:pt x="599" y="1854"/>
                    </a:cubicBezTo>
                    <a:cubicBezTo>
                      <a:pt x="609" y="1827"/>
                      <a:pt x="613" y="1796"/>
                      <a:pt x="606" y="1770"/>
                    </a:cubicBezTo>
                    <a:cubicBezTo>
                      <a:pt x="599" y="1753"/>
                      <a:pt x="589" y="1733"/>
                      <a:pt x="572" y="1709"/>
                    </a:cubicBezTo>
                    <a:close/>
                    <a:moveTo>
                      <a:pt x="643" y="461"/>
                    </a:moveTo>
                    <a:lnTo>
                      <a:pt x="643" y="461"/>
                    </a:lnTo>
                    <a:cubicBezTo>
                      <a:pt x="650" y="454"/>
                      <a:pt x="653" y="454"/>
                      <a:pt x="657" y="451"/>
                    </a:cubicBezTo>
                    <a:cubicBezTo>
                      <a:pt x="660" y="444"/>
                      <a:pt x="667" y="441"/>
                      <a:pt x="670" y="437"/>
                    </a:cubicBezTo>
                    <a:cubicBezTo>
                      <a:pt x="657" y="427"/>
                      <a:pt x="646" y="410"/>
                      <a:pt x="643" y="390"/>
                    </a:cubicBezTo>
                    <a:cubicBezTo>
                      <a:pt x="636" y="360"/>
                      <a:pt x="650" y="330"/>
                      <a:pt x="673" y="326"/>
                    </a:cubicBezTo>
                    <a:cubicBezTo>
                      <a:pt x="697" y="320"/>
                      <a:pt x="720" y="343"/>
                      <a:pt x="727" y="377"/>
                    </a:cubicBezTo>
                    <a:cubicBezTo>
                      <a:pt x="727" y="383"/>
                      <a:pt x="727" y="390"/>
                      <a:pt x="727" y="397"/>
                    </a:cubicBezTo>
                    <a:cubicBezTo>
                      <a:pt x="730" y="397"/>
                      <a:pt x="737" y="394"/>
                      <a:pt x="741" y="394"/>
                    </a:cubicBezTo>
                    <a:cubicBezTo>
                      <a:pt x="744" y="390"/>
                      <a:pt x="751" y="390"/>
                      <a:pt x="754" y="390"/>
                    </a:cubicBezTo>
                    <a:cubicBezTo>
                      <a:pt x="754" y="380"/>
                      <a:pt x="754" y="373"/>
                      <a:pt x="751" y="367"/>
                    </a:cubicBezTo>
                    <a:cubicBezTo>
                      <a:pt x="741" y="303"/>
                      <a:pt x="700" y="256"/>
                      <a:pt x="663" y="262"/>
                    </a:cubicBezTo>
                    <a:cubicBezTo>
                      <a:pt x="626" y="269"/>
                      <a:pt x="606" y="326"/>
                      <a:pt x="616" y="390"/>
                    </a:cubicBezTo>
                    <a:cubicBezTo>
                      <a:pt x="623" y="417"/>
                      <a:pt x="633" y="441"/>
                      <a:pt x="643" y="461"/>
                    </a:cubicBezTo>
                    <a:close/>
                    <a:moveTo>
                      <a:pt x="673" y="488"/>
                    </a:moveTo>
                    <a:lnTo>
                      <a:pt x="673" y="488"/>
                    </a:lnTo>
                    <a:cubicBezTo>
                      <a:pt x="673" y="491"/>
                      <a:pt x="673" y="491"/>
                      <a:pt x="673" y="491"/>
                    </a:cubicBezTo>
                    <a:lnTo>
                      <a:pt x="673" y="491"/>
                    </a:lnTo>
                    <a:cubicBezTo>
                      <a:pt x="660" y="498"/>
                      <a:pt x="653" y="508"/>
                      <a:pt x="643" y="518"/>
                    </a:cubicBezTo>
                    <a:cubicBezTo>
                      <a:pt x="640" y="525"/>
                      <a:pt x="636" y="528"/>
                      <a:pt x="633" y="535"/>
                    </a:cubicBezTo>
                    <a:cubicBezTo>
                      <a:pt x="633" y="538"/>
                      <a:pt x="630" y="542"/>
                      <a:pt x="630" y="542"/>
                    </a:cubicBezTo>
                    <a:cubicBezTo>
                      <a:pt x="633" y="542"/>
                      <a:pt x="633" y="542"/>
                      <a:pt x="636" y="542"/>
                    </a:cubicBezTo>
                    <a:cubicBezTo>
                      <a:pt x="643" y="542"/>
                      <a:pt x="650" y="548"/>
                      <a:pt x="657" y="552"/>
                    </a:cubicBezTo>
                    <a:cubicBezTo>
                      <a:pt x="683" y="568"/>
                      <a:pt x="724" y="582"/>
                      <a:pt x="737" y="582"/>
                    </a:cubicBezTo>
                    <a:cubicBezTo>
                      <a:pt x="754" y="582"/>
                      <a:pt x="808" y="572"/>
                      <a:pt x="821" y="568"/>
                    </a:cubicBezTo>
                    <a:cubicBezTo>
                      <a:pt x="842" y="558"/>
                      <a:pt x="848" y="555"/>
                      <a:pt x="865" y="542"/>
                    </a:cubicBezTo>
                    <a:cubicBezTo>
                      <a:pt x="872" y="535"/>
                      <a:pt x="882" y="531"/>
                      <a:pt x="889" y="528"/>
                    </a:cubicBezTo>
                    <a:cubicBezTo>
                      <a:pt x="902" y="521"/>
                      <a:pt x="922" y="538"/>
                      <a:pt x="916" y="552"/>
                    </a:cubicBezTo>
                    <a:cubicBezTo>
                      <a:pt x="916" y="555"/>
                      <a:pt x="892" y="565"/>
                      <a:pt x="889" y="568"/>
                    </a:cubicBezTo>
                    <a:cubicBezTo>
                      <a:pt x="868" y="585"/>
                      <a:pt x="848" y="595"/>
                      <a:pt x="828" y="602"/>
                    </a:cubicBezTo>
                    <a:cubicBezTo>
                      <a:pt x="815" y="609"/>
                      <a:pt x="801" y="612"/>
                      <a:pt x="788" y="616"/>
                    </a:cubicBezTo>
                    <a:cubicBezTo>
                      <a:pt x="768" y="619"/>
                      <a:pt x="744" y="626"/>
                      <a:pt x="730" y="622"/>
                    </a:cubicBezTo>
                    <a:cubicBezTo>
                      <a:pt x="720" y="622"/>
                      <a:pt x="694" y="612"/>
                      <a:pt x="677" y="602"/>
                    </a:cubicBezTo>
                    <a:lnTo>
                      <a:pt x="680" y="602"/>
                    </a:lnTo>
                    <a:cubicBezTo>
                      <a:pt x="683" y="606"/>
                      <a:pt x="683" y="609"/>
                      <a:pt x="687" y="616"/>
                    </a:cubicBezTo>
                    <a:cubicBezTo>
                      <a:pt x="697" y="629"/>
                      <a:pt x="707" y="643"/>
                      <a:pt x="720" y="649"/>
                    </a:cubicBezTo>
                    <a:cubicBezTo>
                      <a:pt x="730" y="659"/>
                      <a:pt x="744" y="663"/>
                      <a:pt x="757" y="663"/>
                    </a:cubicBezTo>
                    <a:cubicBezTo>
                      <a:pt x="774" y="666"/>
                      <a:pt x="791" y="663"/>
                      <a:pt x="808" y="659"/>
                    </a:cubicBezTo>
                    <a:cubicBezTo>
                      <a:pt x="825" y="653"/>
                      <a:pt x="838" y="646"/>
                      <a:pt x="852" y="639"/>
                    </a:cubicBezTo>
                    <a:cubicBezTo>
                      <a:pt x="862" y="632"/>
                      <a:pt x="872" y="626"/>
                      <a:pt x="882" y="619"/>
                    </a:cubicBezTo>
                    <a:cubicBezTo>
                      <a:pt x="899" y="606"/>
                      <a:pt x="916" y="592"/>
                      <a:pt x="936" y="585"/>
                    </a:cubicBezTo>
                    <a:cubicBezTo>
                      <a:pt x="939" y="582"/>
                      <a:pt x="943" y="582"/>
                      <a:pt x="943" y="582"/>
                    </a:cubicBezTo>
                    <a:cubicBezTo>
                      <a:pt x="949" y="579"/>
                      <a:pt x="953" y="579"/>
                      <a:pt x="956" y="579"/>
                    </a:cubicBezTo>
                    <a:cubicBezTo>
                      <a:pt x="959" y="575"/>
                      <a:pt x="963" y="572"/>
                      <a:pt x="966" y="568"/>
                    </a:cubicBezTo>
                    <a:cubicBezTo>
                      <a:pt x="973" y="558"/>
                      <a:pt x="976" y="518"/>
                      <a:pt x="969" y="505"/>
                    </a:cubicBezTo>
                    <a:lnTo>
                      <a:pt x="969" y="505"/>
                    </a:lnTo>
                    <a:cubicBezTo>
                      <a:pt x="966" y="505"/>
                      <a:pt x="963" y="501"/>
                      <a:pt x="959" y="501"/>
                    </a:cubicBezTo>
                    <a:cubicBezTo>
                      <a:pt x="956" y="498"/>
                      <a:pt x="943" y="494"/>
                      <a:pt x="943" y="494"/>
                    </a:cubicBezTo>
                    <a:cubicBezTo>
                      <a:pt x="919" y="488"/>
                      <a:pt x="895" y="481"/>
                      <a:pt x="872" y="471"/>
                    </a:cubicBezTo>
                    <a:cubicBezTo>
                      <a:pt x="865" y="468"/>
                      <a:pt x="858" y="461"/>
                      <a:pt x="852" y="457"/>
                    </a:cubicBezTo>
                    <a:cubicBezTo>
                      <a:pt x="848" y="457"/>
                      <a:pt x="845" y="454"/>
                      <a:pt x="842" y="454"/>
                    </a:cubicBezTo>
                    <a:cubicBezTo>
                      <a:pt x="835" y="447"/>
                      <a:pt x="821" y="444"/>
                      <a:pt x="811" y="441"/>
                    </a:cubicBezTo>
                    <a:cubicBezTo>
                      <a:pt x="791" y="434"/>
                      <a:pt x="764" y="434"/>
                      <a:pt x="741" y="444"/>
                    </a:cubicBezTo>
                    <a:cubicBezTo>
                      <a:pt x="714" y="451"/>
                      <a:pt x="694" y="468"/>
                      <a:pt x="673" y="488"/>
                    </a:cubicBezTo>
                    <a:close/>
                    <a:moveTo>
                      <a:pt x="798" y="471"/>
                    </a:moveTo>
                    <a:lnTo>
                      <a:pt x="798" y="471"/>
                    </a:lnTo>
                    <a:cubicBezTo>
                      <a:pt x="808" y="468"/>
                      <a:pt x="821" y="468"/>
                      <a:pt x="832" y="474"/>
                    </a:cubicBezTo>
                    <a:cubicBezTo>
                      <a:pt x="838" y="478"/>
                      <a:pt x="852" y="481"/>
                      <a:pt x="852" y="491"/>
                    </a:cubicBezTo>
                    <a:cubicBezTo>
                      <a:pt x="852" y="498"/>
                      <a:pt x="838" y="498"/>
                      <a:pt x="832" y="498"/>
                    </a:cubicBezTo>
                    <a:cubicBezTo>
                      <a:pt x="825" y="498"/>
                      <a:pt x="821" y="491"/>
                      <a:pt x="815" y="488"/>
                    </a:cubicBezTo>
                    <a:cubicBezTo>
                      <a:pt x="808" y="484"/>
                      <a:pt x="794" y="488"/>
                      <a:pt x="794" y="478"/>
                    </a:cubicBezTo>
                    <a:cubicBezTo>
                      <a:pt x="791" y="478"/>
                      <a:pt x="794" y="474"/>
                      <a:pt x="798" y="471"/>
                    </a:cubicBezTo>
                    <a:close/>
                    <a:moveTo>
                      <a:pt x="855" y="397"/>
                    </a:moveTo>
                    <a:lnTo>
                      <a:pt x="855" y="397"/>
                    </a:lnTo>
                    <a:cubicBezTo>
                      <a:pt x="855" y="390"/>
                      <a:pt x="855" y="383"/>
                      <a:pt x="855" y="377"/>
                    </a:cubicBezTo>
                    <a:cubicBezTo>
                      <a:pt x="858" y="340"/>
                      <a:pt x="885" y="309"/>
                      <a:pt x="916" y="313"/>
                    </a:cubicBezTo>
                    <a:cubicBezTo>
                      <a:pt x="946" y="316"/>
                      <a:pt x="966" y="350"/>
                      <a:pt x="963" y="387"/>
                    </a:cubicBezTo>
                    <a:cubicBezTo>
                      <a:pt x="959" y="407"/>
                      <a:pt x="953" y="424"/>
                      <a:pt x="939" y="437"/>
                    </a:cubicBezTo>
                    <a:cubicBezTo>
                      <a:pt x="949" y="441"/>
                      <a:pt x="959" y="444"/>
                      <a:pt x="969" y="444"/>
                    </a:cubicBezTo>
                    <a:cubicBezTo>
                      <a:pt x="973" y="447"/>
                      <a:pt x="973" y="447"/>
                      <a:pt x="973" y="447"/>
                    </a:cubicBezTo>
                    <a:cubicBezTo>
                      <a:pt x="979" y="447"/>
                      <a:pt x="986" y="447"/>
                      <a:pt x="990" y="451"/>
                    </a:cubicBezTo>
                    <a:cubicBezTo>
                      <a:pt x="1003" y="431"/>
                      <a:pt x="1010" y="410"/>
                      <a:pt x="1013" y="383"/>
                    </a:cubicBezTo>
                    <a:cubicBezTo>
                      <a:pt x="1020" y="313"/>
                      <a:pt x="983" y="252"/>
                      <a:pt x="929" y="245"/>
                    </a:cubicBezTo>
                    <a:cubicBezTo>
                      <a:pt x="879" y="242"/>
                      <a:pt x="832" y="293"/>
                      <a:pt x="821" y="367"/>
                    </a:cubicBezTo>
                    <a:cubicBezTo>
                      <a:pt x="821" y="370"/>
                      <a:pt x="821" y="377"/>
                      <a:pt x="821" y="383"/>
                    </a:cubicBezTo>
                    <a:cubicBezTo>
                      <a:pt x="825" y="383"/>
                      <a:pt x="828" y="387"/>
                      <a:pt x="832" y="387"/>
                    </a:cubicBezTo>
                    <a:cubicBezTo>
                      <a:pt x="842" y="390"/>
                      <a:pt x="848" y="394"/>
                      <a:pt x="855" y="397"/>
                    </a:cubicBezTo>
                    <a:close/>
                    <a:moveTo>
                      <a:pt x="1124" y="1362"/>
                    </a:moveTo>
                    <a:lnTo>
                      <a:pt x="1124" y="1362"/>
                    </a:lnTo>
                    <a:cubicBezTo>
                      <a:pt x="1134" y="1352"/>
                      <a:pt x="1144" y="1349"/>
                      <a:pt x="1161" y="1349"/>
                    </a:cubicBezTo>
                    <a:cubicBezTo>
                      <a:pt x="1171" y="1346"/>
                      <a:pt x="1205" y="1352"/>
                      <a:pt x="1208" y="1352"/>
                    </a:cubicBezTo>
                    <a:cubicBezTo>
                      <a:pt x="1232" y="1245"/>
                      <a:pt x="1228" y="1107"/>
                      <a:pt x="1178" y="999"/>
                    </a:cubicBezTo>
                    <a:cubicBezTo>
                      <a:pt x="1161" y="962"/>
                      <a:pt x="1138" y="929"/>
                      <a:pt x="1111" y="902"/>
                    </a:cubicBezTo>
                    <a:cubicBezTo>
                      <a:pt x="1101" y="851"/>
                      <a:pt x="1087" y="801"/>
                      <a:pt x="1067" y="754"/>
                    </a:cubicBezTo>
                    <a:cubicBezTo>
                      <a:pt x="1050" y="720"/>
                      <a:pt x="1030" y="686"/>
                      <a:pt x="1016" y="653"/>
                    </a:cubicBezTo>
                    <a:cubicBezTo>
                      <a:pt x="1010" y="639"/>
                      <a:pt x="1006" y="626"/>
                      <a:pt x="1000" y="612"/>
                    </a:cubicBezTo>
                    <a:lnTo>
                      <a:pt x="1000" y="612"/>
                    </a:lnTo>
                    <a:cubicBezTo>
                      <a:pt x="996" y="616"/>
                      <a:pt x="990" y="619"/>
                      <a:pt x="986" y="622"/>
                    </a:cubicBezTo>
                    <a:cubicBezTo>
                      <a:pt x="979" y="622"/>
                      <a:pt x="976" y="626"/>
                      <a:pt x="969" y="626"/>
                    </a:cubicBezTo>
                    <a:cubicBezTo>
                      <a:pt x="969" y="629"/>
                      <a:pt x="966" y="629"/>
                      <a:pt x="963" y="629"/>
                    </a:cubicBezTo>
                    <a:cubicBezTo>
                      <a:pt x="943" y="636"/>
                      <a:pt x="929" y="649"/>
                      <a:pt x="909" y="663"/>
                    </a:cubicBezTo>
                    <a:cubicBezTo>
                      <a:pt x="899" y="669"/>
                      <a:pt x="889" y="679"/>
                      <a:pt x="879" y="686"/>
                    </a:cubicBezTo>
                    <a:cubicBezTo>
                      <a:pt x="862" y="696"/>
                      <a:pt x="801" y="723"/>
                      <a:pt x="771" y="723"/>
                    </a:cubicBezTo>
                    <a:cubicBezTo>
                      <a:pt x="744" y="727"/>
                      <a:pt x="720" y="717"/>
                      <a:pt x="704" y="703"/>
                    </a:cubicBezTo>
                    <a:cubicBezTo>
                      <a:pt x="687" y="693"/>
                      <a:pt x="673" y="676"/>
                      <a:pt x="663" y="659"/>
                    </a:cubicBezTo>
                    <a:cubicBezTo>
                      <a:pt x="660" y="656"/>
                      <a:pt x="657" y="653"/>
                      <a:pt x="653" y="649"/>
                    </a:cubicBezTo>
                    <a:cubicBezTo>
                      <a:pt x="646" y="639"/>
                      <a:pt x="643" y="632"/>
                      <a:pt x="636" y="626"/>
                    </a:cubicBezTo>
                    <a:cubicBezTo>
                      <a:pt x="636" y="632"/>
                      <a:pt x="636" y="636"/>
                      <a:pt x="636" y="639"/>
                    </a:cubicBezTo>
                    <a:cubicBezTo>
                      <a:pt x="633" y="659"/>
                      <a:pt x="636" y="676"/>
                      <a:pt x="630" y="696"/>
                    </a:cubicBezTo>
                    <a:cubicBezTo>
                      <a:pt x="623" y="720"/>
                      <a:pt x="609" y="740"/>
                      <a:pt x="596" y="757"/>
                    </a:cubicBezTo>
                    <a:cubicBezTo>
                      <a:pt x="572" y="791"/>
                      <a:pt x="549" y="824"/>
                      <a:pt x="539" y="865"/>
                    </a:cubicBezTo>
                    <a:cubicBezTo>
                      <a:pt x="529" y="888"/>
                      <a:pt x="529" y="912"/>
                      <a:pt x="529" y="939"/>
                    </a:cubicBezTo>
                    <a:cubicBezTo>
                      <a:pt x="505" y="976"/>
                      <a:pt x="482" y="1016"/>
                      <a:pt x="461" y="1060"/>
                    </a:cubicBezTo>
                    <a:cubicBezTo>
                      <a:pt x="434" y="1124"/>
                      <a:pt x="414" y="1194"/>
                      <a:pt x="407" y="1265"/>
                    </a:cubicBezTo>
                    <a:cubicBezTo>
                      <a:pt x="404" y="1299"/>
                      <a:pt x="404" y="1332"/>
                      <a:pt x="407" y="1366"/>
                    </a:cubicBezTo>
                    <a:cubicBezTo>
                      <a:pt x="411" y="1373"/>
                      <a:pt x="414" y="1379"/>
                      <a:pt x="418" y="1383"/>
                    </a:cubicBezTo>
                    <a:cubicBezTo>
                      <a:pt x="455" y="1433"/>
                      <a:pt x="482" y="1473"/>
                      <a:pt x="505" y="1514"/>
                    </a:cubicBezTo>
                    <a:cubicBezTo>
                      <a:pt x="512" y="1524"/>
                      <a:pt x="519" y="1534"/>
                      <a:pt x="522" y="1544"/>
                    </a:cubicBezTo>
                    <a:cubicBezTo>
                      <a:pt x="539" y="1571"/>
                      <a:pt x="555" y="1598"/>
                      <a:pt x="572" y="1622"/>
                    </a:cubicBezTo>
                    <a:cubicBezTo>
                      <a:pt x="579" y="1632"/>
                      <a:pt x="589" y="1642"/>
                      <a:pt x="596" y="1652"/>
                    </a:cubicBezTo>
                    <a:cubicBezTo>
                      <a:pt x="606" y="1665"/>
                      <a:pt x="616" y="1675"/>
                      <a:pt x="623" y="1685"/>
                    </a:cubicBezTo>
                    <a:cubicBezTo>
                      <a:pt x="636" y="1702"/>
                      <a:pt x="646" y="1719"/>
                      <a:pt x="653" y="1736"/>
                    </a:cubicBezTo>
                    <a:cubicBezTo>
                      <a:pt x="747" y="1773"/>
                      <a:pt x="862" y="1770"/>
                      <a:pt x="953" y="1723"/>
                    </a:cubicBezTo>
                    <a:cubicBezTo>
                      <a:pt x="1003" y="1696"/>
                      <a:pt x="1047" y="1655"/>
                      <a:pt x="1087" y="1615"/>
                    </a:cubicBezTo>
                    <a:cubicBezTo>
                      <a:pt x="1094" y="1612"/>
                      <a:pt x="1097" y="1608"/>
                      <a:pt x="1101" y="1601"/>
                    </a:cubicBezTo>
                    <a:cubicBezTo>
                      <a:pt x="1107" y="1551"/>
                      <a:pt x="1107" y="1494"/>
                      <a:pt x="1104" y="1433"/>
                    </a:cubicBezTo>
                    <a:lnTo>
                      <a:pt x="1104" y="1433"/>
                    </a:lnTo>
                    <a:cubicBezTo>
                      <a:pt x="1101" y="1423"/>
                      <a:pt x="1101" y="1413"/>
                      <a:pt x="1104" y="1399"/>
                    </a:cubicBezTo>
                    <a:cubicBezTo>
                      <a:pt x="1104" y="1383"/>
                      <a:pt x="1114" y="1369"/>
                      <a:pt x="1124" y="1362"/>
                    </a:cubicBezTo>
                    <a:close/>
                    <a:moveTo>
                      <a:pt x="1592" y="1642"/>
                    </a:moveTo>
                    <a:lnTo>
                      <a:pt x="1592" y="1642"/>
                    </a:lnTo>
                    <a:cubicBezTo>
                      <a:pt x="1589" y="1638"/>
                      <a:pt x="1585" y="1638"/>
                      <a:pt x="1582" y="1635"/>
                    </a:cubicBezTo>
                    <a:cubicBezTo>
                      <a:pt x="1578" y="1635"/>
                      <a:pt x="1578" y="1632"/>
                      <a:pt x="1575" y="1632"/>
                    </a:cubicBezTo>
                    <a:cubicBezTo>
                      <a:pt x="1562" y="1622"/>
                      <a:pt x="1551" y="1612"/>
                      <a:pt x="1538" y="1601"/>
                    </a:cubicBezTo>
                    <a:cubicBezTo>
                      <a:pt x="1528" y="1595"/>
                      <a:pt x="1515" y="1581"/>
                      <a:pt x="1504" y="1568"/>
                    </a:cubicBezTo>
                    <a:cubicBezTo>
                      <a:pt x="1491" y="1554"/>
                      <a:pt x="1481" y="1537"/>
                      <a:pt x="1481" y="1521"/>
                    </a:cubicBezTo>
                    <a:cubicBezTo>
                      <a:pt x="1477" y="1514"/>
                      <a:pt x="1477" y="1507"/>
                      <a:pt x="1477" y="1500"/>
                    </a:cubicBezTo>
                    <a:cubicBezTo>
                      <a:pt x="1477" y="1497"/>
                      <a:pt x="1477" y="1494"/>
                      <a:pt x="1477" y="1490"/>
                    </a:cubicBezTo>
                    <a:cubicBezTo>
                      <a:pt x="1474" y="1480"/>
                      <a:pt x="1474" y="1473"/>
                      <a:pt x="1471" y="1467"/>
                    </a:cubicBezTo>
                    <a:cubicBezTo>
                      <a:pt x="1464" y="1453"/>
                      <a:pt x="1464" y="1450"/>
                      <a:pt x="1454" y="1447"/>
                    </a:cubicBezTo>
                    <a:cubicBezTo>
                      <a:pt x="1451" y="1460"/>
                      <a:pt x="1437" y="1473"/>
                      <a:pt x="1430" y="1484"/>
                    </a:cubicBezTo>
                    <a:cubicBezTo>
                      <a:pt x="1407" y="1517"/>
                      <a:pt x="1373" y="1541"/>
                      <a:pt x="1336" y="1554"/>
                    </a:cubicBezTo>
                    <a:cubicBezTo>
                      <a:pt x="1313" y="1561"/>
                      <a:pt x="1286" y="1564"/>
                      <a:pt x="1262" y="1554"/>
                    </a:cubicBezTo>
                    <a:cubicBezTo>
                      <a:pt x="1249" y="1551"/>
                      <a:pt x="1228" y="1544"/>
                      <a:pt x="1222" y="1534"/>
                    </a:cubicBezTo>
                    <a:cubicBezTo>
                      <a:pt x="1208" y="1521"/>
                      <a:pt x="1201" y="1511"/>
                      <a:pt x="1195" y="1490"/>
                    </a:cubicBezTo>
                    <a:cubicBezTo>
                      <a:pt x="1191" y="1473"/>
                      <a:pt x="1195" y="1443"/>
                      <a:pt x="1198" y="1423"/>
                    </a:cubicBezTo>
                    <a:cubicBezTo>
                      <a:pt x="1195" y="1423"/>
                      <a:pt x="1185" y="1423"/>
                      <a:pt x="1185" y="1423"/>
                    </a:cubicBezTo>
                    <a:cubicBezTo>
                      <a:pt x="1178" y="1423"/>
                      <a:pt x="1175" y="1426"/>
                      <a:pt x="1171" y="1426"/>
                    </a:cubicBezTo>
                    <a:cubicBezTo>
                      <a:pt x="1168" y="1430"/>
                      <a:pt x="1168" y="1433"/>
                      <a:pt x="1165" y="1440"/>
                    </a:cubicBezTo>
                    <a:cubicBezTo>
                      <a:pt x="1165" y="1447"/>
                      <a:pt x="1165" y="1453"/>
                      <a:pt x="1165" y="1460"/>
                    </a:cubicBezTo>
                    <a:cubicBezTo>
                      <a:pt x="1165" y="1463"/>
                      <a:pt x="1165" y="1463"/>
                      <a:pt x="1165" y="1463"/>
                    </a:cubicBezTo>
                    <a:cubicBezTo>
                      <a:pt x="1171" y="1521"/>
                      <a:pt x="1168" y="1574"/>
                      <a:pt x="1165" y="1625"/>
                    </a:cubicBezTo>
                    <a:cubicBezTo>
                      <a:pt x="1161" y="1655"/>
                      <a:pt x="1154" y="1685"/>
                      <a:pt x="1151" y="1712"/>
                    </a:cubicBezTo>
                    <a:cubicBezTo>
                      <a:pt x="1151" y="1719"/>
                      <a:pt x="1151" y="1719"/>
                      <a:pt x="1151" y="1719"/>
                    </a:cubicBezTo>
                    <a:cubicBezTo>
                      <a:pt x="1144" y="1749"/>
                      <a:pt x="1138" y="1783"/>
                      <a:pt x="1138" y="1817"/>
                    </a:cubicBezTo>
                    <a:cubicBezTo>
                      <a:pt x="1138" y="1837"/>
                      <a:pt x="1141" y="1854"/>
                      <a:pt x="1148" y="1864"/>
                    </a:cubicBezTo>
                    <a:cubicBezTo>
                      <a:pt x="1154" y="1874"/>
                      <a:pt x="1168" y="1884"/>
                      <a:pt x="1188" y="1894"/>
                    </a:cubicBezTo>
                    <a:cubicBezTo>
                      <a:pt x="1212" y="1904"/>
                      <a:pt x="1239" y="1908"/>
                      <a:pt x="1259" y="1904"/>
                    </a:cubicBezTo>
                    <a:cubicBezTo>
                      <a:pt x="1279" y="1901"/>
                      <a:pt x="1299" y="1894"/>
                      <a:pt x="1316" y="1881"/>
                    </a:cubicBezTo>
                    <a:cubicBezTo>
                      <a:pt x="1329" y="1871"/>
                      <a:pt x="1343" y="1860"/>
                      <a:pt x="1353" y="1847"/>
                    </a:cubicBezTo>
                    <a:cubicBezTo>
                      <a:pt x="1356" y="1844"/>
                      <a:pt x="1363" y="1840"/>
                      <a:pt x="1366" y="1837"/>
                    </a:cubicBezTo>
                    <a:cubicBezTo>
                      <a:pt x="1387" y="1813"/>
                      <a:pt x="1410" y="1796"/>
                      <a:pt x="1430" y="1783"/>
                    </a:cubicBezTo>
                    <a:cubicBezTo>
                      <a:pt x="1457" y="1766"/>
                      <a:pt x="1484" y="1753"/>
                      <a:pt x="1511" y="1739"/>
                    </a:cubicBezTo>
                    <a:cubicBezTo>
                      <a:pt x="1521" y="1736"/>
                      <a:pt x="1531" y="1729"/>
                      <a:pt x="1538" y="1726"/>
                    </a:cubicBezTo>
                    <a:cubicBezTo>
                      <a:pt x="1558" y="1716"/>
                      <a:pt x="1578" y="1706"/>
                      <a:pt x="1592" y="1689"/>
                    </a:cubicBezTo>
                    <a:cubicBezTo>
                      <a:pt x="1599" y="1682"/>
                      <a:pt x="1602" y="1675"/>
                      <a:pt x="1605" y="1669"/>
                    </a:cubicBezTo>
                    <a:cubicBezTo>
                      <a:pt x="1605" y="1662"/>
                      <a:pt x="1605" y="1659"/>
                      <a:pt x="1602" y="1652"/>
                    </a:cubicBezTo>
                    <a:cubicBezTo>
                      <a:pt x="1599" y="1648"/>
                      <a:pt x="1599" y="1645"/>
                      <a:pt x="1592" y="164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983036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064583" y="2557716"/>
            <a:ext cx="1060034" cy="788988"/>
            <a:chOff x="3849748" y="0"/>
            <a:chExt cx="1060034" cy="788988"/>
          </a:xfrm>
        </p:grpSpPr>
        <p:grpSp>
          <p:nvGrpSpPr>
            <p:cNvPr id="5" name="Group 4"/>
            <p:cNvGrpSpPr/>
            <p:nvPr/>
          </p:nvGrpSpPr>
          <p:grpSpPr>
            <a:xfrm>
              <a:off x="3849748" y="0"/>
              <a:ext cx="1060034" cy="788988"/>
              <a:chOff x="7699497" y="4724523"/>
              <a:chExt cx="1060034" cy="788988"/>
            </a:xfrm>
          </p:grpSpPr>
          <p:sp>
            <p:nvSpPr>
              <p:cNvPr id="312" name="TextBox 311"/>
              <p:cNvSpPr txBox="1"/>
              <p:nvPr/>
            </p:nvSpPr>
            <p:spPr>
              <a:xfrm>
                <a:off x="7699497" y="5328845"/>
                <a:ext cx="1060034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Internet Explorer</a:t>
                </a:r>
              </a:p>
            </p:txBody>
          </p:sp>
          <p:sp>
            <p:nvSpPr>
              <p:cNvPr id="313" name="Freeform 312"/>
              <p:cNvSpPr>
                <a:spLocks noChangeArrowheads="1"/>
              </p:cNvSpPr>
              <p:nvPr/>
            </p:nvSpPr>
            <p:spPr bwMode="auto">
              <a:xfrm>
                <a:off x="7950114" y="4724523"/>
                <a:ext cx="558800" cy="534988"/>
              </a:xfrm>
              <a:custGeom>
                <a:avLst/>
                <a:gdLst>
                  <a:gd name="T0" fmla="*/ 1433 w 1551"/>
                  <a:gd name="T1" fmla="*/ 148 h 1484"/>
                  <a:gd name="T2" fmla="*/ 1433 w 1551"/>
                  <a:gd name="T3" fmla="*/ 148 h 1484"/>
                  <a:gd name="T4" fmla="*/ 1130 w 1551"/>
                  <a:gd name="T5" fmla="*/ 158 h 1484"/>
                  <a:gd name="T6" fmla="*/ 1439 w 1551"/>
                  <a:gd name="T7" fmla="*/ 414 h 1484"/>
                  <a:gd name="T8" fmla="*/ 1433 w 1551"/>
                  <a:gd name="T9" fmla="*/ 148 h 1484"/>
                  <a:gd name="T10" fmla="*/ 881 w 1551"/>
                  <a:gd name="T11" fmla="*/ 414 h 1484"/>
                  <a:gd name="T12" fmla="*/ 881 w 1551"/>
                  <a:gd name="T13" fmla="*/ 414 h 1484"/>
                  <a:gd name="T14" fmla="*/ 602 w 1551"/>
                  <a:gd name="T15" fmla="*/ 680 h 1484"/>
                  <a:gd name="T16" fmla="*/ 1163 w 1551"/>
                  <a:gd name="T17" fmla="*/ 680 h 1484"/>
                  <a:gd name="T18" fmla="*/ 881 w 1551"/>
                  <a:gd name="T19" fmla="*/ 414 h 1484"/>
                  <a:gd name="T20" fmla="*/ 1544 w 1551"/>
                  <a:gd name="T21" fmla="*/ 854 h 1484"/>
                  <a:gd name="T22" fmla="*/ 1544 w 1551"/>
                  <a:gd name="T23" fmla="*/ 854 h 1484"/>
                  <a:gd name="T24" fmla="*/ 1187 w 1551"/>
                  <a:gd name="T25" fmla="*/ 854 h 1484"/>
                  <a:gd name="T26" fmla="*/ 602 w 1551"/>
                  <a:gd name="T27" fmla="*/ 854 h 1484"/>
                  <a:gd name="T28" fmla="*/ 602 w 1551"/>
                  <a:gd name="T29" fmla="*/ 854 h 1484"/>
                  <a:gd name="T30" fmla="*/ 636 w 1551"/>
                  <a:gd name="T31" fmla="*/ 995 h 1484"/>
                  <a:gd name="T32" fmla="*/ 894 w 1551"/>
                  <a:gd name="T33" fmla="*/ 1147 h 1484"/>
                  <a:gd name="T34" fmla="*/ 1153 w 1551"/>
                  <a:gd name="T35" fmla="*/ 995 h 1484"/>
                  <a:gd name="T36" fmla="*/ 1513 w 1551"/>
                  <a:gd name="T37" fmla="*/ 995 h 1484"/>
                  <a:gd name="T38" fmla="*/ 881 w 1551"/>
                  <a:gd name="T39" fmla="*/ 1446 h 1484"/>
                  <a:gd name="T40" fmla="*/ 582 w 1551"/>
                  <a:gd name="T41" fmla="*/ 1372 h 1484"/>
                  <a:gd name="T42" fmla="*/ 121 w 1551"/>
                  <a:gd name="T43" fmla="*/ 1389 h 1484"/>
                  <a:gd name="T44" fmla="*/ 478 w 1551"/>
                  <a:gd name="T45" fmla="*/ 431 h 1484"/>
                  <a:gd name="T46" fmla="*/ 575 w 1551"/>
                  <a:gd name="T47" fmla="*/ 333 h 1484"/>
                  <a:gd name="T48" fmla="*/ 235 w 1551"/>
                  <a:gd name="T49" fmla="*/ 616 h 1484"/>
                  <a:gd name="T50" fmla="*/ 881 w 1551"/>
                  <a:gd name="T51" fmla="*/ 111 h 1484"/>
                  <a:gd name="T52" fmla="*/ 934 w 1551"/>
                  <a:gd name="T53" fmla="*/ 114 h 1484"/>
                  <a:gd name="T54" fmla="*/ 1436 w 1551"/>
                  <a:gd name="T55" fmla="*/ 74 h 1484"/>
                  <a:gd name="T56" fmla="*/ 1459 w 1551"/>
                  <a:gd name="T57" fmla="*/ 444 h 1484"/>
                  <a:gd name="T58" fmla="*/ 1550 w 1551"/>
                  <a:gd name="T59" fmla="*/ 777 h 1484"/>
                  <a:gd name="T60" fmla="*/ 1544 w 1551"/>
                  <a:gd name="T61" fmla="*/ 854 h 1484"/>
                  <a:gd name="T62" fmla="*/ 255 w 1551"/>
                  <a:gd name="T63" fmla="*/ 1002 h 1484"/>
                  <a:gd name="T64" fmla="*/ 255 w 1551"/>
                  <a:gd name="T65" fmla="*/ 1002 h 1484"/>
                  <a:gd name="T66" fmla="*/ 215 w 1551"/>
                  <a:gd name="T67" fmla="*/ 1366 h 1484"/>
                  <a:gd name="T68" fmla="*/ 538 w 1551"/>
                  <a:gd name="T69" fmla="*/ 1349 h 1484"/>
                  <a:gd name="T70" fmla="*/ 255 w 1551"/>
                  <a:gd name="T71" fmla="*/ 1002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1" h="1484">
                    <a:moveTo>
                      <a:pt x="1433" y="148"/>
                    </a:moveTo>
                    <a:lnTo>
                      <a:pt x="1433" y="148"/>
                    </a:lnTo>
                    <a:cubicBezTo>
                      <a:pt x="1379" y="91"/>
                      <a:pt x="1268" y="101"/>
                      <a:pt x="1130" y="158"/>
                    </a:cubicBezTo>
                    <a:cubicBezTo>
                      <a:pt x="1258" y="209"/>
                      <a:pt x="1365" y="299"/>
                      <a:pt x="1439" y="414"/>
                    </a:cubicBezTo>
                    <a:cubicBezTo>
                      <a:pt x="1483" y="296"/>
                      <a:pt x="1486" y="202"/>
                      <a:pt x="1433" y="148"/>
                    </a:cubicBezTo>
                    <a:close/>
                    <a:moveTo>
                      <a:pt x="881" y="414"/>
                    </a:moveTo>
                    <a:lnTo>
                      <a:pt x="881" y="414"/>
                    </a:lnTo>
                    <a:cubicBezTo>
                      <a:pt x="733" y="414"/>
                      <a:pt x="612" y="532"/>
                      <a:pt x="602" y="680"/>
                    </a:cubicBezTo>
                    <a:cubicBezTo>
                      <a:pt x="1163" y="680"/>
                      <a:pt x="1163" y="680"/>
                      <a:pt x="1163" y="680"/>
                    </a:cubicBezTo>
                    <a:cubicBezTo>
                      <a:pt x="1153" y="532"/>
                      <a:pt x="1032" y="414"/>
                      <a:pt x="881" y="414"/>
                    </a:cubicBezTo>
                    <a:close/>
                    <a:moveTo>
                      <a:pt x="1544" y="854"/>
                    </a:moveTo>
                    <a:lnTo>
                      <a:pt x="1544" y="854"/>
                    </a:lnTo>
                    <a:cubicBezTo>
                      <a:pt x="1187" y="854"/>
                      <a:pt x="1187" y="854"/>
                      <a:pt x="1187" y="854"/>
                    </a:cubicBezTo>
                    <a:cubicBezTo>
                      <a:pt x="602" y="854"/>
                      <a:pt x="602" y="854"/>
                      <a:pt x="602" y="854"/>
                    </a:cubicBezTo>
                    <a:lnTo>
                      <a:pt x="602" y="854"/>
                    </a:lnTo>
                    <a:cubicBezTo>
                      <a:pt x="602" y="904"/>
                      <a:pt x="616" y="952"/>
                      <a:pt x="636" y="995"/>
                    </a:cubicBezTo>
                    <a:cubicBezTo>
                      <a:pt x="686" y="1086"/>
                      <a:pt x="784" y="1147"/>
                      <a:pt x="894" y="1147"/>
                    </a:cubicBezTo>
                    <a:cubicBezTo>
                      <a:pt x="1005" y="1147"/>
                      <a:pt x="1103" y="1086"/>
                      <a:pt x="1153" y="995"/>
                    </a:cubicBezTo>
                    <a:cubicBezTo>
                      <a:pt x="1513" y="995"/>
                      <a:pt x="1513" y="995"/>
                      <a:pt x="1513" y="995"/>
                    </a:cubicBezTo>
                    <a:cubicBezTo>
                      <a:pt x="1422" y="1258"/>
                      <a:pt x="1173" y="1446"/>
                      <a:pt x="881" y="1446"/>
                    </a:cubicBezTo>
                    <a:cubicBezTo>
                      <a:pt x="774" y="1446"/>
                      <a:pt x="673" y="1419"/>
                      <a:pt x="582" y="1372"/>
                    </a:cubicBezTo>
                    <a:cubicBezTo>
                      <a:pt x="387" y="1467"/>
                      <a:pt x="215" y="1483"/>
                      <a:pt x="121" y="1389"/>
                    </a:cubicBezTo>
                    <a:cubicBezTo>
                      <a:pt x="0" y="1268"/>
                      <a:pt x="114" y="793"/>
                      <a:pt x="478" y="431"/>
                    </a:cubicBezTo>
                    <a:cubicBezTo>
                      <a:pt x="488" y="417"/>
                      <a:pt x="562" y="347"/>
                      <a:pt x="575" y="333"/>
                    </a:cubicBezTo>
                    <a:cubicBezTo>
                      <a:pt x="437" y="400"/>
                      <a:pt x="333" y="491"/>
                      <a:pt x="235" y="616"/>
                    </a:cubicBezTo>
                    <a:cubicBezTo>
                      <a:pt x="309" y="326"/>
                      <a:pt x="572" y="111"/>
                      <a:pt x="881" y="111"/>
                    </a:cubicBezTo>
                    <a:cubicBezTo>
                      <a:pt x="901" y="111"/>
                      <a:pt x="918" y="111"/>
                      <a:pt x="934" y="114"/>
                    </a:cubicBezTo>
                    <a:cubicBezTo>
                      <a:pt x="1160" y="13"/>
                      <a:pt x="1362" y="0"/>
                      <a:pt x="1436" y="74"/>
                    </a:cubicBezTo>
                    <a:cubicBezTo>
                      <a:pt x="1517" y="155"/>
                      <a:pt x="1517" y="286"/>
                      <a:pt x="1459" y="444"/>
                    </a:cubicBezTo>
                    <a:cubicBezTo>
                      <a:pt x="1517" y="542"/>
                      <a:pt x="1550" y="656"/>
                      <a:pt x="1550" y="777"/>
                    </a:cubicBezTo>
                    <a:cubicBezTo>
                      <a:pt x="1550" y="803"/>
                      <a:pt x="1547" y="830"/>
                      <a:pt x="1544" y="854"/>
                    </a:cubicBezTo>
                    <a:close/>
                    <a:moveTo>
                      <a:pt x="255" y="1002"/>
                    </a:moveTo>
                    <a:lnTo>
                      <a:pt x="255" y="1002"/>
                    </a:lnTo>
                    <a:cubicBezTo>
                      <a:pt x="171" y="1167"/>
                      <a:pt x="151" y="1302"/>
                      <a:pt x="215" y="1366"/>
                    </a:cubicBezTo>
                    <a:cubicBezTo>
                      <a:pt x="276" y="1426"/>
                      <a:pt x="393" y="1416"/>
                      <a:pt x="538" y="1349"/>
                    </a:cubicBezTo>
                    <a:cubicBezTo>
                      <a:pt x="407" y="1271"/>
                      <a:pt x="306" y="1147"/>
                      <a:pt x="255" y="100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4379765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974614" y="2537079"/>
            <a:ext cx="531812" cy="809625"/>
            <a:chOff x="3347050" y="0"/>
            <a:chExt cx="531812" cy="809625"/>
          </a:xfrm>
        </p:grpSpPr>
        <p:grpSp>
          <p:nvGrpSpPr>
            <p:cNvPr id="8" name="Group 7"/>
            <p:cNvGrpSpPr/>
            <p:nvPr/>
          </p:nvGrpSpPr>
          <p:grpSpPr>
            <a:xfrm>
              <a:off x="3347050" y="0"/>
              <a:ext cx="531812" cy="809625"/>
              <a:chOff x="6694100" y="4168898"/>
              <a:chExt cx="531812" cy="809625"/>
            </a:xfrm>
          </p:grpSpPr>
          <p:sp>
            <p:nvSpPr>
              <p:cNvPr id="307" name="TextBox 306"/>
              <p:cNvSpPr txBox="1"/>
              <p:nvPr/>
            </p:nvSpPr>
            <p:spPr>
              <a:xfrm>
                <a:off x="6768415" y="4793857"/>
                <a:ext cx="383182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Opera</a:t>
                </a:r>
              </a:p>
            </p:txBody>
          </p:sp>
          <p:sp>
            <p:nvSpPr>
              <p:cNvPr id="308" name="Freeform 307"/>
              <p:cNvSpPr>
                <a:spLocks noChangeArrowheads="1"/>
              </p:cNvSpPr>
              <p:nvPr/>
            </p:nvSpPr>
            <p:spPr bwMode="auto">
              <a:xfrm>
                <a:off x="6694100" y="4168898"/>
                <a:ext cx="531812" cy="555625"/>
              </a:xfrm>
              <a:custGeom>
                <a:avLst/>
                <a:gdLst>
                  <a:gd name="T0" fmla="*/ 1023 w 1478"/>
                  <a:gd name="T1" fmla="*/ 747 h 1543"/>
                  <a:gd name="T2" fmla="*/ 1023 w 1478"/>
                  <a:gd name="T3" fmla="*/ 747 h 1543"/>
                  <a:gd name="T4" fmla="*/ 740 w 1478"/>
                  <a:gd name="T5" fmla="*/ 1380 h 1543"/>
                  <a:gd name="T6" fmla="*/ 451 w 1478"/>
                  <a:gd name="T7" fmla="*/ 744 h 1543"/>
                  <a:gd name="T8" fmla="*/ 737 w 1478"/>
                  <a:gd name="T9" fmla="*/ 135 h 1543"/>
                  <a:gd name="T10" fmla="*/ 1023 w 1478"/>
                  <a:gd name="T11" fmla="*/ 747 h 1543"/>
                  <a:gd name="T12" fmla="*/ 1477 w 1478"/>
                  <a:gd name="T13" fmla="*/ 764 h 1543"/>
                  <a:gd name="T14" fmla="*/ 1477 w 1478"/>
                  <a:gd name="T15" fmla="*/ 764 h 1543"/>
                  <a:gd name="T16" fmla="*/ 737 w 1478"/>
                  <a:gd name="T17" fmla="*/ 0 h 1543"/>
                  <a:gd name="T18" fmla="*/ 0 w 1478"/>
                  <a:gd name="T19" fmla="*/ 764 h 1543"/>
                  <a:gd name="T20" fmla="*/ 737 w 1478"/>
                  <a:gd name="T21" fmla="*/ 1542 h 1543"/>
                  <a:gd name="T22" fmla="*/ 1477 w 1478"/>
                  <a:gd name="T23" fmla="*/ 764 h 1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8" h="1543">
                    <a:moveTo>
                      <a:pt x="1023" y="747"/>
                    </a:moveTo>
                    <a:lnTo>
                      <a:pt x="1023" y="747"/>
                    </a:lnTo>
                    <a:cubicBezTo>
                      <a:pt x="1023" y="1020"/>
                      <a:pt x="996" y="1380"/>
                      <a:pt x="740" y="1380"/>
                    </a:cubicBezTo>
                    <a:cubicBezTo>
                      <a:pt x="485" y="1380"/>
                      <a:pt x="451" y="1017"/>
                      <a:pt x="451" y="744"/>
                    </a:cubicBezTo>
                    <a:cubicBezTo>
                      <a:pt x="451" y="455"/>
                      <a:pt x="502" y="135"/>
                      <a:pt x="737" y="135"/>
                    </a:cubicBezTo>
                    <a:cubicBezTo>
                      <a:pt x="976" y="135"/>
                      <a:pt x="1023" y="458"/>
                      <a:pt x="1023" y="747"/>
                    </a:cubicBezTo>
                    <a:close/>
                    <a:moveTo>
                      <a:pt x="1477" y="764"/>
                    </a:moveTo>
                    <a:lnTo>
                      <a:pt x="1477" y="764"/>
                    </a:lnTo>
                    <a:cubicBezTo>
                      <a:pt x="1477" y="293"/>
                      <a:pt x="1158" y="0"/>
                      <a:pt x="737" y="0"/>
                    </a:cubicBezTo>
                    <a:cubicBezTo>
                      <a:pt x="320" y="0"/>
                      <a:pt x="0" y="293"/>
                      <a:pt x="0" y="764"/>
                    </a:cubicBezTo>
                    <a:cubicBezTo>
                      <a:pt x="0" y="1171"/>
                      <a:pt x="296" y="1542"/>
                      <a:pt x="737" y="1542"/>
                    </a:cubicBezTo>
                    <a:cubicBezTo>
                      <a:pt x="1181" y="1542"/>
                      <a:pt x="1477" y="1171"/>
                      <a:pt x="1477" y="76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3612956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557828" y="2527554"/>
            <a:ext cx="657225" cy="819150"/>
            <a:chOff x="2471728" y="0"/>
            <a:chExt cx="657225" cy="819150"/>
          </a:xfrm>
        </p:grpSpPr>
        <p:grpSp>
          <p:nvGrpSpPr>
            <p:cNvPr id="11" name="Group 10"/>
            <p:cNvGrpSpPr/>
            <p:nvPr/>
          </p:nvGrpSpPr>
          <p:grpSpPr>
            <a:xfrm>
              <a:off x="2471728" y="0"/>
              <a:ext cx="657225" cy="819150"/>
              <a:chOff x="4943455" y="4534281"/>
              <a:chExt cx="657225" cy="819150"/>
            </a:xfrm>
          </p:grpSpPr>
          <p:sp>
            <p:nvSpPr>
              <p:cNvPr id="302" name="TextBox 301"/>
              <p:cNvSpPr txBox="1"/>
              <p:nvPr/>
            </p:nvSpPr>
            <p:spPr>
              <a:xfrm>
                <a:off x="5048032" y="5168765"/>
                <a:ext cx="448071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FireFox</a:t>
                </a:r>
              </a:p>
            </p:txBody>
          </p:sp>
          <p:sp>
            <p:nvSpPr>
              <p:cNvPr id="303" name="Freeform 302"/>
              <p:cNvSpPr>
                <a:spLocks noChangeArrowheads="1"/>
              </p:cNvSpPr>
              <p:nvPr/>
            </p:nvSpPr>
            <p:spPr bwMode="auto">
              <a:xfrm>
                <a:off x="4943455" y="4534281"/>
                <a:ext cx="657225" cy="565150"/>
              </a:xfrm>
              <a:custGeom>
                <a:avLst/>
                <a:gdLst>
                  <a:gd name="T0" fmla="*/ 916 w 1825"/>
                  <a:gd name="T1" fmla="*/ 1561 h 1569"/>
                  <a:gd name="T2" fmla="*/ 916 w 1825"/>
                  <a:gd name="T3" fmla="*/ 1561 h 1569"/>
                  <a:gd name="T4" fmla="*/ 172 w 1825"/>
                  <a:gd name="T5" fmla="*/ 1238 h 1569"/>
                  <a:gd name="T6" fmla="*/ 84 w 1825"/>
                  <a:gd name="T7" fmla="*/ 538 h 1569"/>
                  <a:gd name="T8" fmla="*/ 27 w 1825"/>
                  <a:gd name="T9" fmla="*/ 602 h 1569"/>
                  <a:gd name="T10" fmla="*/ 111 w 1825"/>
                  <a:gd name="T11" fmla="*/ 404 h 1569"/>
                  <a:gd name="T12" fmla="*/ 152 w 1825"/>
                  <a:gd name="T13" fmla="*/ 333 h 1569"/>
                  <a:gd name="T14" fmla="*/ 152 w 1825"/>
                  <a:gd name="T15" fmla="*/ 320 h 1569"/>
                  <a:gd name="T16" fmla="*/ 232 w 1825"/>
                  <a:gd name="T17" fmla="*/ 40 h 1569"/>
                  <a:gd name="T18" fmla="*/ 232 w 1825"/>
                  <a:gd name="T19" fmla="*/ 44 h 1569"/>
                  <a:gd name="T20" fmla="*/ 236 w 1825"/>
                  <a:gd name="T21" fmla="*/ 44 h 1569"/>
                  <a:gd name="T22" fmla="*/ 317 w 1825"/>
                  <a:gd name="T23" fmla="*/ 192 h 1569"/>
                  <a:gd name="T24" fmla="*/ 357 w 1825"/>
                  <a:gd name="T25" fmla="*/ 195 h 1569"/>
                  <a:gd name="T26" fmla="*/ 519 w 1825"/>
                  <a:gd name="T27" fmla="*/ 198 h 1569"/>
                  <a:gd name="T28" fmla="*/ 734 w 1825"/>
                  <a:gd name="T29" fmla="*/ 104 h 1569"/>
                  <a:gd name="T30" fmla="*/ 734 w 1825"/>
                  <a:gd name="T31" fmla="*/ 108 h 1569"/>
                  <a:gd name="T32" fmla="*/ 623 w 1825"/>
                  <a:gd name="T33" fmla="*/ 266 h 1569"/>
                  <a:gd name="T34" fmla="*/ 717 w 1825"/>
                  <a:gd name="T35" fmla="*/ 336 h 1569"/>
                  <a:gd name="T36" fmla="*/ 845 w 1825"/>
                  <a:gd name="T37" fmla="*/ 347 h 1569"/>
                  <a:gd name="T38" fmla="*/ 821 w 1825"/>
                  <a:gd name="T39" fmla="*/ 417 h 1569"/>
                  <a:gd name="T40" fmla="*/ 683 w 1825"/>
                  <a:gd name="T41" fmla="*/ 518 h 1569"/>
                  <a:gd name="T42" fmla="*/ 680 w 1825"/>
                  <a:gd name="T43" fmla="*/ 518 h 1569"/>
                  <a:gd name="T44" fmla="*/ 680 w 1825"/>
                  <a:gd name="T45" fmla="*/ 518 h 1569"/>
                  <a:gd name="T46" fmla="*/ 707 w 1825"/>
                  <a:gd name="T47" fmla="*/ 693 h 1569"/>
                  <a:gd name="T48" fmla="*/ 569 w 1825"/>
                  <a:gd name="T49" fmla="*/ 649 h 1569"/>
                  <a:gd name="T50" fmla="*/ 562 w 1825"/>
                  <a:gd name="T51" fmla="*/ 676 h 1569"/>
                  <a:gd name="T52" fmla="*/ 650 w 1825"/>
                  <a:gd name="T53" fmla="*/ 787 h 1569"/>
                  <a:gd name="T54" fmla="*/ 875 w 1825"/>
                  <a:gd name="T55" fmla="*/ 774 h 1569"/>
                  <a:gd name="T56" fmla="*/ 1033 w 1825"/>
                  <a:gd name="T57" fmla="*/ 818 h 1569"/>
                  <a:gd name="T58" fmla="*/ 1006 w 1825"/>
                  <a:gd name="T59" fmla="*/ 868 h 1569"/>
                  <a:gd name="T60" fmla="*/ 885 w 1825"/>
                  <a:gd name="T61" fmla="*/ 929 h 1569"/>
                  <a:gd name="T62" fmla="*/ 825 w 1825"/>
                  <a:gd name="T63" fmla="*/ 959 h 1569"/>
                  <a:gd name="T64" fmla="*/ 821 w 1825"/>
                  <a:gd name="T65" fmla="*/ 959 h 1569"/>
                  <a:gd name="T66" fmla="*/ 653 w 1825"/>
                  <a:gd name="T67" fmla="*/ 972 h 1569"/>
                  <a:gd name="T68" fmla="*/ 1360 w 1825"/>
                  <a:gd name="T69" fmla="*/ 646 h 1569"/>
                  <a:gd name="T70" fmla="*/ 1420 w 1825"/>
                  <a:gd name="T71" fmla="*/ 804 h 1569"/>
                  <a:gd name="T72" fmla="*/ 1380 w 1825"/>
                  <a:gd name="T73" fmla="*/ 407 h 1569"/>
                  <a:gd name="T74" fmla="*/ 1488 w 1825"/>
                  <a:gd name="T75" fmla="*/ 474 h 1569"/>
                  <a:gd name="T76" fmla="*/ 1117 w 1825"/>
                  <a:gd name="T77" fmla="*/ 128 h 1569"/>
                  <a:gd name="T78" fmla="*/ 1286 w 1825"/>
                  <a:gd name="T79" fmla="*/ 104 h 1569"/>
                  <a:gd name="T80" fmla="*/ 1054 w 1825"/>
                  <a:gd name="T81" fmla="*/ 23 h 1569"/>
                  <a:gd name="T82" fmla="*/ 1340 w 1825"/>
                  <a:gd name="T83" fmla="*/ 61 h 1569"/>
                  <a:gd name="T84" fmla="*/ 1578 w 1825"/>
                  <a:gd name="T85" fmla="*/ 273 h 1569"/>
                  <a:gd name="T86" fmla="*/ 1568 w 1825"/>
                  <a:gd name="T87" fmla="*/ 138 h 1569"/>
                  <a:gd name="T88" fmla="*/ 1710 w 1825"/>
                  <a:gd name="T89" fmla="*/ 623 h 1569"/>
                  <a:gd name="T90" fmla="*/ 1777 w 1825"/>
                  <a:gd name="T91" fmla="*/ 495 h 1569"/>
                  <a:gd name="T92" fmla="*/ 916 w 1825"/>
                  <a:gd name="T93" fmla="*/ 1561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25" h="1569">
                    <a:moveTo>
                      <a:pt x="916" y="1561"/>
                    </a:moveTo>
                    <a:lnTo>
                      <a:pt x="916" y="1561"/>
                    </a:lnTo>
                    <a:cubicBezTo>
                      <a:pt x="572" y="1568"/>
                      <a:pt x="340" y="1417"/>
                      <a:pt x="172" y="1238"/>
                    </a:cubicBezTo>
                    <a:cubicBezTo>
                      <a:pt x="4" y="1060"/>
                      <a:pt x="0" y="740"/>
                      <a:pt x="84" y="538"/>
                    </a:cubicBezTo>
                    <a:cubicBezTo>
                      <a:pt x="54" y="565"/>
                      <a:pt x="27" y="602"/>
                      <a:pt x="27" y="602"/>
                    </a:cubicBezTo>
                    <a:cubicBezTo>
                      <a:pt x="47" y="491"/>
                      <a:pt x="88" y="451"/>
                      <a:pt x="111" y="404"/>
                    </a:cubicBezTo>
                    <a:cubicBezTo>
                      <a:pt x="111" y="397"/>
                      <a:pt x="125" y="367"/>
                      <a:pt x="152" y="333"/>
                    </a:cubicBezTo>
                    <a:cubicBezTo>
                      <a:pt x="152" y="330"/>
                      <a:pt x="152" y="326"/>
                      <a:pt x="152" y="320"/>
                    </a:cubicBezTo>
                    <a:cubicBezTo>
                      <a:pt x="135" y="118"/>
                      <a:pt x="232" y="40"/>
                      <a:pt x="232" y="40"/>
                    </a:cubicBezTo>
                    <a:cubicBezTo>
                      <a:pt x="232" y="44"/>
                      <a:pt x="232" y="44"/>
                      <a:pt x="232" y="44"/>
                    </a:cubicBezTo>
                    <a:lnTo>
                      <a:pt x="236" y="44"/>
                    </a:lnTo>
                    <a:cubicBezTo>
                      <a:pt x="236" y="108"/>
                      <a:pt x="283" y="161"/>
                      <a:pt x="317" y="192"/>
                    </a:cubicBezTo>
                    <a:cubicBezTo>
                      <a:pt x="333" y="195"/>
                      <a:pt x="347" y="195"/>
                      <a:pt x="357" y="195"/>
                    </a:cubicBezTo>
                    <a:cubicBezTo>
                      <a:pt x="404" y="185"/>
                      <a:pt x="458" y="185"/>
                      <a:pt x="519" y="198"/>
                    </a:cubicBezTo>
                    <a:cubicBezTo>
                      <a:pt x="589" y="104"/>
                      <a:pt x="747" y="97"/>
                      <a:pt x="734" y="104"/>
                    </a:cubicBezTo>
                    <a:cubicBezTo>
                      <a:pt x="734" y="108"/>
                      <a:pt x="737" y="108"/>
                      <a:pt x="734" y="108"/>
                    </a:cubicBezTo>
                    <a:cubicBezTo>
                      <a:pt x="673" y="141"/>
                      <a:pt x="636" y="192"/>
                      <a:pt x="623" y="266"/>
                    </a:cubicBezTo>
                    <a:cubicBezTo>
                      <a:pt x="633" y="286"/>
                      <a:pt x="663" y="336"/>
                      <a:pt x="717" y="336"/>
                    </a:cubicBezTo>
                    <a:cubicBezTo>
                      <a:pt x="751" y="336"/>
                      <a:pt x="831" y="326"/>
                      <a:pt x="845" y="347"/>
                    </a:cubicBezTo>
                    <a:cubicBezTo>
                      <a:pt x="855" y="363"/>
                      <a:pt x="852" y="400"/>
                      <a:pt x="821" y="417"/>
                    </a:cubicBezTo>
                    <a:cubicBezTo>
                      <a:pt x="791" y="437"/>
                      <a:pt x="687" y="498"/>
                      <a:pt x="683" y="518"/>
                    </a:cubicBezTo>
                    <a:cubicBezTo>
                      <a:pt x="683" y="518"/>
                      <a:pt x="683" y="518"/>
                      <a:pt x="680" y="518"/>
                    </a:cubicBezTo>
                    <a:lnTo>
                      <a:pt x="680" y="518"/>
                    </a:lnTo>
                    <a:cubicBezTo>
                      <a:pt x="687" y="535"/>
                      <a:pt x="771" y="589"/>
                      <a:pt x="707" y="693"/>
                    </a:cubicBezTo>
                    <a:cubicBezTo>
                      <a:pt x="680" y="643"/>
                      <a:pt x="596" y="599"/>
                      <a:pt x="569" y="649"/>
                    </a:cubicBezTo>
                    <a:cubicBezTo>
                      <a:pt x="569" y="656"/>
                      <a:pt x="566" y="666"/>
                      <a:pt x="562" y="676"/>
                    </a:cubicBezTo>
                    <a:cubicBezTo>
                      <a:pt x="562" y="703"/>
                      <a:pt x="572" y="740"/>
                      <a:pt x="650" y="787"/>
                    </a:cubicBezTo>
                    <a:cubicBezTo>
                      <a:pt x="754" y="848"/>
                      <a:pt x="821" y="787"/>
                      <a:pt x="875" y="774"/>
                    </a:cubicBezTo>
                    <a:cubicBezTo>
                      <a:pt x="952" y="754"/>
                      <a:pt x="1010" y="791"/>
                      <a:pt x="1033" y="818"/>
                    </a:cubicBezTo>
                    <a:cubicBezTo>
                      <a:pt x="1057" y="845"/>
                      <a:pt x="1037" y="875"/>
                      <a:pt x="1006" y="868"/>
                    </a:cubicBezTo>
                    <a:cubicBezTo>
                      <a:pt x="976" y="861"/>
                      <a:pt x="942" y="892"/>
                      <a:pt x="885" y="929"/>
                    </a:cubicBezTo>
                    <a:cubicBezTo>
                      <a:pt x="872" y="942"/>
                      <a:pt x="848" y="952"/>
                      <a:pt x="825" y="959"/>
                    </a:cubicBezTo>
                    <a:lnTo>
                      <a:pt x="821" y="959"/>
                    </a:lnTo>
                    <a:cubicBezTo>
                      <a:pt x="764" y="976"/>
                      <a:pt x="663" y="1013"/>
                      <a:pt x="653" y="972"/>
                    </a:cubicBezTo>
                    <a:cubicBezTo>
                      <a:pt x="707" y="1194"/>
                      <a:pt x="1313" y="1417"/>
                      <a:pt x="1360" y="646"/>
                    </a:cubicBezTo>
                    <a:cubicBezTo>
                      <a:pt x="1397" y="717"/>
                      <a:pt x="1427" y="760"/>
                      <a:pt x="1420" y="804"/>
                    </a:cubicBezTo>
                    <a:cubicBezTo>
                      <a:pt x="1488" y="656"/>
                      <a:pt x="1447" y="515"/>
                      <a:pt x="1380" y="407"/>
                    </a:cubicBezTo>
                    <a:cubicBezTo>
                      <a:pt x="1424" y="421"/>
                      <a:pt x="1488" y="474"/>
                      <a:pt x="1488" y="474"/>
                    </a:cubicBezTo>
                    <a:cubicBezTo>
                      <a:pt x="1424" y="168"/>
                      <a:pt x="1114" y="131"/>
                      <a:pt x="1117" y="128"/>
                    </a:cubicBezTo>
                    <a:cubicBezTo>
                      <a:pt x="1201" y="104"/>
                      <a:pt x="1286" y="104"/>
                      <a:pt x="1286" y="104"/>
                    </a:cubicBezTo>
                    <a:cubicBezTo>
                      <a:pt x="1249" y="57"/>
                      <a:pt x="1054" y="23"/>
                      <a:pt x="1054" y="23"/>
                    </a:cubicBezTo>
                    <a:cubicBezTo>
                      <a:pt x="1054" y="23"/>
                      <a:pt x="1148" y="0"/>
                      <a:pt x="1340" y="61"/>
                    </a:cubicBezTo>
                    <a:cubicBezTo>
                      <a:pt x="1501" y="114"/>
                      <a:pt x="1578" y="273"/>
                      <a:pt x="1578" y="273"/>
                    </a:cubicBezTo>
                    <a:cubicBezTo>
                      <a:pt x="1578" y="273"/>
                      <a:pt x="1599" y="242"/>
                      <a:pt x="1568" y="138"/>
                    </a:cubicBezTo>
                    <a:cubicBezTo>
                      <a:pt x="1726" y="215"/>
                      <a:pt x="1710" y="623"/>
                      <a:pt x="1710" y="623"/>
                    </a:cubicBezTo>
                    <a:cubicBezTo>
                      <a:pt x="1710" y="623"/>
                      <a:pt x="1770" y="545"/>
                      <a:pt x="1777" y="495"/>
                    </a:cubicBezTo>
                    <a:cubicBezTo>
                      <a:pt x="1824" y="757"/>
                      <a:pt x="1686" y="1544"/>
                      <a:pt x="916" y="156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800340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2314" y="3753231"/>
            <a:ext cx="557212" cy="809625"/>
            <a:chOff x="628893" y="0"/>
            <a:chExt cx="557212" cy="809625"/>
          </a:xfrm>
        </p:grpSpPr>
        <p:grpSp>
          <p:nvGrpSpPr>
            <p:cNvPr id="14" name="Group 13"/>
            <p:cNvGrpSpPr/>
            <p:nvPr/>
          </p:nvGrpSpPr>
          <p:grpSpPr>
            <a:xfrm>
              <a:off x="628893" y="0"/>
              <a:ext cx="557212" cy="809625"/>
              <a:chOff x="1257787" y="3756021"/>
              <a:chExt cx="557212" cy="809625"/>
            </a:xfrm>
          </p:grpSpPr>
          <p:sp>
            <p:nvSpPr>
              <p:cNvPr id="288" name="TextBox 287"/>
              <p:cNvSpPr txBox="1"/>
              <p:nvPr/>
            </p:nvSpPr>
            <p:spPr>
              <a:xfrm>
                <a:off x="1362018" y="4380980"/>
                <a:ext cx="348750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Safari</a:t>
                </a:r>
              </a:p>
            </p:txBody>
          </p:sp>
          <p:sp>
            <p:nvSpPr>
              <p:cNvPr id="289" name="Freeform 288"/>
              <p:cNvSpPr>
                <a:spLocks noChangeArrowheads="1"/>
              </p:cNvSpPr>
              <p:nvPr/>
            </p:nvSpPr>
            <p:spPr bwMode="auto">
              <a:xfrm>
                <a:off x="1257787" y="3756021"/>
                <a:ext cx="557212" cy="555625"/>
              </a:xfrm>
              <a:custGeom>
                <a:avLst/>
                <a:gdLst>
                  <a:gd name="T0" fmla="*/ 1387 w 1546"/>
                  <a:gd name="T1" fmla="*/ 623 h 1543"/>
                  <a:gd name="T2" fmla="*/ 1158 w 1546"/>
                  <a:gd name="T3" fmla="*/ 199 h 1543"/>
                  <a:gd name="T4" fmla="*/ 1104 w 1546"/>
                  <a:gd name="T5" fmla="*/ 260 h 1543"/>
                  <a:gd name="T6" fmla="*/ 1138 w 1546"/>
                  <a:gd name="T7" fmla="*/ 185 h 1543"/>
                  <a:gd name="T8" fmla="*/ 771 w 1546"/>
                  <a:gd name="T9" fmla="*/ 81 h 1543"/>
                  <a:gd name="T10" fmla="*/ 657 w 1546"/>
                  <a:gd name="T11" fmla="*/ 159 h 1543"/>
                  <a:gd name="T12" fmla="*/ 633 w 1546"/>
                  <a:gd name="T13" fmla="*/ 162 h 1543"/>
                  <a:gd name="T14" fmla="*/ 202 w 1546"/>
                  <a:gd name="T15" fmla="*/ 384 h 1543"/>
                  <a:gd name="T16" fmla="*/ 263 w 1546"/>
                  <a:gd name="T17" fmla="*/ 438 h 1543"/>
                  <a:gd name="T18" fmla="*/ 189 w 1546"/>
                  <a:gd name="T19" fmla="*/ 404 h 1543"/>
                  <a:gd name="T20" fmla="*/ 98 w 1546"/>
                  <a:gd name="T21" fmla="*/ 906 h 1543"/>
                  <a:gd name="T22" fmla="*/ 179 w 1546"/>
                  <a:gd name="T23" fmla="*/ 899 h 1543"/>
                  <a:gd name="T24" fmla="*/ 101 w 1546"/>
                  <a:gd name="T25" fmla="*/ 929 h 1543"/>
                  <a:gd name="T26" fmla="*/ 435 w 1546"/>
                  <a:gd name="T27" fmla="*/ 1282 h 1543"/>
                  <a:gd name="T28" fmla="*/ 455 w 1546"/>
                  <a:gd name="T29" fmla="*/ 1296 h 1543"/>
                  <a:gd name="T30" fmla="*/ 771 w 1546"/>
                  <a:gd name="T31" fmla="*/ 1461 h 1543"/>
                  <a:gd name="T32" fmla="*/ 899 w 1546"/>
                  <a:gd name="T33" fmla="*/ 1380 h 1543"/>
                  <a:gd name="T34" fmla="*/ 922 w 1546"/>
                  <a:gd name="T35" fmla="*/ 1377 h 1543"/>
                  <a:gd name="T36" fmla="*/ 1346 w 1546"/>
                  <a:gd name="T37" fmla="*/ 1151 h 1543"/>
                  <a:gd name="T38" fmla="*/ 1293 w 1546"/>
                  <a:gd name="T39" fmla="*/ 1101 h 1543"/>
                  <a:gd name="T40" fmla="*/ 1360 w 1546"/>
                  <a:gd name="T41" fmla="*/ 1128 h 1543"/>
                  <a:gd name="T42" fmla="*/ 1447 w 1546"/>
                  <a:gd name="T43" fmla="*/ 636 h 1543"/>
                  <a:gd name="T44" fmla="*/ 1377 w 1546"/>
                  <a:gd name="T45" fmla="*/ 640 h 1543"/>
                  <a:gd name="T46" fmla="*/ 771 w 1546"/>
                  <a:gd name="T47" fmla="*/ 1542 h 1543"/>
                  <a:gd name="T48" fmla="*/ 0 w 1546"/>
                  <a:gd name="T49" fmla="*/ 771 h 1543"/>
                  <a:gd name="T50" fmla="*/ 1545 w 1546"/>
                  <a:gd name="T51" fmla="*/ 771 h 1543"/>
                  <a:gd name="T52" fmla="*/ 838 w 1546"/>
                  <a:gd name="T53" fmla="*/ 825 h 1543"/>
                  <a:gd name="T54" fmla="*/ 835 w 1546"/>
                  <a:gd name="T55" fmla="*/ 828 h 1543"/>
                  <a:gd name="T56" fmla="*/ 361 w 1546"/>
                  <a:gd name="T57" fmla="*/ 1276 h 1543"/>
                  <a:gd name="T58" fmla="*/ 700 w 1546"/>
                  <a:gd name="T59" fmla="*/ 711 h 1543"/>
                  <a:gd name="T60" fmla="*/ 1175 w 1546"/>
                  <a:gd name="T61" fmla="*/ 263 h 1543"/>
                  <a:gd name="T62" fmla="*/ 768 w 1546"/>
                  <a:gd name="T63" fmla="*/ 832 h 1543"/>
                  <a:gd name="T64" fmla="*/ 825 w 1546"/>
                  <a:gd name="T65" fmla="*/ 768 h 1543"/>
                  <a:gd name="T66" fmla="*/ 707 w 1546"/>
                  <a:gd name="T67" fmla="*/ 774 h 1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6" h="1543">
                    <a:moveTo>
                      <a:pt x="1387" y="623"/>
                    </a:moveTo>
                    <a:lnTo>
                      <a:pt x="1387" y="623"/>
                    </a:lnTo>
                    <a:cubicBezTo>
                      <a:pt x="1444" y="613"/>
                      <a:pt x="1444" y="613"/>
                      <a:pt x="1444" y="613"/>
                    </a:cubicBezTo>
                    <a:cubicBezTo>
                      <a:pt x="1404" y="441"/>
                      <a:pt x="1299" y="297"/>
                      <a:pt x="1158" y="199"/>
                    </a:cubicBezTo>
                    <a:cubicBezTo>
                      <a:pt x="1121" y="256"/>
                      <a:pt x="1121" y="256"/>
                      <a:pt x="1121" y="256"/>
                    </a:cubicBezTo>
                    <a:cubicBezTo>
                      <a:pt x="1118" y="263"/>
                      <a:pt x="1111" y="263"/>
                      <a:pt x="1104" y="260"/>
                    </a:cubicBezTo>
                    <a:cubicBezTo>
                      <a:pt x="1101" y="256"/>
                      <a:pt x="1097" y="249"/>
                      <a:pt x="1101" y="243"/>
                    </a:cubicBezTo>
                    <a:cubicBezTo>
                      <a:pt x="1138" y="185"/>
                      <a:pt x="1138" y="185"/>
                      <a:pt x="1138" y="185"/>
                    </a:cubicBezTo>
                    <a:cubicBezTo>
                      <a:pt x="1030" y="122"/>
                      <a:pt x="906" y="81"/>
                      <a:pt x="771" y="81"/>
                    </a:cubicBezTo>
                    <a:lnTo>
                      <a:pt x="771" y="81"/>
                    </a:lnTo>
                    <a:cubicBezTo>
                      <a:pt x="727" y="81"/>
                      <a:pt x="684" y="88"/>
                      <a:pt x="643" y="95"/>
                    </a:cubicBezTo>
                    <a:cubicBezTo>
                      <a:pt x="657" y="159"/>
                      <a:pt x="657" y="159"/>
                      <a:pt x="657" y="159"/>
                    </a:cubicBezTo>
                    <a:cubicBezTo>
                      <a:pt x="660" y="165"/>
                      <a:pt x="653" y="172"/>
                      <a:pt x="647" y="172"/>
                    </a:cubicBezTo>
                    <a:cubicBezTo>
                      <a:pt x="640" y="175"/>
                      <a:pt x="636" y="169"/>
                      <a:pt x="633" y="162"/>
                    </a:cubicBezTo>
                    <a:cubicBezTo>
                      <a:pt x="620" y="98"/>
                      <a:pt x="620" y="98"/>
                      <a:pt x="620" y="98"/>
                    </a:cubicBezTo>
                    <a:cubicBezTo>
                      <a:pt x="445" y="138"/>
                      <a:pt x="297" y="243"/>
                      <a:pt x="202" y="384"/>
                    </a:cubicBezTo>
                    <a:cubicBezTo>
                      <a:pt x="260" y="421"/>
                      <a:pt x="260" y="421"/>
                      <a:pt x="260" y="421"/>
                    </a:cubicBezTo>
                    <a:cubicBezTo>
                      <a:pt x="263" y="424"/>
                      <a:pt x="266" y="431"/>
                      <a:pt x="263" y="438"/>
                    </a:cubicBezTo>
                    <a:cubicBezTo>
                      <a:pt x="260" y="445"/>
                      <a:pt x="250" y="445"/>
                      <a:pt x="246" y="441"/>
                    </a:cubicBezTo>
                    <a:cubicBezTo>
                      <a:pt x="189" y="404"/>
                      <a:pt x="189" y="404"/>
                      <a:pt x="189" y="404"/>
                    </a:cubicBezTo>
                    <a:cubicBezTo>
                      <a:pt x="122" y="512"/>
                      <a:pt x="85" y="636"/>
                      <a:pt x="85" y="771"/>
                    </a:cubicBezTo>
                    <a:cubicBezTo>
                      <a:pt x="85" y="818"/>
                      <a:pt x="88" y="862"/>
                      <a:pt x="98" y="906"/>
                    </a:cubicBezTo>
                    <a:cubicBezTo>
                      <a:pt x="162" y="892"/>
                      <a:pt x="162" y="892"/>
                      <a:pt x="162" y="892"/>
                    </a:cubicBezTo>
                    <a:cubicBezTo>
                      <a:pt x="169" y="889"/>
                      <a:pt x="175" y="892"/>
                      <a:pt x="179" y="899"/>
                    </a:cubicBezTo>
                    <a:cubicBezTo>
                      <a:pt x="179" y="906"/>
                      <a:pt x="175" y="912"/>
                      <a:pt x="169" y="916"/>
                    </a:cubicBezTo>
                    <a:cubicBezTo>
                      <a:pt x="101" y="929"/>
                      <a:pt x="101" y="929"/>
                      <a:pt x="101" y="929"/>
                    </a:cubicBezTo>
                    <a:cubicBezTo>
                      <a:pt x="142" y="1104"/>
                      <a:pt x="250" y="1252"/>
                      <a:pt x="394" y="1346"/>
                    </a:cubicBezTo>
                    <a:cubicBezTo>
                      <a:pt x="435" y="1282"/>
                      <a:pt x="435" y="1282"/>
                      <a:pt x="435" y="1282"/>
                    </a:cubicBezTo>
                    <a:cubicBezTo>
                      <a:pt x="438" y="1276"/>
                      <a:pt x="445" y="1276"/>
                      <a:pt x="451" y="1279"/>
                    </a:cubicBezTo>
                    <a:cubicBezTo>
                      <a:pt x="455" y="1282"/>
                      <a:pt x="458" y="1289"/>
                      <a:pt x="455" y="1296"/>
                    </a:cubicBezTo>
                    <a:cubicBezTo>
                      <a:pt x="414" y="1360"/>
                      <a:pt x="414" y="1360"/>
                      <a:pt x="414" y="1360"/>
                    </a:cubicBezTo>
                    <a:cubicBezTo>
                      <a:pt x="519" y="1424"/>
                      <a:pt x="640" y="1461"/>
                      <a:pt x="771" y="1461"/>
                    </a:cubicBezTo>
                    <a:cubicBezTo>
                      <a:pt x="822" y="1461"/>
                      <a:pt x="869" y="1454"/>
                      <a:pt x="912" y="1444"/>
                    </a:cubicBezTo>
                    <a:cubicBezTo>
                      <a:pt x="899" y="1380"/>
                      <a:pt x="899" y="1380"/>
                      <a:pt x="899" y="1380"/>
                    </a:cubicBezTo>
                    <a:cubicBezTo>
                      <a:pt x="896" y="1373"/>
                      <a:pt x="902" y="1367"/>
                      <a:pt x="906" y="1367"/>
                    </a:cubicBezTo>
                    <a:cubicBezTo>
                      <a:pt x="912" y="1363"/>
                      <a:pt x="919" y="1370"/>
                      <a:pt x="922" y="1377"/>
                    </a:cubicBezTo>
                    <a:cubicBezTo>
                      <a:pt x="936" y="1441"/>
                      <a:pt x="936" y="1441"/>
                      <a:pt x="936" y="1441"/>
                    </a:cubicBezTo>
                    <a:cubicBezTo>
                      <a:pt x="1107" y="1397"/>
                      <a:pt x="1252" y="1293"/>
                      <a:pt x="1346" y="1151"/>
                    </a:cubicBezTo>
                    <a:cubicBezTo>
                      <a:pt x="1296" y="1118"/>
                      <a:pt x="1296" y="1118"/>
                      <a:pt x="1296" y="1118"/>
                    </a:cubicBezTo>
                    <a:cubicBezTo>
                      <a:pt x="1293" y="1114"/>
                      <a:pt x="1289" y="1107"/>
                      <a:pt x="1293" y="1101"/>
                    </a:cubicBezTo>
                    <a:cubicBezTo>
                      <a:pt x="1296" y="1094"/>
                      <a:pt x="1306" y="1094"/>
                      <a:pt x="1309" y="1097"/>
                    </a:cubicBezTo>
                    <a:cubicBezTo>
                      <a:pt x="1360" y="1128"/>
                      <a:pt x="1360" y="1128"/>
                      <a:pt x="1360" y="1128"/>
                    </a:cubicBezTo>
                    <a:cubicBezTo>
                      <a:pt x="1424" y="1023"/>
                      <a:pt x="1461" y="902"/>
                      <a:pt x="1461" y="771"/>
                    </a:cubicBezTo>
                    <a:cubicBezTo>
                      <a:pt x="1461" y="724"/>
                      <a:pt x="1457" y="680"/>
                      <a:pt x="1447" y="636"/>
                    </a:cubicBezTo>
                    <a:cubicBezTo>
                      <a:pt x="1394" y="647"/>
                      <a:pt x="1394" y="647"/>
                      <a:pt x="1394" y="647"/>
                    </a:cubicBezTo>
                    <a:cubicBezTo>
                      <a:pt x="1387" y="650"/>
                      <a:pt x="1380" y="647"/>
                      <a:pt x="1377" y="640"/>
                    </a:cubicBezTo>
                    <a:cubicBezTo>
                      <a:pt x="1377" y="633"/>
                      <a:pt x="1380" y="626"/>
                      <a:pt x="1387" y="623"/>
                    </a:cubicBezTo>
                    <a:close/>
                    <a:moveTo>
                      <a:pt x="771" y="1542"/>
                    </a:moveTo>
                    <a:lnTo>
                      <a:pt x="771" y="1542"/>
                    </a:lnTo>
                    <a:cubicBezTo>
                      <a:pt x="347" y="1542"/>
                      <a:pt x="0" y="1198"/>
                      <a:pt x="0" y="771"/>
                    </a:cubicBezTo>
                    <a:cubicBezTo>
                      <a:pt x="0" y="344"/>
                      <a:pt x="347" y="0"/>
                      <a:pt x="771" y="0"/>
                    </a:cubicBezTo>
                    <a:cubicBezTo>
                      <a:pt x="1198" y="0"/>
                      <a:pt x="1545" y="344"/>
                      <a:pt x="1545" y="771"/>
                    </a:cubicBezTo>
                    <a:cubicBezTo>
                      <a:pt x="1545" y="1198"/>
                      <a:pt x="1198" y="1542"/>
                      <a:pt x="771" y="1542"/>
                    </a:cubicBezTo>
                    <a:close/>
                    <a:moveTo>
                      <a:pt x="838" y="825"/>
                    </a:moveTo>
                    <a:lnTo>
                      <a:pt x="838" y="825"/>
                    </a:lnTo>
                    <a:cubicBezTo>
                      <a:pt x="835" y="828"/>
                      <a:pt x="835" y="828"/>
                      <a:pt x="835" y="828"/>
                    </a:cubicBezTo>
                    <a:cubicBezTo>
                      <a:pt x="832" y="832"/>
                      <a:pt x="832" y="832"/>
                      <a:pt x="832" y="832"/>
                    </a:cubicBezTo>
                    <a:cubicBezTo>
                      <a:pt x="361" y="1276"/>
                      <a:pt x="361" y="1276"/>
                      <a:pt x="361" y="1276"/>
                    </a:cubicBezTo>
                    <a:cubicBezTo>
                      <a:pt x="697" y="714"/>
                      <a:pt x="697" y="714"/>
                      <a:pt x="697" y="714"/>
                    </a:cubicBezTo>
                    <a:cubicBezTo>
                      <a:pt x="700" y="711"/>
                      <a:pt x="700" y="711"/>
                      <a:pt x="700" y="711"/>
                    </a:cubicBezTo>
                    <a:cubicBezTo>
                      <a:pt x="700" y="707"/>
                      <a:pt x="700" y="707"/>
                      <a:pt x="700" y="707"/>
                    </a:cubicBezTo>
                    <a:cubicBezTo>
                      <a:pt x="1175" y="263"/>
                      <a:pt x="1175" y="263"/>
                      <a:pt x="1175" y="263"/>
                    </a:cubicBezTo>
                    <a:lnTo>
                      <a:pt x="838" y="825"/>
                    </a:lnTo>
                    <a:close/>
                    <a:moveTo>
                      <a:pt x="768" y="832"/>
                    </a:moveTo>
                    <a:lnTo>
                      <a:pt x="768" y="832"/>
                    </a:lnTo>
                    <a:cubicBezTo>
                      <a:pt x="801" y="828"/>
                      <a:pt x="825" y="801"/>
                      <a:pt x="825" y="768"/>
                    </a:cubicBezTo>
                    <a:cubicBezTo>
                      <a:pt x="822" y="737"/>
                      <a:pt x="795" y="711"/>
                      <a:pt x="761" y="711"/>
                    </a:cubicBezTo>
                    <a:cubicBezTo>
                      <a:pt x="731" y="714"/>
                      <a:pt x="704" y="741"/>
                      <a:pt x="707" y="774"/>
                    </a:cubicBezTo>
                    <a:cubicBezTo>
                      <a:pt x="707" y="805"/>
                      <a:pt x="734" y="832"/>
                      <a:pt x="768" y="8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907499" y="0"/>
              <a:ext cx="0" cy="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54421" y="3751644"/>
            <a:ext cx="604838" cy="811212"/>
            <a:chOff x="2756973" y="0"/>
            <a:chExt cx="604838" cy="811212"/>
          </a:xfrm>
        </p:grpSpPr>
        <p:grpSp>
          <p:nvGrpSpPr>
            <p:cNvPr id="18" name="Group 17"/>
            <p:cNvGrpSpPr/>
            <p:nvPr/>
          </p:nvGrpSpPr>
          <p:grpSpPr>
            <a:xfrm>
              <a:off x="2820473" y="0"/>
              <a:ext cx="477838" cy="811212"/>
              <a:chOff x="5640946" y="3954804"/>
              <a:chExt cx="477838" cy="811212"/>
            </a:xfrm>
          </p:grpSpPr>
          <p:sp>
            <p:nvSpPr>
              <p:cNvPr id="327" name="TextBox 326"/>
              <p:cNvSpPr txBox="1"/>
              <p:nvPr/>
            </p:nvSpPr>
            <p:spPr>
              <a:xfrm>
                <a:off x="5698726" y="4581350"/>
                <a:ext cx="362279" cy="18466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Apple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5640946" y="3954804"/>
                <a:ext cx="477838" cy="557212"/>
                <a:chOff x="692150" y="3954804"/>
                <a:chExt cx="477838" cy="557212"/>
              </a:xfrm>
            </p:grpSpPr>
            <p:sp>
              <p:nvSpPr>
                <p:cNvPr id="344" name="Freeform 9"/>
                <p:cNvSpPr>
                  <a:spLocks noChangeArrowheads="1"/>
                </p:cNvSpPr>
                <p:nvPr/>
              </p:nvSpPr>
              <p:spPr bwMode="auto">
                <a:xfrm>
                  <a:off x="692150" y="4088154"/>
                  <a:ext cx="477838" cy="423862"/>
                </a:xfrm>
                <a:custGeom>
                  <a:avLst/>
                  <a:gdLst>
                    <a:gd name="T0" fmla="*/ 128 w 1327"/>
                    <a:gd name="T1" fmla="*/ 202 h 1176"/>
                    <a:gd name="T2" fmla="*/ 128 w 1327"/>
                    <a:gd name="T3" fmla="*/ 202 h 1176"/>
                    <a:gd name="T4" fmla="*/ 225 w 1327"/>
                    <a:gd name="T5" fmla="*/ 979 h 1176"/>
                    <a:gd name="T6" fmla="*/ 471 w 1327"/>
                    <a:gd name="T7" fmla="*/ 1175 h 1176"/>
                    <a:gd name="T8" fmla="*/ 478 w 1327"/>
                    <a:gd name="T9" fmla="*/ 1175 h 1176"/>
                    <a:gd name="T10" fmla="*/ 589 w 1327"/>
                    <a:gd name="T11" fmla="*/ 1144 h 1176"/>
                    <a:gd name="T12" fmla="*/ 723 w 1327"/>
                    <a:gd name="T13" fmla="*/ 1114 h 1176"/>
                    <a:gd name="T14" fmla="*/ 851 w 1327"/>
                    <a:gd name="T15" fmla="*/ 1144 h 1176"/>
                    <a:gd name="T16" fmla="*/ 976 w 1327"/>
                    <a:gd name="T17" fmla="*/ 1175 h 1176"/>
                    <a:gd name="T18" fmla="*/ 1218 w 1327"/>
                    <a:gd name="T19" fmla="*/ 983 h 1176"/>
                    <a:gd name="T20" fmla="*/ 1322 w 1327"/>
                    <a:gd name="T21" fmla="*/ 764 h 1176"/>
                    <a:gd name="T22" fmla="*/ 1322 w 1327"/>
                    <a:gd name="T23" fmla="*/ 764 h 1176"/>
                    <a:gd name="T24" fmla="*/ 1316 w 1327"/>
                    <a:gd name="T25" fmla="*/ 747 h 1176"/>
                    <a:gd name="T26" fmla="*/ 1316 w 1327"/>
                    <a:gd name="T27" fmla="*/ 747 h 1176"/>
                    <a:gd name="T28" fmla="*/ 1120 w 1327"/>
                    <a:gd name="T29" fmla="*/ 451 h 1176"/>
                    <a:gd name="T30" fmla="*/ 1279 w 1327"/>
                    <a:gd name="T31" fmla="*/ 175 h 1176"/>
                    <a:gd name="T32" fmla="*/ 1279 w 1327"/>
                    <a:gd name="T33" fmla="*/ 175 h 1176"/>
                    <a:gd name="T34" fmla="*/ 1285 w 1327"/>
                    <a:gd name="T35" fmla="*/ 165 h 1176"/>
                    <a:gd name="T36" fmla="*/ 1282 w 1327"/>
                    <a:gd name="T37" fmla="*/ 158 h 1176"/>
                    <a:gd name="T38" fmla="*/ 996 w 1327"/>
                    <a:gd name="T39" fmla="*/ 0 h 1176"/>
                    <a:gd name="T40" fmla="*/ 969 w 1327"/>
                    <a:gd name="T41" fmla="*/ 0 h 1176"/>
                    <a:gd name="T42" fmla="*/ 791 w 1327"/>
                    <a:gd name="T43" fmla="*/ 44 h 1176"/>
                    <a:gd name="T44" fmla="*/ 703 w 1327"/>
                    <a:gd name="T45" fmla="*/ 71 h 1176"/>
                    <a:gd name="T46" fmla="*/ 616 w 1327"/>
                    <a:gd name="T47" fmla="*/ 44 h 1176"/>
                    <a:gd name="T48" fmla="*/ 458 w 1327"/>
                    <a:gd name="T49" fmla="*/ 4 h 1176"/>
                    <a:gd name="T50" fmla="*/ 454 w 1327"/>
                    <a:gd name="T51" fmla="*/ 4 h 1176"/>
                    <a:gd name="T52" fmla="*/ 128 w 1327"/>
                    <a:gd name="T53" fmla="*/ 202 h 1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27" h="1176">
                      <a:moveTo>
                        <a:pt x="128" y="202"/>
                      </a:moveTo>
                      <a:lnTo>
                        <a:pt x="128" y="202"/>
                      </a:lnTo>
                      <a:cubicBezTo>
                        <a:pt x="0" y="428"/>
                        <a:pt x="81" y="771"/>
                        <a:pt x="225" y="979"/>
                      </a:cubicBezTo>
                      <a:cubicBezTo>
                        <a:pt x="299" y="1084"/>
                        <a:pt x="370" y="1175"/>
                        <a:pt x="471" y="1175"/>
                      </a:cubicBezTo>
                      <a:cubicBezTo>
                        <a:pt x="471" y="1175"/>
                        <a:pt x="474" y="1175"/>
                        <a:pt x="478" y="1175"/>
                      </a:cubicBezTo>
                      <a:cubicBezTo>
                        <a:pt x="522" y="1175"/>
                        <a:pt x="558" y="1161"/>
                        <a:pt x="589" y="1144"/>
                      </a:cubicBezTo>
                      <a:cubicBezTo>
                        <a:pt x="626" y="1131"/>
                        <a:pt x="663" y="1114"/>
                        <a:pt x="723" y="1114"/>
                      </a:cubicBezTo>
                      <a:cubicBezTo>
                        <a:pt x="780" y="1114"/>
                        <a:pt x="818" y="1131"/>
                        <a:pt x="851" y="1144"/>
                      </a:cubicBezTo>
                      <a:cubicBezTo>
                        <a:pt x="888" y="1161"/>
                        <a:pt x="922" y="1175"/>
                        <a:pt x="976" y="1175"/>
                      </a:cubicBezTo>
                      <a:cubicBezTo>
                        <a:pt x="1087" y="1171"/>
                        <a:pt x="1157" y="1070"/>
                        <a:pt x="1218" y="983"/>
                      </a:cubicBezTo>
                      <a:cubicBezTo>
                        <a:pt x="1282" y="889"/>
                        <a:pt x="1312" y="798"/>
                        <a:pt x="1322" y="764"/>
                      </a:cubicBezTo>
                      <a:lnTo>
                        <a:pt x="1322" y="764"/>
                      </a:lnTo>
                      <a:cubicBezTo>
                        <a:pt x="1326" y="757"/>
                        <a:pt x="1322" y="751"/>
                        <a:pt x="1316" y="747"/>
                      </a:cubicBezTo>
                      <a:lnTo>
                        <a:pt x="1316" y="747"/>
                      </a:lnTo>
                      <a:cubicBezTo>
                        <a:pt x="1295" y="740"/>
                        <a:pt x="1124" y="663"/>
                        <a:pt x="1120" y="451"/>
                      </a:cubicBezTo>
                      <a:cubicBezTo>
                        <a:pt x="1120" y="283"/>
                        <a:pt x="1252" y="192"/>
                        <a:pt x="1279" y="175"/>
                      </a:cubicBezTo>
                      <a:lnTo>
                        <a:pt x="1279" y="175"/>
                      </a:lnTo>
                      <a:cubicBezTo>
                        <a:pt x="1282" y="172"/>
                        <a:pt x="1282" y="168"/>
                        <a:pt x="1285" y="165"/>
                      </a:cubicBezTo>
                      <a:cubicBezTo>
                        <a:pt x="1285" y="162"/>
                        <a:pt x="1285" y="158"/>
                        <a:pt x="1282" y="158"/>
                      </a:cubicBezTo>
                      <a:cubicBezTo>
                        <a:pt x="1191" y="24"/>
                        <a:pt x="1053" y="4"/>
                        <a:pt x="996" y="0"/>
                      </a:cubicBezTo>
                      <a:cubicBezTo>
                        <a:pt x="986" y="0"/>
                        <a:pt x="979" y="0"/>
                        <a:pt x="969" y="0"/>
                      </a:cubicBezTo>
                      <a:cubicBezTo>
                        <a:pt x="905" y="0"/>
                        <a:pt x="841" y="24"/>
                        <a:pt x="791" y="44"/>
                      </a:cubicBezTo>
                      <a:cubicBezTo>
                        <a:pt x="754" y="57"/>
                        <a:pt x="723" y="71"/>
                        <a:pt x="703" y="71"/>
                      </a:cubicBezTo>
                      <a:cubicBezTo>
                        <a:pt x="680" y="71"/>
                        <a:pt x="649" y="57"/>
                        <a:pt x="616" y="44"/>
                      </a:cubicBezTo>
                      <a:cubicBezTo>
                        <a:pt x="569" y="27"/>
                        <a:pt x="515" y="4"/>
                        <a:pt x="458" y="4"/>
                      </a:cubicBezTo>
                      <a:lnTo>
                        <a:pt x="454" y="4"/>
                      </a:lnTo>
                      <a:cubicBezTo>
                        <a:pt x="323" y="7"/>
                        <a:pt x="198" y="81"/>
                        <a:pt x="128" y="202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0"/>
                <p:cNvSpPr>
                  <a:spLocks noChangeArrowheads="1"/>
                </p:cNvSpPr>
                <p:nvPr/>
              </p:nvSpPr>
              <p:spPr bwMode="auto">
                <a:xfrm>
                  <a:off x="931863" y="3954804"/>
                  <a:ext cx="127000" cy="136525"/>
                </a:xfrm>
                <a:custGeom>
                  <a:avLst/>
                  <a:gdLst>
                    <a:gd name="T0" fmla="*/ 330 w 351"/>
                    <a:gd name="T1" fmla="*/ 0 h 378"/>
                    <a:gd name="T2" fmla="*/ 330 w 351"/>
                    <a:gd name="T3" fmla="*/ 0 h 378"/>
                    <a:gd name="T4" fmla="*/ 98 w 351"/>
                    <a:gd name="T5" fmla="*/ 122 h 378"/>
                    <a:gd name="T6" fmla="*/ 14 w 351"/>
                    <a:gd name="T7" fmla="*/ 364 h 378"/>
                    <a:gd name="T8" fmla="*/ 24 w 351"/>
                    <a:gd name="T9" fmla="*/ 377 h 378"/>
                    <a:gd name="T10" fmla="*/ 41 w 351"/>
                    <a:gd name="T11" fmla="*/ 377 h 378"/>
                    <a:gd name="T12" fmla="*/ 259 w 351"/>
                    <a:gd name="T13" fmla="*/ 263 h 378"/>
                    <a:gd name="T14" fmla="*/ 343 w 351"/>
                    <a:gd name="T15" fmla="*/ 14 h 378"/>
                    <a:gd name="T16" fmla="*/ 330 w 351"/>
                    <a:gd name="T17" fmla="*/ 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1" h="378">
                      <a:moveTo>
                        <a:pt x="330" y="0"/>
                      </a:moveTo>
                      <a:lnTo>
                        <a:pt x="330" y="0"/>
                      </a:lnTo>
                      <a:cubicBezTo>
                        <a:pt x="249" y="4"/>
                        <a:pt x="155" y="54"/>
                        <a:pt x="98" y="122"/>
                      </a:cubicBezTo>
                      <a:cubicBezTo>
                        <a:pt x="47" y="175"/>
                        <a:pt x="0" y="270"/>
                        <a:pt x="14" y="364"/>
                      </a:cubicBezTo>
                      <a:cubicBezTo>
                        <a:pt x="14" y="371"/>
                        <a:pt x="20" y="377"/>
                        <a:pt x="24" y="377"/>
                      </a:cubicBezTo>
                      <a:cubicBezTo>
                        <a:pt x="30" y="377"/>
                        <a:pt x="37" y="377"/>
                        <a:pt x="41" y="377"/>
                      </a:cubicBezTo>
                      <a:cubicBezTo>
                        <a:pt x="118" y="377"/>
                        <a:pt x="202" y="334"/>
                        <a:pt x="259" y="263"/>
                      </a:cubicBezTo>
                      <a:cubicBezTo>
                        <a:pt x="320" y="192"/>
                        <a:pt x="350" y="98"/>
                        <a:pt x="343" y="14"/>
                      </a:cubicBezTo>
                      <a:cubicBezTo>
                        <a:pt x="343" y="7"/>
                        <a:pt x="337" y="0"/>
                        <a:pt x="330" y="0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eaLnBrk="1">
                    <a:lnSpc>
                      <a:spcPct val="93000"/>
                    </a:lnSpc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" name="Rectangle 18"/>
            <p:cNvSpPr/>
            <p:nvPr/>
          </p:nvSpPr>
          <p:spPr>
            <a:xfrm>
              <a:off x="2756973" y="0"/>
              <a:ext cx="604838" cy="55721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4008770" y="3726384"/>
            <a:ext cx="587981" cy="836472"/>
            <a:chOff x="5391790" y="0"/>
            <a:chExt cx="587981" cy="836472"/>
          </a:xfrm>
        </p:grpSpPr>
        <p:grpSp>
          <p:nvGrpSpPr>
            <p:cNvPr id="347" name="Group 346"/>
            <p:cNvGrpSpPr/>
            <p:nvPr/>
          </p:nvGrpSpPr>
          <p:grpSpPr>
            <a:xfrm>
              <a:off x="5455290" y="0"/>
              <a:ext cx="460981" cy="836472"/>
              <a:chOff x="10910580" y="1861589"/>
              <a:chExt cx="460981" cy="836472"/>
            </a:xfrm>
          </p:grpSpPr>
          <p:sp>
            <p:nvSpPr>
              <p:cNvPr id="349" name="TextBox 348"/>
              <p:cNvSpPr txBox="1"/>
              <p:nvPr/>
            </p:nvSpPr>
            <p:spPr>
              <a:xfrm>
                <a:off x="10949351" y="2513395"/>
                <a:ext cx="3834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Image</a:t>
                </a:r>
              </a:p>
            </p:txBody>
          </p:sp>
          <p:grpSp>
            <p:nvGrpSpPr>
              <p:cNvPr id="350" name="Group 349"/>
              <p:cNvGrpSpPr/>
              <p:nvPr/>
            </p:nvGrpSpPr>
            <p:grpSpPr>
              <a:xfrm>
                <a:off x="10910580" y="1861589"/>
                <a:ext cx="460981" cy="582472"/>
                <a:chOff x="2093913" y="47625"/>
                <a:chExt cx="5975350" cy="7550150"/>
              </a:xfrm>
            </p:grpSpPr>
            <p:sp>
              <p:nvSpPr>
                <p:cNvPr id="351" name="Freeform 1"/>
                <p:cNvSpPr>
                  <a:spLocks noChangeArrowheads="1"/>
                </p:cNvSpPr>
                <p:nvPr/>
              </p:nvSpPr>
              <p:spPr bwMode="auto">
                <a:xfrm>
                  <a:off x="2093913" y="47625"/>
                  <a:ext cx="5975350" cy="7550150"/>
                </a:xfrm>
                <a:custGeom>
                  <a:avLst/>
                  <a:gdLst>
                    <a:gd name="T0" fmla="*/ 15579 w 16596"/>
                    <a:gd name="T1" fmla="*/ 20973 h 20974"/>
                    <a:gd name="T2" fmla="*/ 15579 w 16596"/>
                    <a:gd name="T3" fmla="*/ 20973 h 20974"/>
                    <a:gd name="T4" fmla="*/ 1016 w 16596"/>
                    <a:gd name="T5" fmla="*/ 20973 h 20974"/>
                    <a:gd name="T6" fmla="*/ 0 w 16596"/>
                    <a:gd name="T7" fmla="*/ 19958 h 20974"/>
                    <a:gd name="T8" fmla="*/ 0 w 16596"/>
                    <a:gd name="T9" fmla="*/ 1015 h 20974"/>
                    <a:gd name="T10" fmla="*/ 1016 w 16596"/>
                    <a:gd name="T11" fmla="*/ 0 h 20974"/>
                    <a:gd name="T12" fmla="*/ 11031 w 16596"/>
                    <a:gd name="T13" fmla="*/ 0 h 20974"/>
                    <a:gd name="T14" fmla="*/ 16595 w 16596"/>
                    <a:gd name="T15" fmla="*/ 5153 h 20974"/>
                    <a:gd name="T16" fmla="*/ 16595 w 16596"/>
                    <a:gd name="T17" fmla="*/ 19958 h 20974"/>
                    <a:gd name="T18" fmla="*/ 15579 w 16596"/>
                    <a:gd name="T19" fmla="*/ 20973 h 20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596" h="20974">
                      <a:moveTo>
                        <a:pt x="15579" y="20973"/>
                      </a:moveTo>
                      <a:lnTo>
                        <a:pt x="15579" y="20973"/>
                      </a:lnTo>
                      <a:cubicBezTo>
                        <a:pt x="1016" y="20973"/>
                        <a:pt x="1016" y="20973"/>
                        <a:pt x="1016" y="20973"/>
                      </a:cubicBezTo>
                      <a:cubicBezTo>
                        <a:pt x="460" y="20973"/>
                        <a:pt x="0" y="20514"/>
                        <a:pt x="0" y="19958"/>
                      </a:cubicBezTo>
                      <a:cubicBezTo>
                        <a:pt x="0" y="1015"/>
                        <a:pt x="0" y="1015"/>
                        <a:pt x="0" y="1015"/>
                      </a:cubicBezTo>
                      <a:cubicBezTo>
                        <a:pt x="0" y="459"/>
                        <a:pt x="460" y="0"/>
                        <a:pt x="1016" y="0"/>
                      </a:cubicBezTo>
                      <a:cubicBezTo>
                        <a:pt x="11031" y="0"/>
                        <a:pt x="11031" y="0"/>
                        <a:pt x="11031" y="0"/>
                      </a:cubicBezTo>
                      <a:cubicBezTo>
                        <a:pt x="16595" y="5153"/>
                        <a:pt x="16595" y="5153"/>
                        <a:pt x="16595" y="5153"/>
                      </a:cubicBezTo>
                      <a:cubicBezTo>
                        <a:pt x="16595" y="19958"/>
                        <a:pt x="16595" y="19958"/>
                        <a:pt x="16595" y="19958"/>
                      </a:cubicBezTo>
                      <a:cubicBezTo>
                        <a:pt x="16595" y="20514"/>
                        <a:pt x="16159" y="20973"/>
                        <a:pt x="15579" y="2097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Freeform 2"/>
                <p:cNvSpPr>
                  <a:spLocks noChangeArrowheads="1"/>
                </p:cNvSpPr>
                <p:nvPr/>
              </p:nvSpPr>
              <p:spPr bwMode="auto">
                <a:xfrm>
                  <a:off x="6083300" y="47625"/>
                  <a:ext cx="1985963" cy="1855788"/>
                </a:xfrm>
                <a:custGeom>
                  <a:avLst/>
                  <a:gdLst>
                    <a:gd name="T0" fmla="*/ 0 w 5517"/>
                    <a:gd name="T1" fmla="*/ 0 h 5154"/>
                    <a:gd name="T2" fmla="*/ 0 w 5517"/>
                    <a:gd name="T3" fmla="*/ 0 h 5154"/>
                    <a:gd name="T4" fmla="*/ 0 w 5517"/>
                    <a:gd name="T5" fmla="*/ 4185 h 5154"/>
                    <a:gd name="T6" fmla="*/ 943 w 5517"/>
                    <a:gd name="T7" fmla="*/ 5153 h 5154"/>
                    <a:gd name="T8" fmla="*/ 5516 w 5517"/>
                    <a:gd name="T9" fmla="*/ 5153 h 5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17" h="515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4185"/>
                        <a:pt x="0" y="4185"/>
                        <a:pt x="0" y="4185"/>
                      </a:cubicBezTo>
                      <a:cubicBezTo>
                        <a:pt x="0" y="4717"/>
                        <a:pt x="411" y="5153"/>
                        <a:pt x="943" y="5153"/>
                      </a:cubicBezTo>
                      <a:cubicBezTo>
                        <a:pt x="5516" y="5153"/>
                        <a:pt x="5516" y="5153"/>
                        <a:pt x="5516" y="515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3" name="Freeform 3"/>
                <p:cNvSpPr>
                  <a:spLocks noChangeArrowheads="1"/>
                </p:cNvSpPr>
                <p:nvPr/>
              </p:nvSpPr>
              <p:spPr bwMode="auto">
                <a:xfrm>
                  <a:off x="3792538" y="3182938"/>
                  <a:ext cx="1001712" cy="1001712"/>
                </a:xfrm>
                <a:custGeom>
                  <a:avLst/>
                  <a:gdLst>
                    <a:gd name="T0" fmla="*/ 2733 w 2783"/>
                    <a:gd name="T1" fmla="*/ 2781 h 2782"/>
                    <a:gd name="T2" fmla="*/ 2733 w 2783"/>
                    <a:gd name="T3" fmla="*/ 2781 h 2782"/>
                    <a:gd name="T4" fmla="*/ 48 w 2783"/>
                    <a:gd name="T5" fmla="*/ 2781 h 2782"/>
                    <a:gd name="T6" fmla="*/ 0 w 2783"/>
                    <a:gd name="T7" fmla="*/ 2757 h 2782"/>
                    <a:gd name="T8" fmla="*/ 0 w 2783"/>
                    <a:gd name="T9" fmla="*/ 48 h 2782"/>
                    <a:gd name="T10" fmla="*/ 48 w 2783"/>
                    <a:gd name="T11" fmla="*/ 0 h 2782"/>
                    <a:gd name="T12" fmla="*/ 2733 w 2783"/>
                    <a:gd name="T13" fmla="*/ 0 h 2782"/>
                    <a:gd name="T14" fmla="*/ 2782 w 2783"/>
                    <a:gd name="T15" fmla="*/ 48 h 2782"/>
                    <a:gd name="T16" fmla="*/ 2782 w 2783"/>
                    <a:gd name="T17" fmla="*/ 2757 h 2782"/>
                    <a:gd name="T18" fmla="*/ 2733 w 2783"/>
                    <a:gd name="T19" fmla="*/ 2781 h 2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83" h="2782">
                      <a:moveTo>
                        <a:pt x="2733" y="2781"/>
                      </a:moveTo>
                      <a:lnTo>
                        <a:pt x="2733" y="2781"/>
                      </a:lnTo>
                      <a:cubicBezTo>
                        <a:pt x="48" y="2781"/>
                        <a:pt x="48" y="2781"/>
                        <a:pt x="48" y="2781"/>
                      </a:cubicBezTo>
                      <a:cubicBezTo>
                        <a:pt x="24" y="2781"/>
                        <a:pt x="0" y="2757"/>
                        <a:pt x="0" y="2757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4"/>
                        <a:pt x="24" y="0"/>
                        <a:pt x="48" y="0"/>
                      </a:cubicBezTo>
                      <a:cubicBezTo>
                        <a:pt x="2733" y="0"/>
                        <a:pt x="2733" y="0"/>
                        <a:pt x="2733" y="0"/>
                      </a:cubicBezTo>
                      <a:cubicBezTo>
                        <a:pt x="2757" y="0"/>
                        <a:pt x="2782" y="24"/>
                        <a:pt x="2782" y="48"/>
                      </a:cubicBezTo>
                      <a:cubicBezTo>
                        <a:pt x="2782" y="2757"/>
                        <a:pt x="2782" y="2757"/>
                        <a:pt x="2782" y="2757"/>
                      </a:cubicBezTo>
                      <a:cubicBezTo>
                        <a:pt x="2782" y="2757"/>
                        <a:pt x="2757" y="2781"/>
                        <a:pt x="2733" y="2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Freeform 4"/>
                <p:cNvSpPr>
                  <a:spLocks noChangeArrowheads="1"/>
                </p:cNvSpPr>
                <p:nvPr/>
              </p:nvSpPr>
              <p:spPr bwMode="auto">
                <a:xfrm>
                  <a:off x="5359400" y="3182938"/>
                  <a:ext cx="1001713" cy="1001712"/>
                </a:xfrm>
                <a:custGeom>
                  <a:avLst/>
                  <a:gdLst>
                    <a:gd name="T0" fmla="*/ 2734 w 2784"/>
                    <a:gd name="T1" fmla="*/ 2781 h 2782"/>
                    <a:gd name="T2" fmla="*/ 2734 w 2784"/>
                    <a:gd name="T3" fmla="*/ 2781 h 2782"/>
                    <a:gd name="T4" fmla="*/ 24 w 2784"/>
                    <a:gd name="T5" fmla="*/ 2781 h 2782"/>
                    <a:gd name="T6" fmla="*/ 0 w 2784"/>
                    <a:gd name="T7" fmla="*/ 2757 h 2782"/>
                    <a:gd name="T8" fmla="*/ 0 w 2784"/>
                    <a:gd name="T9" fmla="*/ 48 h 2782"/>
                    <a:gd name="T10" fmla="*/ 24 w 2784"/>
                    <a:gd name="T11" fmla="*/ 0 h 2782"/>
                    <a:gd name="T12" fmla="*/ 2734 w 2784"/>
                    <a:gd name="T13" fmla="*/ 0 h 2782"/>
                    <a:gd name="T14" fmla="*/ 2783 w 2784"/>
                    <a:gd name="T15" fmla="*/ 48 h 2782"/>
                    <a:gd name="T16" fmla="*/ 2783 w 2784"/>
                    <a:gd name="T17" fmla="*/ 2757 h 2782"/>
                    <a:gd name="T18" fmla="*/ 2734 w 2784"/>
                    <a:gd name="T19" fmla="*/ 2781 h 2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84" h="2782">
                      <a:moveTo>
                        <a:pt x="2734" y="2781"/>
                      </a:moveTo>
                      <a:lnTo>
                        <a:pt x="2734" y="2781"/>
                      </a:lnTo>
                      <a:cubicBezTo>
                        <a:pt x="24" y="2781"/>
                        <a:pt x="24" y="2781"/>
                        <a:pt x="24" y="2781"/>
                      </a:cubicBezTo>
                      <a:lnTo>
                        <a:pt x="0" y="2757"/>
                      </a:ln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4"/>
                        <a:pt x="24" y="0"/>
                        <a:pt x="24" y="0"/>
                      </a:cubicBezTo>
                      <a:cubicBezTo>
                        <a:pt x="2734" y="0"/>
                        <a:pt x="2734" y="0"/>
                        <a:pt x="2734" y="0"/>
                      </a:cubicBezTo>
                      <a:cubicBezTo>
                        <a:pt x="2758" y="0"/>
                        <a:pt x="2783" y="24"/>
                        <a:pt x="2783" y="48"/>
                      </a:cubicBezTo>
                      <a:cubicBezTo>
                        <a:pt x="2783" y="2757"/>
                        <a:pt x="2783" y="2757"/>
                        <a:pt x="2783" y="2757"/>
                      </a:cubicBezTo>
                      <a:cubicBezTo>
                        <a:pt x="2783" y="2757"/>
                        <a:pt x="2758" y="2781"/>
                        <a:pt x="2734" y="2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Freeform 5"/>
                <p:cNvSpPr>
                  <a:spLocks noChangeArrowheads="1"/>
                </p:cNvSpPr>
                <p:nvPr/>
              </p:nvSpPr>
              <p:spPr bwMode="auto">
                <a:xfrm>
                  <a:off x="3792538" y="4751388"/>
                  <a:ext cx="1001712" cy="1001712"/>
                </a:xfrm>
                <a:custGeom>
                  <a:avLst/>
                  <a:gdLst>
                    <a:gd name="T0" fmla="*/ 2733 w 2783"/>
                    <a:gd name="T1" fmla="*/ 2781 h 2782"/>
                    <a:gd name="T2" fmla="*/ 2733 w 2783"/>
                    <a:gd name="T3" fmla="*/ 2781 h 2782"/>
                    <a:gd name="T4" fmla="*/ 48 w 2783"/>
                    <a:gd name="T5" fmla="*/ 2781 h 2782"/>
                    <a:gd name="T6" fmla="*/ 0 w 2783"/>
                    <a:gd name="T7" fmla="*/ 2733 h 2782"/>
                    <a:gd name="T8" fmla="*/ 0 w 2783"/>
                    <a:gd name="T9" fmla="*/ 48 h 2782"/>
                    <a:gd name="T10" fmla="*/ 48 w 2783"/>
                    <a:gd name="T11" fmla="*/ 0 h 2782"/>
                    <a:gd name="T12" fmla="*/ 2733 w 2783"/>
                    <a:gd name="T13" fmla="*/ 0 h 2782"/>
                    <a:gd name="T14" fmla="*/ 2782 w 2783"/>
                    <a:gd name="T15" fmla="*/ 48 h 2782"/>
                    <a:gd name="T16" fmla="*/ 2782 w 2783"/>
                    <a:gd name="T17" fmla="*/ 2733 h 2782"/>
                    <a:gd name="T18" fmla="*/ 2733 w 2783"/>
                    <a:gd name="T19" fmla="*/ 2781 h 2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83" h="2782">
                      <a:moveTo>
                        <a:pt x="2733" y="2781"/>
                      </a:moveTo>
                      <a:lnTo>
                        <a:pt x="2733" y="2781"/>
                      </a:lnTo>
                      <a:cubicBezTo>
                        <a:pt x="48" y="2781"/>
                        <a:pt x="48" y="2781"/>
                        <a:pt x="48" y="2781"/>
                      </a:cubicBezTo>
                      <a:cubicBezTo>
                        <a:pt x="24" y="2781"/>
                        <a:pt x="0" y="2757"/>
                        <a:pt x="0" y="2733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4"/>
                        <a:pt x="24" y="0"/>
                        <a:pt x="48" y="0"/>
                      </a:cubicBezTo>
                      <a:cubicBezTo>
                        <a:pt x="2733" y="0"/>
                        <a:pt x="2733" y="0"/>
                        <a:pt x="2733" y="0"/>
                      </a:cubicBezTo>
                      <a:cubicBezTo>
                        <a:pt x="2757" y="0"/>
                        <a:pt x="2782" y="24"/>
                        <a:pt x="2782" y="48"/>
                      </a:cubicBezTo>
                      <a:cubicBezTo>
                        <a:pt x="2782" y="2733"/>
                        <a:pt x="2782" y="2733"/>
                        <a:pt x="2782" y="2733"/>
                      </a:cubicBezTo>
                      <a:cubicBezTo>
                        <a:pt x="2782" y="2757"/>
                        <a:pt x="2757" y="2781"/>
                        <a:pt x="2733" y="2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Freeform 6"/>
                <p:cNvSpPr>
                  <a:spLocks noChangeArrowheads="1"/>
                </p:cNvSpPr>
                <p:nvPr/>
              </p:nvSpPr>
              <p:spPr bwMode="auto">
                <a:xfrm>
                  <a:off x="5359400" y="4751388"/>
                  <a:ext cx="1001713" cy="1001712"/>
                </a:xfrm>
                <a:custGeom>
                  <a:avLst/>
                  <a:gdLst>
                    <a:gd name="T0" fmla="*/ 2734 w 2784"/>
                    <a:gd name="T1" fmla="*/ 2781 h 2782"/>
                    <a:gd name="T2" fmla="*/ 2734 w 2784"/>
                    <a:gd name="T3" fmla="*/ 2781 h 2782"/>
                    <a:gd name="T4" fmla="*/ 24 w 2784"/>
                    <a:gd name="T5" fmla="*/ 2781 h 2782"/>
                    <a:gd name="T6" fmla="*/ 0 w 2784"/>
                    <a:gd name="T7" fmla="*/ 2733 h 2782"/>
                    <a:gd name="T8" fmla="*/ 0 w 2784"/>
                    <a:gd name="T9" fmla="*/ 48 h 2782"/>
                    <a:gd name="T10" fmla="*/ 24 w 2784"/>
                    <a:gd name="T11" fmla="*/ 0 h 2782"/>
                    <a:gd name="T12" fmla="*/ 2734 w 2784"/>
                    <a:gd name="T13" fmla="*/ 0 h 2782"/>
                    <a:gd name="T14" fmla="*/ 2783 w 2784"/>
                    <a:gd name="T15" fmla="*/ 48 h 2782"/>
                    <a:gd name="T16" fmla="*/ 2783 w 2784"/>
                    <a:gd name="T17" fmla="*/ 2733 h 2782"/>
                    <a:gd name="T18" fmla="*/ 2734 w 2784"/>
                    <a:gd name="T19" fmla="*/ 2781 h 2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84" h="2782">
                      <a:moveTo>
                        <a:pt x="2734" y="2781"/>
                      </a:moveTo>
                      <a:lnTo>
                        <a:pt x="2734" y="2781"/>
                      </a:lnTo>
                      <a:cubicBezTo>
                        <a:pt x="24" y="2781"/>
                        <a:pt x="24" y="2781"/>
                        <a:pt x="24" y="2781"/>
                      </a:cubicBezTo>
                      <a:cubicBezTo>
                        <a:pt x="24" y="2781"/>
                        <a:pt x="0" y="2757"/>
                        <a:pt x="0" y="2733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4"/>
                        <a:pt x="24" y="0"/>
                        <a:pt x="24" y="0"/>
                      </a:cubicBezTo>
                      <a:cubicBezTo>
                        <a:pt x="2734" y="0"/>
                        <a:pt x="2734" y="0"/>
                        <a:pt x="2734" y="0"/>
                      </a:cubicBezTo>
                      <a:cubicBezTo>
                        <a:pt x="2758" y="0"/>
                        <a:pt x="2783" y="24"/>
                        <a:pt x="2783" y="48"/>
                      </a:cubicBezTo>
                      <a:cubicBezTo>
                        <a:pt x="2783" y="2733"/>
                        <a:pt x="2783" y="2733"/>
                        <a:pt x="2783" y="2733"/>
                      </a:cubicBezTo>
                      <a:cubicBezTo>
                        <a:pt x="2783" y="2757"/>
                        <a:pt x="2758" y="2781"/>
                        <a:pt x="2734" y="2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48" name="Rectangle 347"/>
            <p:cNvSpPr/>
            <p:nvPr/>
          </p:nvSpPr>
          <p:spPr>
            <a:xfrm>
              <a:off x="5391790" y="0"/>
              <a:ext cx="587981" cy="58247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57" name="Group 356"/>
          <p:cNvGrpSpPr/>
          <p:nvPr/>
        </p:nvGrpSpPr>
        <p:grpSpPr>
          <a:xfrm>
            <a:off x="5589593" y="3801638"/>
            <a:ext cx="718175" cy="761218"/>
            <a:chOff x="1000222" y="0"/>
            <a:chExt cx="718175" cy="761218"/>
          </a:xfrm>
        </p:grpSpPr>
        <p:grpSp>
          <p:nvGrpSpPr>
            <p:cNvPr id="358" name="Group 357"/>
            <p:cNvGrpSpPr/>
            <p:nvPr/>
          </p:nvGrpSpPr>
          <p:grpSpPr>
            <a:xfrm>
              <a:off x="1063722" y="0"/>
              <a:ext cx="591175" cy="761218"/>
              <a:chOff x="2127443" y="1915879"/>
              <a:chExt cx="591175" cy="761218"/>
            </a:xfrm>
          </p:grpSpPr>
          <p:sp>
            <p:nvSpPr>
              <p:cNvPr id="360" name="TextBox 359"/>
              <p:cNvSpPr txBox="1"/>
              <p:nvPr/>
            </p:nvSpPr>
            <p:spPr>
              <a:xfrm>
                <a:off x="2161228" y="2492431"/>
                <a:ext cx="52360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</a:t>
                </a:r>
              </a:p>
            </p:txBody>
          </p:sp>
          <p:grpSp>
            <p:nvGrpSpPr>
              <p:cNvPr id="361" name="Group 360"/>
              <p:cNvGrpSpPr/>
              <p:nvPr/>
            </p:nvGrpSpPr>
            <p:grpSpPr>
              <a:xfrm>
                <a:off x="2127443" y="1915879"/>
                <a:ext cx="591175" cy="507218"/>
                <a:chOff x="449263" y="4554538"/>
                <a:chExt cx="3509962" cy="3011487"/>
              </a:xfrm>
            </p:grpSpPr>
            <p:sp>
              <p:nvSpPr>
                <p:cNvPr id="362" name="Freeform 25"/>
                <p:cNvSpPr>
                  <a:spLocks noChangeArrowheads="1"/>
                </p:cNvSpPr>
                <p:nvPr/>
              </p:nvSpPr>
              <p:spPr bwMode="auto">
                <a:xfrm>
                  <a:off x="692150" y="5243513"/>
                  <a:ext cx="3022600" cy="2078037"/>
                </a:xfrm>
                <a:custGeom>
                  <a:avLst/>
                  <a:gdLst>
                    <a:gd name="T0" fmla="*/ 0 w 8395"/>
                    <a:gd name="T1" fmla="*/ 5773 h 5774"/>
                    <a:gd name="T2" fmla="*/ 0 w 8395"/>
                    <a:gd name="T3" fmla="*/ 0 h 5774"/>
                    <a:gd name="T4" fmla="*/ 8394 w 8395"/>
                    <a:gd name="T5" fmla="*/ 0 h 5774"/>
                    <a:gd name="T6" fmla="*/ 8394 w 8395"/>
                    <a:gd name="T7" fmla="*/ 5773 h 5774"/>
                    <a:gd name="T8" fmla="*/ 0 w 8395"/>
                    <a:gd name="T9" fmla="*/ 5773 h 5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95" h="5774">
                      <a:moveTo>
                        <a:pt x="0" y="5773"/>
                      </a:moveTo>
                      <a:lnTo>
                        <a:pt x="0" y="0"/>
                      </a:lnTo>
                      <a:lnTo>
                        <a:pt x="8394" y="0"/>
                      </a:lnTo>
                      <a:lnTo>
                        <a:pt x="8394" y="5773"/>
                      </a:lnTo>
                      <a:lnTo>
                        <a:pt x="0" y="5773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Freeform 26"/>
                <p:cNvSpPr>
                  <a:spLocks noChangeArrowheads="1"/>
                </p:cNvSpPr>
                <p:nvPr/>
              </p:nvSpPr>
              <p:spPr bwMode="auto">
                <a:xfrm>
                  <a:off x="639763" y="4797425"/>
                  <a:ext cx="201612" cy="190500"/>
                </a:xfrm>
                <a:custGeom>
                  <a:avLst/>
                  <a:gdLst>
                    <a:gd name="T0" fmla="*/ 560 w 561"/>
                    <a:gd name="T1" fmla="*/ 265 h 531"/>
                    <a:gd name="T2" fmla="*/ 560 w 561"/>
                    <a:gd name="T3" fmla="*/ 265 h 531"/>
                    <a:gd name="T4" fmla="*/ 294 w 561"/>
                    <a:gd name="T5" fmla="*/ 530 h 531"/>
                    <a:gd name="T6" fmla="*/ 0 w 561"/>
                    <a:gd name="T7" fmla="*/ 265 h 531"/>
                    <a:gd name="T8" fmla="*/ 294 w 561"/>
                    <a:gd name="T9" fmla="*/ 0 h 531"/>
                    <a:gd name="T10" fmla="*/ 560 w 561"/>
                    <a:gd name="T11" fmla="*/ 265 h 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1" h="531">
                      <a:moveTo>
                        <a:pt x="560" y="265"/>
                      </a:moveTo>
                      <a:lnTo>
                        <a:pt x="560" y="265"/>
                      </a:lnTo>
                      <a:cubicBezTo>
                        <a:pt x="560" y="412"/>
                        <a:pt x="442" y="530"/>
                        <a:pt x="294" y="530"/>
                      </a:cubicBezTo>
                      <a:cubicBezTo>
                        <a:pt x="147" y="530"/>
                        <a:pt x="0" y="412"/>
                        <a:pt x="0" y="265"/>
                      </a:cubicBezTo>
                      <a:cubicBezTo>
                        <a:pt x="0" y="118"/>
                        <a:pt x="147" y="0"/>
                        <a:pt x="294" y="0"/>
                      </a:cubicBezTo>
                      <a:cubicBezTo>
                        <a:pt x="442" y="0"/>
                        <a:pt x="560" y="118"/>
                        <a:pt x="560" y="2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Freeform 27"/>
                <p:cNvSpPr>
                  <a:spLocks noChangeArrowheads="1"/>
                </p:cNvSpPr>
                <p:nvPr/>
              </p:nvSpPr>
              <p:spPr bwMode="auto">
                <a:xfrm>
                  <a:off x="989013" y="4797425"/>
                  <a:ext cx="201612" cy="190500"/>
                </a:xfrm>
                <a:custGeom>
                  <a:avLst/>
                  <a:gdLst>
                    <a:gd name="T0" fmla="*/ 560 w 561"/>
                    <a:gd name="T1" fmla="*/ 265 h 531"/>
                    <a:gd name="T2" fmla="*/ 560 w 561"/>
                    <a:gd name="T3" fmla="*/ 265 h 531"/>
                    <a:gd name="T4" fmla="*/ 265 w 561"/>
                    <a:gd name="T5" fmla="*/ 530 h 531"/>
                    <a:gd name="T6" fmla="*/ 0 w 561"/>
                    <a:gd name="T7" fmla="*/ 265 h 531"/>
                    <a:gd name="T8" fmla="*/ 265 w 561"/>
                    <a:gd name="T9" fmla="*/ 0 h 531"/>
                    <a:gd name="T10" fmla="*/ 560 w 561"/>
                    <a:gd name="T11" fmla="*/ 265 h 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1" h="531">
                      <a:moveTo>
                        <a:pt x="560" y="265"/>
                      </a:moveTo>
                      <a:lnTo>
                        <a:pt x="560" y="265"/>
                      </a:lnTo>
                      <a:cubicBezTo>
                        <a:pt x="560" y="412"/>
                        <a:pt x="442" y="530"/>
                        <a:pt x="265" y="530"/>
                      </a:cubicBezTo>
                      <a:cubicBezTo>
                        <a:pt x="118" y="530"/>
                        <a:pt x="0" y="412"/>
                        <a:pt x="0" y="265"/>
                      </a:cubicBezTo>
                      <a:cubicBezTo>
                        <a:pt x="0" y="118"/>
                        <a:pt x="118" y="0"/>
                        <a:pt x="265" y="0"/>
                      </a:cubicBezTo>
                      <a:cubicBezTo>
                        <a:pt x="442" y="0"/>
                        <a:pt x="560" y="118"/>
                        <a:pt x="560" y="2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Freeform 28"/>
                <p:cNvSpPr>
                  <a:spLocks noChangeArrowheads="1"/>
                </p:cNvSpPr>
                <p:nvPr/>
              </p:nvSpPr>
              <p:spPr bwMode="auto">
                <a:xfrm>
                  <a:off x="1339850" y="4797425"/>
                  <a:ext cx="190500" cy="190500"/>
                </a:xfrm>
                <a:custGeom>
                  <a:avLst/>
                  <a:gdLst>
                    <a:gd name="T0" fmla="*/ 530 w 531"/>
                    <a:gd name="T1" fmla="*/ 265 h 531"/>
                    <a:gd name="T2" fmla="*/ 530 w 531"/>
                    <a:gd name="T3" fmla="*/ 265 h 531"/>
                    <a:gd name="T4" fmla="*/ 265 w 531"/>
                    <a:gd name="T5" fmla="*/ 530 h 531"/>
                    <a:gd name="T6" fmla="*/ 0 w 531"/>
                    <a:gd name="T7" fmla="*/ 265 h 531"/>
                    <a:gd name="T8" fmla="*/ 265 w 531"/>
                    <a:gd name="T9" fmla="*/ 0 h 531"/>
                    <a:gd name="T10" fmla="*/ 530 w 531"/>
                    <a:gd name="T11" fmla="*/ 265 h 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31">
                      <a:moveTo>
                        <a:pt x="530" y="265"/>
                      </a:moveTo>
                      <a:lnTo>
                        <a:pt x="530" y="265"/>
                      </a:lnTo>
                      <a:cubicBezTo>
                        <a:pt x="530" y="412"/>
                        <a:pt x="412" y="530"/>
                        <a:pt x="265" y="530"/>
                      </a:cubicBezTo>
                      <a:cubicBezTo>
                        <a:pt x="117" y="530"/>
                        <a:pt x="0" y="412"/>
                        <a:pt x="0" y="265"/>
                      </a:cubicBezTo>
                      <a:cubicBezTo>
                        <a:pt x="0" y="118"/>
                        <a:pt x="117" y="0"/>
                        <a:pt x="265" y="0"/>
                      </a:cubicBezTo>
                      <a:cubicBezTo>
                        <a:pt x="412" y="0"/>
                        <a:pt x="530" y="118"/>
                        <a:pt x="530" y="2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6" name="Freeform 29"/>
                <p:cNvSpPr>
                  <a:spLocks noChangeArrowheads="1"/>
                </p:cNvSpPr>
                <p:nvPr/>
              </p:nvSpPr>
              <p:spPr bwMode="auto">
                <a:xfrm>
                  <a:off x="449263" y="4554538"/>
                  <a:ext cx="3509962" cy="3011487"/>
                </a:xfrm>
                <a:custGeom>
                  <a:avLst/>
                  <a:gdLst>
                    <a:gd name="T0" fmla="*/ 9277 w 9749"/>
                    <a:gd name="T1" fmla="*/ 8365 h 8366"/>
                    <a:gd name="T2" fmla="*/ 9277 w 9749"/>
                    <a:gd name="T3" fmla="*/ 8365 h 8366"/>
                    <a:gd name="T4" fmla="*/ 471 w 9749"/>
                    <a:gd name="T5" fmla="*/ 8365 h 8366"/>
                    <a:gd name="T6" fmla="*/ 0 w 9749"/>
                    <a:gd name="T7" fmla="*/ 7893 h 8366"/>
                    <a:gd name="T8" fmla="*/ 0 w 9749"/>
                    <a:gd name="T9" fmla="*/ 471 h 8366"/>
                    <a:gd name="T10" fmla="*/ 471 w 9749"/>
                    <a:gd name="T11" fmla="*/ 0 h 8366"/>
                    <a:gd name="T12" fmla="*/ 9277 w 9749"/>
                    <a:gd name="T13" fmla="*/ 0 h 8366"/>
                    <a:gd name="T14" fmla="*/ 9748 w 9749"/>
                    <a:gd name="T15" fmla="*/ 471 h 8366"/>
                    <a:gd name="T16" fmla="*/ 9748 w 9749"/>
                    <a:gd name="T17" fmla="*/ 7893 h 8366"/>
                    <a:gd name="T18" fmla="*/ 9277 w 9749"/>
                    <a:gd name="T19" fmla="*/ 8365 h 8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49" h="8366">
                      <a:moveTo>
                        <a:pt x="9277" y="8365"/>
                      </a:moveTo>
                      <a:lnTo>
                        <a:pt x="9277" y="8365"/>
                      </a:lnTo>
                      <a:cubicBezTo>
                        <a:pt x="471" y="8365"/>
                        <a:pt x="471" y="8365"/>
                        <a:pt x="471" y="8365"/>
                      </a:cubicBezTo>
                      <a:cubicBezTo>
                        <a:pt x="206" y="8365"/>
                        <a:pt x="0" y="8158"/>
                        <a:pt x="0" y="7893"/>
                      </a:cubicBezTo>
                      <a:cubicBezTo>
                        <a:pt x="0" y="471"/>
                        <a:pt x="0" y="471"/>
                        <a:pt x="0" y="471"/>
                      </a:cubicBezTo>
                      <a:cubicBezTo>
                        <a:pt x="0" y="207"/>
                        <a:pt x="206" y="0"/>
                        <a:pt x="471" y="0"/>
                      </a:cubicBezTo>
                      <a:cubicBezTo>
                        <a:pt x="9277" y="0"/>
                        <a:pt x="9277" y="0"/>
                        <a:pt x="9277" y="0"/>
                      </a:cubicBezTo>
                      <a:cubicBezTo>
                        <a:pt x="9542" y="0"/>
                        <a:pt x="9748" y="207"/>
                        <a:pt x="9748" y="471"/>
                      </a:cubicBezTo>
                      <a:cubicBezTo>
                        <a:pt x="9748" y="7893"/>
                        <a:pt x="9748" y="7893"/>
                        <a:pt x="9748" y="7893"/>
                      </a:cubicBezTo>
                      <a:cubicBezTo>
                        <a:pt x="9748" y="8158"/>
                        <a:pt x="9542" y="8365"/>
                        <a:pt x="9277" y="83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7" name="Freeform 30"/>
                <p:cNvSpPr>
                  <a:spLocks noChangeArrowheads="1"/>
                </p:cNvSpPr>
                <p:nvPr/>
              </p:nvSpPr>
              <p:spPr bwMode="auto">
                <a:xfrm>
                  <a:off x="1774825" y="5561013"/>
                  <a:ext cx="752475" cy="1314450"/>
                </a:xfrm>
                <a:custGeom>
                  <a:avLst/>
                  <a:gdLst>
                    <a:gd name="T0" fmla="*/ 1914 w 2091"/>
                    <a:gd name="T1" fmla="*/ 1944 h 3653"/>
                    <a:gd name="T2" fmla="*/ 1914 w 2091"/>
                    <a:gd name="T3" fmla="*/ 1944 h 3653"/>
                    <a:gd name="T4" fmla="*/ 1972 w 2091"/>
                    <a:gd name="T5" fmla="*/ 1708 h 3653"/>
                    <a:gd name="T6" fmla="*/ 412 w 2091"/>
                    <a:gd name="T7" fmla="*/ 118 h 3653"/>
                    <a:gd name="T8" fmla="*/ 176 w 2091"/>
                    <a:gd name="T9" fmla="*/ 206 h 3653"/>
                    <a:gd name="T10" fmla="*/ 0 w 2091"/>
                    <a:gd name="T11" fmla="*/ 2533 h 3653"/>
                    <a:gd name="T12" fmla="*/ 205 w 2091"/>
                    <a:gd name="T13" fmla="*/ 2651 h 3653"/>
                    <a:gd name="T14" fmla="*/ 707 w 2091"/>
                    <a:gd name="T15" fmla="*/ 2209 h 3653"/>
                    <a:gd name="T16" fmla="*/ 1296 w 2091"/>
                    <a:gd name="T17" fmla="*/ 3652 h 3653"/>
                    <a:gd name="T18" fmla="*/ 1885 w 2091"/>
                    <a:gd name="T19" fmla="*/ 3387 h 3653"/>
                    <a:gd name="T20" fmla="*/ 1296 w 2091"/>
                    <a:gd name="T21" fmla="*/ 1973 h 3653"/>
                    <a:gd name="T22" fmla="*/ 1914 w 2091"/>
                    <a:gd name="T23" fmla="*/ 1944 h 3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91" h="3653">
                      <a:moveTo>
                        <a:pt x="1914" y="1944"/>
                      </a:moveTo>
                      <a:lnTo>
                        <a:pt x="1914" y="1944"/>
                      </a:lnTo>
                      <a:cubicBezTo>
                        <a:pt x="2061" y="1915"/>
                        <a:pt x="2090" y="1826"/>
                        <a:pt x="1972" y="1708"/>
                      </a:cubicBezTo>
                      <a:cubicBezTo>
                        <a:pt x="412" y="118"/>
                        <a:pt x="412" y="118"/>
                        <a:pt x="412" y="118"/>
                      </a:cubicBezTo>
                      <a:cubicBezTo>
                        <a:pt x="294" y="0"/>
                        <a:pt x="205" y="30"/>
                        <a:pt x="176" y="206"/>
                      </a:cubicBezTo>
                      <a:cubicBezTo>
                        <a:pt x="0" y="2533"/>
                        <a:pt x="0" y="2533"/>
                        <a:pt x="0" y="2533"/>
                      </a:cubicBezTo>
                      <a:cubicBezTo>
                        <a:pt x="0" y="2680"/>
                        <a:pt x="87" y="2739"/>
                        <a:pt x="205" y="2651"/>
                      </a:cubicBezTo>
                      <a:cubicBezTo>
                        <a:pt x="707" y="2209"/>
                        <a:pt x="707" y="2209"/>
                        <a:pt x="707" y="2209"/>
                      </a:cubicBezTo>
                      <a:cubicBezTo>
                        <a:pt x="1296" y="3652"/>
                        <a:pt x="1296" y="3652"/>
                        <a:pt x="1296" y="3652"/>
                      </a:cubicBezTo>
                      <a:cubicBezTo>
                        <a:pt x="1885" y="3387"/>
                        <a:pt x="1885" y="3387"/>
                        <a:pt x="1885" y="3387"/>
                      </a:cubicBezTo>
                      <a:cubicBezTo>
                        <a:pt x="1296" y="1973"/>
                        <a:pt x="1296" y="1973"/>
                        <a:pt x="1296" y="1973"/>
                      </a:cubicBezTo>
                      <a:lnTo>
                        <a:pt x="1914" y="1944"/>
                      </a:ln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59" name="Rectangle 358"/>
            <p:cNvSpPr/>
            <p:nvPr/>
          </p:nvSpPr>
          <p:spPr>
            <a:xfrm>
              <a:off x="1000222" y="0"/>
              <a:ext cx="718175" cy="5072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68" name="Group 367"/>
          <p:cNvGrpSpPr/>
          <p:nvPr/>
        </p:nvGrpSpPr>
        <p:grpSpPr>
          <a:xfrm>
            <a:off x="7057690" y="3801638"/>
            <a:ext cx="1073820" cy="761218"/>
            <a:chOff x="1692647" y="0"/>
            <a:chExt cx="1073820" cy="761218"/>
          </a:xfrm>
        </p:grpSpPr>
        <p:grpSp>
          <p:nvGrpSpPr>
            <p:cNvPr id="369" name="Group 368"/>
            <p:cNvGrpSpPr/>
            <p:nvPr/>
          </p:nvGrpSpPr>
          <p:grpSpPr>
            <a:xfrm>
              <a:off x="1692647" y="0"/>
              <a:ext cx="1073820" cy="761218"/>
              <a:chOff x="3385294" y="1915879"/>
              <a:chExt cx="1073820" cy="761218"/>
            </a:xfrm>
          </p:grpSpPr>
          <p:sp>
            <p:nvSpPr>
              <p:cNvPr id="371" name="TextBox 370"/>
              <p:cNvSpPr txBox="1"/>
              <p:nvPr/>
            </p:nvSpPr>
            <p:spPr>
              <a:xfrm>
                <a:off x="3385294" y="2492431"/>
                <a:ext cx="10738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Browser Window</a:t>
                </a:r>
              </a:p>
            </p:txBody>
          </p:sp>
          <p:grpSp>
            <p:nvGrpSpPr>
              <p:cNvPr id="372" name="Group 371"/>
              <p:cNvGrpSpPr/>
              <p:nvPr/>
            </p:nvGrpSpPr>
            <p:grpSpPr>
              <a:xfrm>
                <a:off x="3626616" y="1915879"/>
                <a:ext cx="591175" cy="507218"/>
                <a:chOff x="460375" y="47625"/>
                <a:chExt cx="3509963" cy="3011488"/>
              </a:xfrm>
            </p:grpSpPr>
            <p:sp>
              <p:nvSpPr>
                <p:cNvPr id="373" name="Freeform 1"/>
                <p:cNvSpPr>
                  <a:spLocks noChangeArrowheads="1"/>
                </p:cNvSpPr>
                <p:nvPr/>
              </p:nvSpPr>
              <p:spPr bwMode="auto">
                <a:xfrm>
                  <a:off x="460375" y="47625"/>
                  <a:ext cx="3509963" cy="3011488"/>
                </a:xfrm>
                <a:custGeom>
                  <a:avLst/>
                  <a:gdLst>
                    <a:gd name="T0" fmla="*/ 9247 w 9748"/>
                    <a:gd name="T1" fmla="*/ 8365 h 8366"/>
                    <a:gd name="T2" fmla="*/ 9247 w 9748"/>
                    <a:gd name="T3" fmla="*/ 8365 h 8366"/>
                    <a:gd name="T4" fmla="*/ 471 w 9748"/>
                    <a:gd name="T5" fmla="*/ 8365 h 8366"/>
                    <a:gd name="T6" fmla="*/ 0 w 9748"/>
                    <a:gd name="T7" fmla="*/ 7894 h 8366"/>
                    <a:gd name="T8" fmla="*/ 0 w 9748"/>
                    <a:gd name="T9" fmla="*/ 472 h 8366"/>
                    <a:gd name="T10" fmla="*/ 471 w 9748"/>
                    <a:gd name="T11" fmla="*/ 0 h 8366"/>
                    <a:gd name="T12" fmla="*/ 9247 w 9748"/>
                    <a:gd name="T13" fmla="*/ 0 h 8366"/>
                    <a:gd name="T14" fmla="*/ 9747 w 9748"/>
                    <a:gd name="T15" fmla="*/ 472 h 8366"/>
                    <a:gd name="T16" fmla="*/ 9747 w 9748"/>
                    <a:gd name="T17" fmla="*/ 7894 h 8366"/>
                    <a:gd name="T18" fmla="*/ 9247 w 9748"/>
                    <a:gd name="T19" fmla="*/ 8365 h 8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48" h="8366">
                      <a:moveTo>
                        <a:pt x="9247" y="8365"/>
                      </a:moveTo>
                      <a:lnTo>
                        <a:pt x="9247" y="8365"/>
                      </a:lnTo>
                      <a:cubicBezTo>
                        <a:pt x="471" y="8365"/>
                        <a:pt x="471" y="8365"/>
                        <a:pt x="471" y="8365"/>
                      </a:cubicBezTo>
                      <a:cubicBezTo>
                        <a:pt x="205" y="8365"/>
                        <a:pt x="0" y="8158"/>
                        <a:pt x="0" y="7894"/>
                      </a:cubicBezTo>
                      <a:cubicBezTo>
                        <a:pt x="0" y="472"/>
                        <a:pt x="0" y="472"/>
                        <a:pt x="0" y="472"/>
                      </a:cubicBezTo>
                      <a:cubicBezTo>
                        <a:pt x="0" y="206"/>
                        <a:pt x="205" y="0"/>
                        <a:pt x="471" y="0"/>
                      </a:cubicBezTo>
                      <a:cubicBezTo>
                        <a:pt x="9247" y="0"/>
                        <a:pt x="9247" y="0"/>
                        <a:pt x="9247" y="0"/>
                      </a:cubicBezTo>
                      <a:cubicBezTo>
                        <a:pt x="9512" y="0"/>
                        <a:pt x="9747" y="206"/>
                        <a:pt x="9747" y="472"/>
                      </a:cubicBezTo>
                      <a:cubicBezTo>
                        <a:pt x="9747" y="7894"/>
                        <a:pt x="9747" y="7894"/>
                        <a:pt x="9747" y="7894"/>
                      </a:cubicBezTo>
                      <a:cubicBezTo>
                        <a:pt x="9747" y="8158"/>
                        <a:pt x="9512" y="8365"/>
                        <a:pt x="9247" y="83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4" name="Freeform 2"/>
                <p:cNvSpPr>
                  <a:spLocks noChangeArrowheads="1"/>
                </p:cNvSpPr>
                <p:nvPr/>
              </p:nvSpPr>
              <p:spPr bwMode="auto">
                <a:xfrm>
                  <a:off x="703263" y="738188"/>
                  <a:ext cx="3011487" cy="2078037"/>
                </a:xfrm>
                <a:custGeom>
                  <a:avLst/>
                  <a:gdLst>
                    <a:gd name="T0" fmla="*/ 0 w 8366"/>
                    <a:gd name="T1" fmla="*/ 5772 h 5773"/>
                    <a:gd name="T2" fmla="*/ 0 w 8366"/>
                    <a:gd name="T3" fmla="*/ 0 h 5773"/>
                    <a:gd name="T4" fmla="*/ 8365 w 8366"/>
                    <a:gd name="T5" fmla="*/ 0 h 5773"/>
                    <a:gd name="T6" fmla="*/ 8365 w 8366"/>
                    <a:gd name="T7" fmla="*/ 5772 h 5773"/>
                    <a:gd name="T8" fmla="*/ 0 w 8366"/>
                    <a:gd name="T9" fmla="*/ 5772 h 5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66" h="5773">
                      <a:moveTo>
                        <a:pt x="0" y="5772"/>
                      </a:moveTo>
                      <a:lnTo>
                        <a:pt x="0" y="0"/>
                      </a:lnTo>
                      <a:lnTo>
                        <a:pt x="8365" y="0"/>
                      </a:lnTo>
                      <a:lnTo>
                        <a:pt x="8365" y="5772"/>
                      </a:lnTo>
                      <a:lnTo>
                        <a:pt x="0" y="5772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5" name="Freeform 3"/>
                <p:cNvSpPr>
                  <a:spLocks noChangeArrowheads="1"/>
                </p:cNvSpPr>
                <p:nvPr/>
              </p:nvSpPr>
              <p:spPr bwMode="auto">
                <a:xfrm>
                  <a:off x="650875" y="292100"/>
                  <a:ext cx="201613" cy="201613"/>
                </a:xfrm>
                <a:custGeom>
                  <a:avLst/>
                  <a:gdLst>
                    <a:gd name="T0" fmla="*/ 560 w 561"/>
                    <a:gd name="T1" fmla="*/ 295 h 561"/>
                    <a:gd name="T2" fmla="*/ 560 w 561"/>
                    <a:gd name="T3" fmla="*/ 295 h 561"/>
                    <a:gd name="T4" fmla="*/ 295 w 561"/>
                    <a:gd name="T5" fmla="*/ 560 h 561"/>
                    <a:gd name="T6" fmla="*/ 0 w 561"/>
                    <a:gd name="T7" fmla="*/ 295 h 561"/>
                    <a:gd name="T8" fmla="*/ 295 w 561"/>
                    <a:gd name="T9" fmla="*/ 0 h 561"/>
                    <a:gd name="T10" fmla="*/ 560 w 561"/>
                    <a:gd name="T11" fmla="*/ 295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1" h="561">
                      <a:moveTo>
                        <a:pt x="560" y="295"/>
                      </a:moveTo>
                      <a:lnTo>
                        <a:pt x="560" y="295"/>
                      </a:lnTo>
                      <a:cubicBezTo>
                        <a:pt x="560" y="442"/>
                        <a:pt x="442" y="560"/>
                        <a:pt x="295" y="560"/>
                      </a:cubicBezTo>
                      <a:cubicBezTo>
                        <a:pt x="118" y="560"/>
                        <a:pt x="0" y="442"/>
                        <a:pt x="0" y="295"/>
                      </a:cubicBezTo>
                      <a:cubicBezTo>
                        <a:pt x="0" y="118"/>
                        <a:pt x="118" y="0"/>
                        <a:pt x="295" y="0"/>
                      </a:cubicBezTo>
                      <a:cubicBezTo>
                        <a:pt x="442" y="0"/>
                        <a:pt x="560" y="118"/>
                        <a:pt x="560" y="29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6" name="Freeform 4"/>
                <p:cNvSpPr>
                  <a:spLocks noChangeArrowheads="1"/>
                </p:cNvSpPr>
                <p:nvPr/>
              </p:nvSpPr>
              <p:spPr bwMode="auto">
                <a:xfrm>
                  <a:off x="1000125" y="292100"/>
                  <a:ext cx="201613" cy="201613"/>
                </a:xfrm>
                <a:custGeom>
                  <a:avLst/>
                  <a:gdLst>
                    <a:gd name="T0" fmla="*/ 560 w 561"/>
                    <a:gd name="T1" fmla="*/ 295 h 561"/>
                    <a:gd name="T2" fmla="*/ 560 w 561"/>
                    <a:gd name="T3" fmla="*/ 295 h 561"/>
                    <a:gd name="T4" fmla="*/ 266 w 561"/>
                    <a:gd name="T5" fmla="*/ 560 h 561"/>
                    <a:gd name="T6" fmla="*/ 0 w 561"/>
                    <a:gd name="T7" fmla="*/ 295 h 561"/>
                    <a:gd name="T8" fmla="*/ 266 w 561"/>
                    <a:gd name="T9" fmla="*/ 0 h 561"/>
                    <a:gd name="T10" fmla="*/ 560 w 561"/>
                    <a:gd name="T11" fmla="*/ 295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1" h="561">
                      <a:moveTo>
                        <a:pt x="560" y="295"/>
                      </a:moveTo>
                      <a:lnTo>
                        <a:pt x="560" y="295"/>
                      </a:lnTo>
                      <a:cubicBezTo>
                        <a:pt x="560" y="442"/>
                        <a:pt x="413" y="560"/>
                        <a:pt x="266" y="560"/>
                      </a:cubicBezTo>
                      <a:cubicBezTo>
                        <a:pt x="118" y="560"/>
                        <a:pt x="0" y="442"/>
                        <a:pt x="0" y="295"/>
                      </a:cubicBezTo>
                      <a:cubicBezTo>
                        <a:pt x="0" y="118"/>
                        <a:pt x="118" y="0"/>
                        <a:pt x="266" y="0"/>
                      </a:cubicBezTo>
                      <a:cubicBezTo>
                        <a:pt x="413" y="0"/>
                        <a:pt x="560" y="118"/>
                        <a:pt x="560" y="29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Freeform 5"/>
                <p:cNvSpPr>
                  <a:spLocks noChangeArrowheads="1"/>
                </p:cNvSpPr>
                <p:nvPr/>
              </p:nvSpPr>
              <p:spPr bwMode="auto">
                <a:xfrm>
                  <a:off x="1350963" y="292100"/>
                  <a:ext cx="190500" cy="201613"/>
                </a:xfrm>
                <a:custGeom>
                  <a:avLst/>
                  <a:gdLst>
                    <a:gd name="T0" fmla="*/ 529 w 530"/>
                    <a:gd name="T1" fmla="*/ 295 h 561"/>
                    <a:gd name="T2" fmla="*/ 529 w 530"/>
                    <a:gd name="T3" fmla="*/ 295 h 561"/>
                    <a:gd name="T4" fmla="*/ 265 w 530"/>
                    <a:gd name="T5" fmla="*/ 560 h 561"/>
                    <a:gd name="T6" fmla="*/ 0 w 530"/>
                    <a:gd name="T7" fmla="*/ 295 h 561"/>
                    <a:gd name="T8" fmla="*/ 265 w 530"/>
                    <a:gd name="T9" fmla="*/ 0 h 561"/>
                    <a:gd name="T10" fmla="*/ 529 w 530"/>
                    <a:gd name="T11" fmla="*/ 295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0" h="561">
                      <a:moveTo>
                        <a:pt x="529" y="295"/>
                      </a:moveTo>
                      <a:lnTo>
                        <a:pt x="529" y="295"/>
                      </a:lnTo>
                      <a:cubicBezTo>
                        <a:pt x="529" y="442"/>
                        <a:pt x="412" y="560"/>
                        <a:pt x="265" y="560"/>
                      </a:cubicBezTo>
                      <a:cubicBezTo>
                        <a:pt x="117" y="560"/>
                        <a:pt x="0" y="442"/>
                        <a:pt x="0" y="295"/>
                      </a:cubicBezTo>
                      <a:cubicBezTo>
                        <a:pt x="0" y="118"/>
                        <a:pt x="117" y="0"/>
                        <a:pt x="265" y="0"/>
                      </a:cubicBezTo>
                      <a:cubicBezTo>
                        <a:pt x="412" y="0"/>
                        <a:pt x="529" y="118"/>
                        <a:pt x="529" y="29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Freeform 6"/>
                <p:cNvSpPr>
                  <a:spLocks noChangeArrowheads="1"/>
                </p:cNvSpPr>
                <p:nvPr/>
              </p:nvSpPr>
              <p:spPr bwMode="auto">
                <a:xfrm>
                  <a:off x="2336800" y="292100"/>
                  <a:ext cx="1431925" cy="149225"/>
                </a:xfrm>
                <a:custGeom>
                  <a:avLst/>
                  <a:gdLst>
                    <a:gd name="T0" fmla="*/ 207 w 3978"/>
                    <a:gd name="T1" fmla="*/ 413 h 414"/>
                    <a:gd name="T2" fmla="*/ 207 w 3978"/>
                    <a:gd name="T3" fmla="*/ 413 h 414"/>
                    <a:gd name="T4" fmla="*/ 3770 w 3978"/>
                    <a:gd name="T5" fmla="*/ 413 h 414"/>
                    <a:gd name="T6" fmla="*/ 3977 w 3978"/>
                    <a:gd name="T7" fmla="*/ 206 h 414"/>
                    <a:gd name="T8" fmla="*/ 3977 w 3978"/>
                    <a:gd name="T9" fmla="*/ 206 h 414"/>
                    <a:gd name="T10" fmla="*/ 3770 w 3978"/>
                    <a:gd name="T11" fmla="*/ 0 h 414"/>
                    <a:gd name="T12" fmla="*/ 207 w 3978"/>
                    <a:gd name="T13" fmla="*/ 0 h 414"/>
                    <a:gd name="T14" fmla="*/ 0 w 3978"/>
                    <a:gd name="T15" fmla="*/ 206 h 414"/>
                    <a:gd name="T16" fmla="*/ 0 w 3978"/>
                    <a:gd name="T17" fmla="*/ 206 h 414"/>
                    <a:gd name="T18" fmla="*/ 207 w 3978"/>
                    <a:gd name="T19" fmla="*/ 413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78" h="414">
                      <a:moveTo>
                        <a:pt x="207" y="413"/>
                      </a:moveTo>
                      <a:lnTo>
                        <a:pt x="207" y="413"/>
                      </a:lnTo>
                      <a:cubicBezTo>
                        <a:pt x="3770" y="413"/>
                        <a:pt x="3770" y="413"/>
                        <a:pt x="3770" y="413"/>
                      </a:cubicBezTo>
                      <a:cubicBezTo>
                        <a:pt x="3888" y="413"/>
                        <a:pt x="3977" y="324"/>
                        <a:pt x="3977" y="206"/>
                      </a:cubicBezTo>
                      <a:lnTo>
                        <a:pt x="3977" y="206"/>
                      </a:lnTo>
                      <a:cubicBezTo>
                        <a:pt x="3977" y="89"/>
                        <a:pt x="3888" y="0"/>
                        <a:pt x="3770" y="0"/>
                      </a:cubicBezTo>
                      <a:cubicBezTo>
                        <a:pt x="207" y="0"/>
                        <a:pt x="207" y="0"/>
                        <a:pt x="207" y="0"/>
                      </a:cubicBezTo>
                      <a:cubicBezTo>
                        <a:pt x="89" y="0"/>
                        <a:pt x="0" y="89"/>
                        <a:pt x="0" y="206"/>
                      </a:cubicBezTo>
                      <a:lnTo>
                        <a:pt x="0" y="206"/>
                      </a:lnTo>
                      <a:cubicBezTo>
                        <a:pt x="0" y="324"/>
                        <a:pt x="89" y="413"/>
                        <a:pt x="207" y="4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Freeform 7"/>
                <p:cNvSpPr>
                  <a:spLocks noChangeArrowheads="1"/>
                </p:cNvSpPr>
                <p:nvPr/>
              </p:nvSpPr>
              <p:spPr bwMode="auto">
                <a:xfrm>
                  <a:off x="1657350" y="1236663"/>
                  <a:ext cx="1155700" cy="1155700"/>
                </a:xfrm>
                <a:custGeom>
                  <a:avLst/>
                  <a:gdLst>
                    <a:gd name="T0" fmla="*/ 3209 w 3210"/>
                    <a:gd name="T1" fmla="*/ 1619 h 3211"/>
                    <a:gd name="T2" fmla="*/ 3209 w 3210"/>
                    <a:gd name="T3" fmla="*/ 1619 h 3211"/>
                    <a:gd name="T4" fmla="*/ 1589 w 3210"/>
                    <a:gd name="T5" fmla="*/ 3210 h 3211"/>
                    <a:gd name="T6" fmla="*/ 0 w 3210"/>
                    <a:gd name="T7" fmla="*/ 1619 h 3211"/>
                    <a:gd name="T8" fmla="*/ 1589 w 3210"/>
                    <a:gd name="T9" fmla="*/ 0 h 3211"/>
                    <a:gd name="T10" fmla="*/ 3209 w 3210"/>
                    <a:gd name="T11" fmla="*/ 1619 h 3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10" h="3211">
                      <a:moveTo>
                        <a:pt x="3209" y="1619"/>
                      </a:moveTo>
                      <a:lnTo>
                        <a:pt x="3209" y="1619"/>
                      </a:lnTo>
                      <a:cubicBezTo>
                        <a:pt x="3209" y="2503"/>
                        <a:pt x="2473" y="3210"/>
                        <a:pt x="1589" y="3210"/>
                      </a:cubicBezTo>
                      <a:cubicBezTo>
                        <a:pt x="706" y="3210"/>
                        <a:pt x="0" y="2503"/>
                        <a:pt x="0" y="1619"/>
                      </a:cubicBezTo>
                      <a:cubicBezTo>
                        <a:pt x="0" y="736"/>
                        <a:pt x="706" y="0"/>
                        <a:pt x="1589" y="0"/>
                      </a:cubicBezTo>
                      <a:cubicBezTo>
                        <a:pt x="2473" y="0"/>
                        <a:pt x="3209" y="736"/>
                        <a:pt x="3209" y="161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Freeform 8"/>
                <p:cNvSpPr>
                  <a:spLocks noChangeArrowheads="1"/>
                </p:cNvSpPr>
                <p:nvPr/>
              </p:nvSpPr>
              <p:spPr bwMode="auto">
                <a:xfrm>
                  <a:off x="1911350" y="1236663"/>
                  <a:ext cx="287338" cy="1135062"/>
                </a:xfrm>
                <a:custGeom>
                  <a:avLst/>
                  <a:gdLst>
                    <a:gd name="T0" fmla="*/ 796 w 797"/>
                    <a:gd name="T1" fmla="*/ 3151 h 3152"/>
                    <a:gd name="T2" fmla="*/ 796 w 797"/>
                    <a:gd name="T3" fmla="*/ 3151 h 3152"/>
                    <a:gd name="T4" fmla="*/ 0 w 797"/>
                    <a:gd name="T5" fmla="*/ 1590 h 3152"/>
                    <a:gd name="T6" fmla="*/ 796 w 797"/>
                    <a:gd name="T7" fmla="*/ 0 h 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97" h="3152">
                      <a:moveTo>
                        <a:pt x="796" y="3151"/>
                      </a:moveTo>
                      <a:lnTo>
                        <a:pt x="796" y="3151"/>
                      </a:lnTo>
                      <a:cubicBezTo>
                        <a:pt x="325" y="2797"/>
                        <a:pt x="0" y="2238"/>
                        <a:pt x="0" y="1590"/>
                      </a:cubicBezTo>
                      <a:cubicBezTo>
                        <a:pt x="0" y="942"/>
                        <a:pt x="325" y="353"/>
                        <a:pt x="796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1" name="Freeform 9"/>
                <p:cNvSpPr>
                  <a:spLocks noChangeArrowheads="1"/>
                </p:cNvSpPr>
                <p:nvPr/>
              </p:nvSpPr>
              <p:spPr bwMode="auto">
                <a:xfrm>
                  <a:off x="2251075" y="1236663"/>
                  <a:ext cx="296863" cy="1135062"/>
                </a:xfrm>
                <a:custGeom>
                  <a:avLst/>
                  <a:gdLst>
                    <a:gd name="T0" fmla="*/ 0 w 825"/>
                    <a:gd name="T1" fmla="*/ 3151 h 3152"/>
                    <a:gd name="T2" fmla="*/ 0 w 825"/>
                    <a:gd name="T3" fmla="*/ 3151 h 3152"/>
                    <a:gd name="T4" fmla="*/ 824 w 825"/>
                    <a:gd name="T5" fmla="*/ 1590 h 3152"/>
                    <a:gd name="T6" fmla="*/ 0 w 825"/>
                    <a:gd name="T7" fmla="*/ 0 h 3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25" h="3152">
                      <a:moveTo>
                        <a:pt x="0" y="3151"/>
                      </a:moveTo>
                      <a:lnTo>
                        <a:pt x="0" y="3151"/>
                      </a:lnTo>
                      <a:cubicBezTo>
                        <a:pt x="500" y="2797"/>
                        <a:pt x="824" y="2238"/>
                        <a:pt x="824" y="1590"/>
                      </a:cubicBezTo>
                      <a:cubicBezTo>
                        <a:pt x="824" y="942"/>
                        <a:pt x="500" y="353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2" name="Line 10"/>
                <p:cNvSpPr>
                  <a:spLocks noChangeShapeType="1"/>
                </p:cNvSpPr>
                <p:nvPr/>
              </p:nvSpPr>
              <p:spPr bwMode="auto">
                <a:xfrm>
                  <a:off x="2230438" y="1257300"/>
                  <a:ext cx="1587" cy="113506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3" name="Line 11"/>
                <p:cNvSpPr>
                  <a:spLocks noChangeShapeType="1"/>
                </p:cNvSpPr>
                <p:nvPr/>
              </p:nvSpPr>
              <p:spPr bwMode="auto">
                <a:xfrm>
                  <a:off x="1743075" y="1533525"/>
                  <a:ext cx="985838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4" name="Line 12"/>
                <p:cNvSpPr>
                  <a:spLocks noChangeShapeType="1"/>
                </p:cNvSpPr>
                <p:nvPr/>
              </p:nvSpPr>
              <p:spPr bwMode="auto">
                <a:xfrm>
                  <a:off x="1743075" y="2073275"/>
                  <a:ext cx="985838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5" name="Line 13"/>
                <p:cNvSpPr>
                  <a:spLocks noChangeShapeType="1"/>
                </p:cNvSpPr>
                <p:nvPr/>
              </p:nvSpPr>
              <p:spPr bwMode="auto">
                <a:xfrm>
                  <a:off x="1668463" y="1828800"/>
                  <a:ext cx="1135062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70" name="Rectangle 369"/>
            <p:cNvSpPr/>
            <p:nvPr/>
          </p:nvSpPr>
          <p:spPr>
            <a:xfrm>
              <a:off x="1870470" y="0"/>
              <a:ext cx="718175" cy="5072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8857145" y="3801638"/>
            <a:ext cx="766749" cy="761218"/>
            <a:chOff x="2633033" y="0"/>
            <a:chExt cx="766749" cy="761218"/>
          </a:xfrm>
        </p:grpSpPr>
        <p:grpSp>
          <p:nvGrpSpPr>
            <p:cNvPr id="387" name="Group 386"/>
            <p:cNvGrpSpPr/>
            <p:nvPr/>
          </p:nvGrpSpPr>
          <p:grpSpPr>
            <a:xfrm>
              <a:off x="2633033" y="0"/>
              <a:ext cx="766749" cy="761218"/>
              <a:chOff x="5058603" y="1915879"/>
              <a:chExt cx="766749" cy="761218"/>
            </a:xfrm>
          </p:grpSpPr>
          <p:sp>
            <p:nvSpPr>
              <p:cNvPr id="389" name="TextBox 388"/>
              <p:cNvSpPr txBox="1"/>
              <p:nvPr/>
            </p:nvSpPr>
            <p:spPr>
              <a:xfrm>
                <a:off x="5058603" y="2492431"/>
                <a:ext cx="76674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Applications</a:t>
                </a:r>
              </a:p>
            </p:txBody>
          </p:sp>
          <p:grpSp>
            <p:nvGrpSpPr>
              <p:cNvPr id="390" name="Group 389"/>
              <p:cNvGrpSpPr/>
              <p:nvPr/>
            </p:nvGrpSpPr>
            <p:grpSpPr>
              <a:xfrm>
                <a:off x="5146386" y="1915879"/>
                <a:ext cx="591175" cy="507218"/>
                <a:chOff x="6162675" y="47625"/>
                <a:chExt cx="3509963" cy="3011488"/>
              </a:xfrm>
            </p:grpSpPr>
            <p:sp>
              <p:nvSpPr>
                <p:cNvPr id="391" name="Freeform 14"/>
                <p:cNvSpPr>
                  <a:spLocks noChangeArrowheads="1"/>
                </p:cNvSpPr>
                <p:nvPr/>
              </p:nvSpPr>
              <p:spPr bwMode="auto">
                <a:xfrm>
                  <a:off x="6418263" y="738188"/>
                  <a:ext cx="3011487" cy="2078037"/>
                </a:xfrm>
                <a:custGeom>
                  <a:avLst/>
                  <a:gdLst>
                    <a:gd name="T0" fmla="*/ 0 w 8365"/>
                    <a:gd name="T1" fmla="*/ 5772 h 5773"/>
                    <a:gd name="T2" fmla="*/ 0 w 8365"/>
                    <a:gd name="T3" fmla="*/ 0 h 5773"/>
                    <a:gd name="T4" fmla="*/ 8364 w 8365"/>
                    <a:gd name="T5" fmla="*/ 0 h 5773"/>
                    <a:gd name="T6" fmla="*/ 8364 w 8365"/>
                    <a:gd name="T7" fmla="*/ 5772 h 5773"/>
                    <a:gd name="T8" fmla="*/ 0 w 8365"/>
                    <a:gd name="T9" fmla="*/ 5772 h 57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65" h="5773">
                      <a:moveTo>
                        <a:pt x="0" y="5772"/>
                      </a:moveTo>
                      <a:lnTo>
                        <a:pt x="0" y="0"/>
                      </a:lnTo>
                      <a:lnTo>
                        <a:pt x="8364" y="0"/>
                      </a:lnTo>
                      <a:lnTo>
                        <a:pt x="8364" y="5772"/>
                      </a:lnTo>
                      <a:lnTo>
                        <a:pt x="0" y="5772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2" name="Freeform 15"/>
                <p:cNvSpPr>
                  <a:spLocks noChangeArrowheads="1"/>
                </p:cNvSpPr>
                <p:nvPr/>
              </p:nvSpPr>
              <p:spPr bwMode="auto">
                <a:xfrm>
                  <a:off x="6364288" y="292100"/>
                  <a:ext cx="201612" cy="201613"/>
                </a:xfrm>
                <a:custGeom>
                  <a:avLst/>
                  <a:gdLst>
                    <a:gd name="T0" fmla="*/ 560 w 561"/>
                    <a:gd name="T1" fmla="*/ 295 h 561"/>
                    <a:gd name="T2" fmla="*/ 560 w 561"/>
                    <a:gd name="T3" fmla="*/ 295 h 561"/>
                    <a:gd name="T4" fmla="*/ 265 w 561"/>
                    <a:gd name="T5" fmla="*/ 560 h 561"/>
                    <a:gd name="T6" fmla="*/ 0 w 561"/>
                    <a:gd name="T7" fmla="*/ 295 h 561"/>
                    <a:gd name="T8" fmla="*/ 265 w 561"/>
                    <a:gd name="T9" fmla="*/ 0 h 561"/>
                    <a:gd name="T10" fmla="*/ 560 w 561"/>
                    <a:gd name="T11" fmla="*/ 295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1" h="561">
                      <a:moveTo>
                        <a:pt x="560" y="295"/>
                      </a:moveTo>
                      <a:lnTo>
                        <a:pt x="560" y="295"/>
                      </a:lnTo>
                      <a:cubicBezTo>
                        <a:pt x="560" y="442"/>
                        <a:pt x="442" y="560"/>
                        <a:pt x="265" y="560"/>
                      </a:cubicBezTo>
                      <a:cubicBezTo>
                        <a:pt x="118" y="560"/>
                        <a:pt x="0" y="442"/>
                        <a:pt x="0" y="295"/>
                      </a:cubicBezTo>
                      <a:cubicBezTo>
                        <a:pt x="0" y="118"/>
                        <a:pt x="118" y="0"/>
                        <a:pt x="265" y="0"/>
                      </a:cubicBezTo>
                      <a:cubicBezTo>
                        <a:pt x="442" y="0"/>
                        <a:pt x="560" y="118"/>
                        <a:pt x="560" y="29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Freeform 16"/>
                <p:cNvSpPr>
                  <a:spLocks noChangeArrowheads="1"/>
                </p:cNvSpPr>
                <p:nvPr/>
              </p:nvSpPr>
              <p:spPr bwMode="auto">
                <a:xfrm>
                  <a:off x="6715125" y="292100"/>
                  <a:ext cx="192088" cy="201613"/>
                </a:xfrm>
                <a:custGeom>
                  <a:avLst/>
                  <a:gdLst>
                    <a:gd name="T0" fmla="*/ 531 w 532"/>
                    <a:gd name="T1" fmla="*/ 295 h 561"/>
                    <a:gd name="T2" fmla="*/ 531 w 532"/>
                    <a:gd name="T3" fmla="*/ 295 h 561"/>
                    <a:gd name="T4" fmla="*/ 265 w 532"/>
                    <a:gd name="T5" fmla="*/ 560 h 561"/>
                    <a:gd name="T6" fmla="*/ 0 w 532"/>
                    <a:gd name="T7" fmla="*/ 295 h 561"/>
                    <a:gd name="T8" fmla="*/ 265 w 532"/>
                    <a:gd name="T9" fmla="*/ 0 h 561"/>
                    <a:gd name="T10" fmla="*/ 531 w 532"/>
                    <a:gd name="T11" fmla="*/ 295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2" h="561">
                      <a:moveTo>
                        <a:pt x="531" y="295"/>
                      </a:moveTo>
                      <a:lnTo>
                        <a:pt x="531" y="295"/>
                      </a:lnTo>
                      <a:cubicBezTo>
                        <a:pt x="531" y="442"/>
                        <a:pt x="413" y="560"/>
                        <a:pt x="265" y="560"/>
                      </a:cubicBezTo>
                      <a:cubicBezTo>
                        <a:pt x="118" y="560"/>
                        <a:pt x="0" y="442"/>
                        <a:pt x="0" y="295"/>
                      </a:cubicBezTo>
                      <a:cubicBezTo>
                        <a:pt x="0" y="118"/>
                        <a:pt x="118" y="0"/>
                        <a:pt x="265" y="0"/>
                      </a:cubicBezTo>
                      <a:cubicBezTo>
                        <a:pt x="413" y="0"/>
                        <a:pt x="531" y="118"/>
                        <a:pt x="531" y="29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17"/>
                <p:cNvSpPr>
                  <a:spLocks noChangeArrowheads="1"/>
                </p:cNvSpPr>
                <p:nvPr/>
              </p:nvSpPr>
              <p:spPr bwMode="auto">
                <a:xfrm>
                  <a:off x="7053263" y="292100"/>
                  <a:ext cx="201612" cy="201613"/>
                </a:xfrm>
                <a:custGeom>
                  <a:avLst/>
                  <a:gdLst>
                    <a:gd name="T0" fmla="*/ 560 w 561"/>
                    <a:gd name="T1" fmla="*/ 295 h 561"/>
                    <a:gd name="T2" fmla="*/ 560 w 561"/>
                    <a:gd name="T3" fmla="*/ 295 h 561"/>
                    <a:gd name="T4" fmla="*/ 295 w 561"/>
                    <a:gd name="T5" fmla="*/ 560 h 561"/>
                    <a:gd name="T6" fmla="*/ 0 w 561"/>
                    <a:gd name="T7" fmla="*/ 295 h 561"/>
                    <a:gd name="T8" fmla="*/ 295 w 561"/>
                    <a:gd name="T9" fmla="*/ 0 h 561"/>
                    <a:gd name="T10" fmla="*/ 560 w 561"/>
                    <a:gd name="T11" fmla="*/ 295 h 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1" h="561">
                      <a:moveTo>
                        <a:pt x="560" y="295"/>
                      </a:moveTo>
                      <a:lnTo>
                        <a:pt x="560" y="295"/>
                      </a:lnTo>
                      <a:cubicBezTo>
                        <a:pt x="560" y="442"/>
                        <a:pt x="442" y="560"/>
                        <a:pt x="295" y="560"/>
                      </a:cubicBezTo>
                      <a:cubicBezTo>
                        <a:pt x="147" y="560"/>
                        <a:pt x="0" y="442"/>
                        <a:pt x="0" y="295"/>
                      </a:cubicBezTo>
                      <a:cubicBezTo>
                        <a:pt x="0" y="118"/>
                        <a:pt x="147" y="0"/>
                        <a:pt x="295" y="0"/>
                      </a:cubicBezTo>
                      <a:cubicBezTo>
                        <a:pt x="442" y="0"/>
                        <a:pt x="560" y="118"/>
                        <a:pt x="560" y="29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Freeform 18"/>
                <p:cNvSpPr>
                  <a:spLocks noChangeArrowheads="1"/>
                </p:cNvSpPr>
                <p:nvPr/>
              </p:nvSpPr>
              <p:spPr bwMode="auto">
                <a:xfrm>
                  <a:off x="6162675" y="47625"/>
                  <a:ext cx="3509963" cy="3011488"/>
                </a:xfrm>
                <a:custGeom>
                  <a:avLst/>
                  <a:gdLst>
                    <a:gd name="T0" fmla="*/ 9277 w 9749"/>
                    <a:gd name="T1" fmla="*/ 8365 h 8366"/>
                    <a:gd name="T2" fmla="*/ 9277 w 9749"/>
                    <a:gd name="T3" fmla="*/ 8365 h 8366"/>
                    <a:gd name="T4" fmla="*/ 500 w 9749"/>
                    <a:gd name="T5" fmla="*/ 8365 h 8366"/>
                    <a:gd name="T6" fmla="*/ 0 w 9749"/>
                    <a:gd name="T7" fmla="*/ 7894 h 8366"/>
                    <a:gd name="T8" fmla="*/ 0 w 9749"/>
                    <a:gd name="T9" fmla="*/ 472 h 8366"/>
                    <a:gd name="T10" fmla="*/ 500 w 9749"/>
                    <a:gd name="T11" fmla="*/ 0 h 8366"/>
                    <a:gd name="T12" fmla="*/ 9277 w 9749"/>
                    <a:gd name="T13" fmla="*/ 0 h 8366"/>
                    <a:gd name="T14" fmla="*/ 9748 w 9749"/>
                    <a:gd name="T15" fmla="*/ 472 h 8366"/>
                    <a:gd name="T16" fmla="*/ 9748 w 9749"/>
                    <a:gd name="T17" fmla="*/ 7894 h 8366"/>
                    <a:gd name="T18" fmla="*/ 9277 w 9749"/>
                    <a:gd name="T19" fmla="*/ 8365 h 8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49" h="8366">
                      <a:moveTo>
                        <a:pt x="9277" y="8365"/>
                      </a:moveTo>
                      <a:lnTo>
                        <a:pt x="9277" y="8365"/>
                      </a:lnTo>
                      <a:cubicBezTo>
                        <a:pt x="500" y="8365"/>
                        <a:pt x="500" y="8365"/>
                        <a:pt x="500" y="8365"/>
                      </a:cubicBezTo>
                      <a:cubicBezTo>
                        <a:pt x="236" y="8365"/>
                        <a:pt x="0" y="8158"/>
                        <a:pt x="0" y="7894"/>
                      </a:cubicBezTo>
                      <a:cubicBezTo>
                        <a:pt x="0" y="472"/>
                        <a:pt x="0" y="472"/>
                        <a:pt x="0" y="472"/>
                      </a:cubicBezTo>
                      <a:cubicBezTo>
                        <a:pt x="0" y="206"/>
                        <a:pt x="236" y="0"/>
                        <a:pt x="500" y="0"/>
                      </a:cubicBezTo>
                      <a:cubicBezTo>
                        <a:pt x="9277" y="0"/>
                        <a:pt x="9277" y="0"/>
                        <a:pt x="9277" y="0"/>
                      </a:cubicBezTo>
                      <a:cubicBezTo>
                        <a:pt x="9542" y="0"/>
                        <a:pt x="9748" y="206"/>
                        <a:pt x="9748" y="472"/>
                      </a:cubicBezTo>
                      <a:cubicBezTo>
                        <a:pt x="9748" y="7894"/>
                        <a:pt x="9748" y="7894"/>
                        <a:pt x="9748" y="7894"/>
                      </a:cubicBezTo>
                      <a:cubicBezTo>
                        <a:pt x="9748" y="8158"/>
                        <a:pt x="9542" y="8365"/>
                        <a:pt x="9277" y="83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6" name="Freeform 19"/>
                <p:cNvSpPr>
                  <a:spLocks noChangeArrowheads="1"/>
                </p:cNvSpPr>
                <p:nvPr/>
              </p:nvSpPr>
              <p:spPr bwMode="auto">
                <a:xfrm>
                  <a:off x="7053263" y="1236663"/>
                  <a:ext cx="296862" cy="296862"/>
                </a:xfrm>
                <a:custGeom>
                  <a:avLst/>
                  <a:gdLst>
                    <a:gd name="T0" fmla="*/ 648 w 825"/>
                    <a:gd name="T1" fmla="*/ 825 h 826"/>
                    <a:gd name="T2" fmla="*/ 648 w 825"/>
                    <a:gd name="T3" fmla="*/ 825 h 826"/>
                    <a:gd name="T4" fmla="*/ 206 w 825"/>
                    <a:gd name="T5" fmla="*/ 825 h 826"/>
                    <a:gd name="T6" fmla="*/ 0 w 825"/>
                    <a:gd name="T7" fmla="*/ 618 h 826"/>
                    <a:gd name="T8" fmla="*/ 0 w 825"/>
                    <a:gd name="T9" fmla="*/ 176 h 826"/>
                    <a:gd name="T10" fmla="*/ 206 w 825"/>
                    <a:gd name="T11" fmla="*/ 0 h 826"/>
                    <a:gd name="T12" fmla="*/ 648 w 825"/>
                    <a:gd name="T13" fmla="*/ 0 h 826"/>
                    <a:gd name="T14" fmla="*/ 824 w 825"/>
                    <a:gd name="T15" fmla="*/ 176 h 826"/>
                    <a:gd name="T16" fmla="*/ 824 w 825"/>
                    <a:gd name="T17" fmla="*/ 618 h 826"/>
                    <a:gd name="T18" fmla="*/ 648 w 825"/>
                    <a:gd name="T19" fmla="*/ 825 h 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5" h="826">
                      <a:moveTo>
                        <a:pt x="648" y="825"/>
                      </a:moveTo>
                      <a:lnTo>
                        <a:pt x="648" y="825"/>
                      </a:lnTo>
                      <a:cubicBezTo>
                        <a:pt x="206" y="825"/>
                        <a:pt x="206" y="825"/>
                        <a:pt x="206" y="825"/>
                      </a:cubicBezTo>
                      <a:cubicBezTo>
                        <a:pt x="88" y="825"/>
                        <a:pt x="0" y="736"/>
                        <a:pt x="0" y="618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8"/>
                        <a:pt x="88" y="0"/>
                        <a:pt x="206" y="0"/>
                      </a:cubicBezTo>
                      <a:cubicBezTo>
                        <a:pt x="648" y="0"/>
                        <a:pt x="648" y="0"/>
                        <a:pt x="648" y="0"/>
                      </a:cubicBezTo>
                      <a:cubicBezTo>
                        <a:pt x="736" y="0"/>
                        <a:pt x="824" y="88"/>
                        <a:pt x="824" y="176"/>
                      </a:cubicBezTo>
                      <a:cubicBezTo>
                        <a:pt x="824" y="618"/>
                        <a:pt x="824" y="618"/>
                        <a:pt x="824" y="618"/>
                      </a:cubicBezTo>
                      <a:cubicBezTo>
                        <a:pt x="824" y="736"/>
                        <a:pt x="736" y="825"/>
                        <a:pt x="648" y="8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Freeform 20"/>
                <p:cNvSpPr>
                  <a:spLocks noChangeArrowheads="1"/>
                </p:cNvSpPr>
                <p:nvPr/>
              </p:nvSpPr>
              <p:spPr bwMode="auto">
                <a:xfrm>
                  <a:off x="7753350" y="1236663"/>
                  <a:ext cx="296863" cy="296862"/>
                </a:xfrm>
                <a:custGeom>
                  <a:avLst/>
                  <a:gdLst>
                    <a:gd name="T0" fmla="*/ 618 w 826"/>
                    <a:gd name="T1" fmla="*/ 825 h 826"/>
                    <a:gd name="T2" fmla="*/ 618 w 826"/>
                    <a:gd name="T3" fmla="*/ 825 h 826"/>
                    <a:gd name="T4" fmla="*/ 176 w 826"/>
                    <a:gd name="T5" fmla="*/ 825 h 826"/>
                    <a:gd name="T6" fmla="*/ 0 w 826"/>
                    <a:gd name="T7" fmla="*/ 618 h 826"/>
                    <a:gd name="T8" fmla="*/ 0 w 826"/>
                    <a:gd name="T9" fmla="*/ 176 h 826"/>
                    <a:gd name="T10" fmla="*/ 176 w 826"/>
                    <a:gd name="T11" fmla="*/ 0 h 826"/>
                    <a:gd name="T12" fmla="*/ 618 w 826"/>
                    <a:gd name="T13" fmla="*/ 0 h 826"/>
                    <a:gd name="T14" fmla="*/ 825 w 826"/>
                    <a:gd name="T15" fmla="*/ 176 h 826"/>
                    <a:gd name="T16" fmla="*/ 825 w 826"/>
                    <a:gd name="T17" fmla="*/ 618 h 826"/>
                    <a:gd name="T18" fmla="*/ 618 w 826"/>
                    <a:gd name="T19" fmla="*/ 825 h 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6" h="826">
                      <a:moveTo>
                        <a:pt x="618" y="825"/>
                      </a:moveTo>
                      <a:lnTo>
                        <a:pt x="618" y="825"/>
                      </a:lnTo>
                      <a:cubicBezTo>
                        <a:pt x="176" y="825"/>
                        <a:pt x="176" y="825"/>
                        <a:pt x="176" y="825"/>
                      </a:cubicBezTo>
                      <a:cubicBezTo>
                        <a:pt x="88" y="825"/>
                        <a:pt x="0" y="736"/>
                        <a:pt x="0" y="618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8"/>
                        <a:pt x="88" y="0"/>
                        <a:pt x="176" y="0"/>
                      </a:cubicBezTo>
                      <a:cubicBezTo>
                        <a:pt x="618" y="0"/>
                        <a:pt x="618" y="0"/>
                        <a:pt x="618" y="0"/>
                      </a:cubicBezTo>
                      <a:cubicBezTo>
                        <a:pt x="736" y="0"/>
                        <a:pt x="825" y="88"/>
                        <a:pt x="825" y="176"/>
                      </a:cubicBezTo>
                      <a:cubicBezTo>
                        <a:pt x="825" y="618"/>
                        <a:pt x="825" y="618"/>
                        <a:pt x="825" y="618"/>
                      </a:cubicBezTo>
                      <a:cubicBezTo>
                        <a:pt x="825" y="736"/>
                        <a:pt x="736" y="825"/>
                        <a:pt x="618" y="8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Freeform 21"/>
                <p:cNvSpPr>
                  <a:spLocks noChangeArrowheads="1"/>
                </p:cNvSpPr>
                <p:nvPr/>
              </p:nvSpPr>
              <p:spPr bwMode="auto">
                <a:xfrm>
                  <a:off x="8496300" y="1236663"/>
                  <a:ext cx="287338" cy="296862"/>
                </a:xfrm>
                <a:custGeom>
                  <a:avLst/>
                  <a:gdLst>
                    <a:gd name="T0" fmla="*/ 618 w 797"/>
                    <a:gd name="T1" fmla="*/ 825 h 826"/>
                    <a:gd name="T2" fmla="*/ 618 w 797"/>
                    <a:gd name="T3" fmla="*/ 825 h 826"/>
                    <a:gd name="T4" fmla="*/ 177 w 797"/>
                    <a:gd name="T5" fmla="*/ 825 h 826"/>
                    <a:gd name="T6" fmla="*/ 0 w 797"/>
                    <a:gd name="T7" fmla="*/ 618 h 826"/>
                    <a:gd name="T8" fmla="*/ 0 w 797"/>
                    <a:gd name="T9" fmla="*/ 176 h 826"/>
                    <a:gd name="T10" fmla="*/ 177 w 797"/>
                    <a:gd name="T11" fmla="*/ 0 h 826"/>
                    <a:gd name="T12" fmla="*/ 618 w 797"/>
                    <a:gd name="T13" fmla="*/ 0 h 826"/>
                    <a:gd name="T14" fmla="*/ 796 w 797"/>
                    <a:gd name="T15" fmla="*/ 176 h 826"/>
                    <a:gd name="T16" fmla="*/ 796 w 797"/>
                    <a:gd name="T17" fmla="*/ 618 h 826"/>
                    <a:gd name="T18" fmla="*/ 618 w 797"/>
                    <a:gd name="T19" fmla="*/ 825 h 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7" h="826">
                      <a:moveTo>
                        <a:pt x="618" y="825"/>
                      </a:moveTo>
                      <a:lnTo>
                        <a:pt x="618" y="825"/>
                      </a:lnTo>
                      <a:cubicBezTo>
                        <a:pt x="177" y="825"/>
                        <a:pt x="177" y="825"/>
                        <a:pt x="177" y="825"/>
                      </a:cubicBezTo>
                      <a:cubicBezTo>
                        <a:pt x="60" y="825"/>
                        <a:pt x="0" y="736"/>
                        <a:pt x="0" y="618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0" y="88"/>
                        <a:pt x="60" y="0"/>
                        <a:pt x="177" y="0"/>
                      </a:cubicBezTo>
                      <a:cubicBezTo>
                        <a:pt x="618" y="0"/>
                        <a:pt x="618" y="0"/>
                        <a:pt x="618" y="0"/>
                      </a:cubicBezTo>
                      <a:cubicBezTo>
                        <a:pt x="736" y="0"/>
                        <a:pt x="796" y="88"/>
                        <a:pt x="796" y="176"/>
                      </a:cubicBezTo>
                      <a:cubicBezTo>
                        <a:pt x="796" y="618"/>
                        <a:pt x="796" y="618"/>
                        <a:pt x="796" y="618"/>
                      </a:cubicBezTo>
                      <a:cubicBezTo>
                        <a:pt x="796" y="736"/>
                        <a:pt x="736" y="825"/>
                        <a:pt x="618" y="8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9" name="Freeform 22"/>
                <p:cNvSpPr>
                  <a:spLocks noChangeArrowheads="1"/>
                </p:cNvSpPr>
                <p:nvPr/>
              </p:nvSpPr>
              <p:spPr bwMode="auto">
                <a:xfrm>
                  <a:off x="7053263" y="1925638"/>
                  <a:ext cx="296862" cy="296862"/>
                </a:xfrm>
                <a:custGeom>
                  <a:avLst/>
                  <a:gdLst>
                    <a:gd name="T0" fmla="*/ 648 w 825"/>
                    <a:gd name="T1" fmla="*/ 825 h 826"/>
                    <a:gd name="T2" fmla="*/ 648 w 825"/>
                    <a:gd name="T3" fmla="*/ 825 h 826"/>
                    <a:gd name="T4" fmla="*/ 206 w 825"/>
                    <a:gd name="T5" fmla="*/ 825 h 826"/>
                    <a:gd name="T6" fmla="*/ 0 w 825"/>
                    <a:gd name="T7" fmla="*/ 618 h 826"/>
                    <a:gd name="T8" fmla="*/ 0 w 825"/>
                    <a:gd name="T9" fmla="*/ 207 h 826"/>
                    <a:gd name="T10" fmla="*/ 206 w 825"/>
                    <a:gd name="T11" fmla="*/ 0 h 826"/>
                    <a:gd name="T12" fmla="*/ 648 w 825"/>
                    <a:gd name="T13" fmla="*/ 0 h 826"/>
                    <a:gd name="T14" fmla="*/ 824 w 825"/>
                    <a:gd name="T15" fmla="*/ 207 h 826"/>
                    <a:gd name="T16" fmla="*/ 824 w 825"/>
                    <a:gd name="T17" fmla="*/ 618 h 826"/>
                    <a:gd name="T18" fmla="*/ 648 w 825"/>
                    <a:gd name="T19" fmla="*/ 825 h 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5" h="826">
                      <a:moveTo>
                        <a:pt x="648" y="825"/>
                      </a:moveTo>
                      <a:lnTo>
                        <a:pt x="648" y="825"/>
                      </a:lnTo>
                      <a:cubicBezTo>
                        <a:pt x="206" y="825"/>
                        <a:pt x="206" y="825"/>
                        <a:pt x="206" y="825"/>
                      </a:cubicBezTo>
                      <a:cubicBezTo>
                        <a:pt x="88" y="825"/>
                        <a:pt x="0" y="736"/>
                        <a:pt x="0" y="618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89"/>
                        <a:pt x="88" y="0"/>
                        <a:pt x="206" y="0"/>
                      </a:cubicBezTo>
                      <a:cubicBezTo>
                        <a:pt x="648" y="0"/>
                        <a:pt x="648" y="0"/>
                        <a:pt x="648" y="0"/>
                      </a:cubicBezTo>
                      <a:cubicBezTo>
                        <a:pt x="736" y="0"/>
                        <a:pt x="824" y="89"/>
                        <a:pt x="824" y="207"/>
                      </a:cubicBezTo>
                      <a:cubicBezTo>
                        <a:pt x="824" y="618"/>
                        <a:pt x="824" y="618"/>
                        <a:pt x="824" y="618"/>
                      </a:cubicBezTo>
                      <a:cubicBezTo>
                        <a:pt x="824" y="736"/>
                        <a:pt x="736" y="825"/>
                        <a:pt x="648" y="8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0" name="Freeform 23"/>
                <p:cNvSpPr>
                  <a:spLocks noChangeArrowheads="1"/>
                </p:cNvSpPr>
                <p:nvPr/>
              </p:nvSpPr>
              <p:spPr bwMode="auto">
                <a:xfrm>
                  <a:off x="7753350" y="1925638"/>
                  <a:ext cx="296863" cy="296862"/>
                </a:xfrm>
                <a:custGeom>
                  <a:avLst/>
                  <a:gdLst>
                    <a:gd name="T0" fmla="*/ 618 w 826"/>
                    <a:gd name="T1" fmla="*/ 825 h 826"/>
                    <a:gd name="T2" fmla="*/ 618 w 826"/>
                    <a:gd name="T3" fmla="*/ 825 h 826"/>
                    <a:gd name="T4" fmla="*/ 176 w 826"/>
                    <a:gd name="T5" fmla="*/ 825 h 826"/>
                    <a:gd name="T6" fmla="*/ 0 w 826"/>
                    <a:gd name="T7" fmla="*/ 618 h 826"/>
                    <a:gd name="T8" fmla="*/ 0 w 826"/>
                    <a:gd name="T9" fmla="*/ 207 h 826"/>
                    <a:gd name="T10" fmla="*/ 176 w 826"/>
                    <a:gd name="T11" fmla="*/ 0 h 826"/>
                    <a:gd name="T12" fmla="*/ 618 w 826"/>
                    <a:gd name="T13" fmla="*/ 0 h 826"/>
                    <a:gd name="T14" fmla="*/ 825 w 826"/>
                    <a:gd name="T15" fmla="*/ 207 h 826"/>
                    <a:gd name="T16" fmla="*/ 825 w 826"/>
                    <a:gd name="T17" fmla="*/ 618 h 826"/>
                    <a:gd name="T18" fmla="*/ 618 w 826"/>
                    <a:gd name="T19" fmla="*/ 825 h 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6" h="826">
                      <a:moveTo>
                        <a:pt x="618" y="825"/>
                      </a:moveTo>
                      <a:lnTo>
                        <a:pt x="618" y="825"/>
                      </a:lnTo>
                      <a:cubicBezTo>
                        <a:pt x="176" y="825"/>
                        <a:pt x="176" y="825"/>
                        <a:pt x="176" y="825"/>
                      </a:cubicBezTo>
                      <a:cubicBezTo>
                        <a:pt x="88" y="825"/>
                        <a:pt x="0" y="736"/>
                        <a:pt x="0" y="618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89"/>
                        <a:pt x="88" y="0"/>
                        <a:pt x="176" y="0"/>
                      </a:cubicBezTo>
                      <a:cubicBezTo>
                        <a:pt x="618" y="0"/>
                        <a:pt x="618" y="0"/>
                        <a:pt x="618" y="0"/>
                      </a:cubicBezTo>
                      <a:cubicBezTo>
                        <a:pt x="736" y="0"/>
                        <a:pt x="825" y="89"/>
                        <a:pt x="825" y="207"/>
                      </a:cubicBezTo>
                      <a:cubicBezTo>
                        <a:pt x="825" y="618"/>
                        <a:pt x="825" y="618"/>
                        <a:pt x="825" y="618"/>
                      </a:cubicBezTo>
                      <a:cubicBezTo>
                        <a:pt x="825" y="736"/>
                        <a:pt x="736" y="825"/>
                        <a:pt x="618" y="8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1" name="Freeform 24"/>
                <p:cNvSpPr>
                  <a:spLocks noChangeArrowheads="1"/>
                </p:cNvSpPr>
                <p:nvPr/>
              </p:nvSpPr>
              <p:spPr bwMode="auto">
                <a:xfrm>
                  <a:off x="8496300" y="1925638"/>
                  <a:ext cx="287338" cy="296862"/>
                </a:xfrm>
                <a:custGeom>
                  <a:avLst/>
                  <a:gdLst>
                    <a:gd name="T0" fmla="*/ 618 w 797"/>
                    <a:gd name="T1" fmla="*/ 825 h 826"/>
                    <a:gd name="T2" fmla="*/ 618 w 797"/>
                    <a:gd name="T3" fmla="*/ 825 h 826"/>
                    <a:gd name="T4" fmla="*/ 177 w 797"/>
                    <a:gd name="T5" fmla="*/ 825 h 826"/>
                    <a:gd name="T6" fmla="*/ 0 w 797"/>
                    <a:gd name="T7" fmla="*/ 618 h 826"/>
                    <a:gd name="T8" fmla="*/ 0 w 797"/>
                    <a:gd name="T9" fmla="*/ 207 h 826"/>
                    <a:gd name="T10" fmla="*/ 177 w 797"/>
                    <a:gd name="T11" fmla="*/ 0 h 826"/>
                    <a:gd name="T12" fmla="*/ 618 w 797"/>
                    <a:gd name="T13" fmla="*/ 0 h 826"/>
                    <a:gd name="T14" fmla="*/ 796 w 797"/>
                    <a:gd name="T15" fmla="*/ 207 h 826"/>
                    <a:gd name="T16" fmla="*/ 796 w 797"/>
                    <a:gd name="T17" fmla="*/ 618 h 826"/>
                    <a:gd name="T18" fmla="*/ 618 w 797"/>
                    <a:gd name="T19" fmla="*/ 825 h 8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7" h="826">
                      <a:moveTo>
                        <a:pt x="618" y="825"/>
                      </a:moveTo>
                      <a:lnTo>
                        <a:pt x="618" y="825"/>
                      </a:lnTo>
                      <a:cubicBezTo>
                        <a:pt x="177" y="825"/>
                        <a:pt x="177" y="825"/>
                        <a:pt x="177" y="825"/>
                      </a:cubicBezTo>
                      <a:cubicBezTo>
                        <a:pt x="60" y="825"/>
                        <a:pt x="0" y="736"/>
                        <a:pt x="0" y="618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89"/>
                        <a:pt x="60" y="0"/>
                        <a:pt x="177" y="0"/>
                      </a:cubicBezTo>
                      <a:cubicBezTo>
                        <a:pt x="618" y="0"/>
                        <a:pt x="618" y="0"/>
                        <a:pt x="618" y="0"/>
                      </a:cubicBezTo>
                      <a:cubicBezTo>
                        <a:pt x="736" y="0"/>
                        <a:pt x="796" y="89"/>
                        <a:pt x="796" y="207"/>
                      </a:cubicBezTo>
                      <a:cubicBezTo>
                        <a:pt x="796" y="618"/>
                        <a:pt x="796" y="618"/>
                        <a:pt x="796" y="618"/>
                      </a:cubicBezTo>
                      <a:cubicBezTo>
                        <a:pt x="796" y="736"/>
                        <a:pt x="736" y="825"/>
                        <a:pt x="618" y="8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8" name="Rectangle 387"/>
            <p:cNvSpPr/>
            <p:nvPr/>
          </p:nvSpPr>
          <p:spPr>
            <a:xfrm>
              <a:off x="2657317" y="0"/>
              <a:ext cx="718175" cy="5072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436" name="Rectangle 435"/>
          <p:cNvSpPr/>
          <p:nvPr/>
        </p:nvSpPr>
        <p:spPr>
          <a:xfrm>
            <a:off x="8996990" y="4728288"/>
            <a:ext cx="0" cy="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24" name="Group 23"/>
          <p:cNvGrpSpPr/>
          <p:nvPr/>
        </p:nvGrpSpPr>
        <p:grpSpPr>
          <a:xfrm>
            <a:off x="10513582" y="3726384"/>
            <a:ext cx="745717" cy="836472"/>
            <a:chOff x="2601870" y="0"/>
            <a:chExt cx="745717" cy="836472"/>
          </a:xfrm>
        </p:grpSpPr>
        <p:grpSp>
          <p:nvGrpSpPr>
            <p:cNvPr id="22" name="Group 21"/>
            <p:cNvGrpSpPr/>
            <p:nvPr/>
          </p:nvGrpSpPr>
          <p:grpSpPr>
            <a:xfrm>
              <a:off x="2601870" y="0"/>
              <a:ext cx="745717" cy="836472"/>
              <a:chOff x="5203740" y="5170278"/>
              <a:chExt cx="745717" cy="836472"/>
            </a:xfrm>
          </p:grpSpPr>
          <p:sp>
            <p:nvSpPr>
              <p:cNvPr id="405" name="TextBox 404"/>
              <p:cNvSpPr txBox="1"/>
              <p:nvPr/>
            </p:nvSpPr>
            <p:spPr>
              <a:xfrm>
                <a:off x="5203740" y="5822084"/>
                <a:ext cx="7457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Image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5346108" y="5170278"/>
                <a:ext cx="460981" cy="582472"/>
                <a:chOff x="5906671" y="5067804"/>
                <a:chExt cx="460981" cy="582472"/>
              </a:xfrm>
            </p:grpSpPr>
            <p:grpSp>
              <p:nvGrpSpPr>
                <p:cNvPr id="406" name="Group 405"/>
                <p:cNvGrpSpPr/>
                <p:nvPr/>
              </p:nvGrpSpPr>
              <p:grpSpPr>
                <a:xfrm>
                  <a:off x="5906671" y="5067804"/>
                  <a:ext cx="460981" cy="582472"/>
                  <a:chOff x="2093913" y="47625"/>
                  <a:chExt cx="5975350" cy="7550150"/>
                </a:xfrm>
              </p:grpSpPr>
              <p:sp>
                <p:nvSpPr>
                  <p:cNvPr id="407" name="Freeform 1"/>
                  <p:cNvSpPr>
                    <a:spLocks noChangeArrowheads="1"/>
                  </p:cNvSpPr>
                  <p:nvPr/>
                </p:nvSpPr>
                <p:spPr bwMode="auto">
                  <a:xfrm>
                    <a:off x="2093913" y="47625"/>
                    <a:ext cx="5975350" cy="7550150"/>
                  </a:xfrm>
                  <a:custGeom>
                    <a:avLst/>
                    <a:gdLst>
                      <a:gd name="T0" fmla="*/ 15579 w 16596"/>
                      <a:gd name="T1" fmla="*/ 20973 h 20974"/>
                      <a:gd name="T2" fmla="*/ 15579 w 16596"/>
                      <a:gd name="T3" fmla="*/ 20973 h 20974"/>
                      <a:gd name="T4" fmla="*/ 1016 w 16596"/>
                      <a:gd name="T5" fmla="*/ 20973 h 20974"/>
                      <a:gd name="T6" fmla="*/ 0 w 16596"/>
                      <a:gd name="T7" fmla="*/ 19958 h 20974"/>
                      <a:gd name="T8" fmla="*/ 0 w 16596"/>
                      <a:gd name="T9" fmla="*/ 1015 h 20974"/>
                      <a:gd name="T10" fmla="*/ 1016 w 16596"/>
                      <a:gd name="T11" fmla="*/ 0 h 20974"/>
                      <a:gd name="T12" fmla="*/ 11031 w 16596"/>
                      <a:gd name="T13" fmla="*/ 0 h 20974"/>
                      <a:gd name="T14" fmla="*/ 16595 w 16596"/>
                      <a:gd name="T15" fmla="*/ 5153 h 20974"/>
                      <a:gd name="T16" fmla="*/ 16595 w 16596"/>
                      <a:gd name="T17" fmla="*/ 19958 h 20974"/>
                      <a:gd name="T18" fmla="*/ 15579 w 16596"/>
                      <a:gd name="T19" fmla="*/ 20973 h 20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596" h="20974">
                        <a:moveTo>
                          <a:pt x="15579" y="20973"/>
                        </a:moveTo>
                        <a:lnTo>
                          <a:pt x="15579" y="20973"/>
                        </a:lnTo>
                        <a:cubicBezTo>
                          <a:pt x="1016" y="20973"/>
                          <a:pt x="1016" y="20973"/>
                          <a:pt x="1016" y="20973"/>
                        </a:cubicBezTo>
                        <a:cubicBezTo>
                          <a:pt x="460" y="20973"/>
                          <a:pt x="0" y="20514"/>
                          <a:pt x="0" y="19958"/>
                        </a:cubicBezTo>
                        <a:cubicBezTo>
                          <a:pt x="0" y="1015"/>
                          <a:pt x="0" y="1015"/>
                          <a:pt x="0" y="1015"/>
                        </a:cubicBezTo>
                        <a:cubicBezTo>
                          <a:pt x="0" y="459"/>
                          <a:pt x="460" y="0"/>
                          <a:pt x="1016" y="0"/>
                        </a:cubicBezTo>
                        <a:cubicBezTo>
                          <a:pt x="11031" y="0"/>
                          <a:pt x="11031" y="0"/>
                          <a:pt x="11031" y="0"/>
                        </a:cubicBezTo>
                        <a:cubicBezTo>
                          <a:pt x="16595" y="5153"/>
                          <a:pt x="16595" y="5153"/>
                          <a:pt x="16595" y="5153"/>
                        </a:cubicBezTo>
                        <a:cubicBezTo>
                          <a:pt x="16595" y="19958"/>
                          <a:pt x="16595" y="19958"/>
                          <a:pt x="16595" y="19958"/>
                        </a:cubicBezTo>
                        <a:cubicBezTo>
                          <a:pt x="16595" y="20514"/>
                          <a:pt x="16159" y="20973"/>
                          <a:pt x="15579" y="2097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08" name="Freeform 2"/>
                  <p:cNvSpPr>
                    <a:spLocks noChangeArrowheads="1"/>
                  </p:cNvSpPr>
                  <p:nvPr/>
                </p:nvSpPr>
                <p:spPr bwMode="auto">
                  <a:xfrm>
                    <a:off x="6083300" y="47625"/>
                    <a:ext cx="1985963" cy="1855788"/>
                  </a:xfrm>
                  <a:custGeom>
                    <a:avLst/>
                    <a:gdLst>
                      <a:gd name="T0" fmla="*/ 0 w 5517"/>
                      <a:gd name="T1" fmla="*/ 0 h 5154"/>
                      <a:gd name="T2" fmla="*/ 0 w 5517"/>
                      <a:gd name="T3" fmla="*/ 0 h 5154"/>
                      <a:gd name="T4" fmla="*/ 0 w 5517"/>
                      <a:gd name="T5" fmla="*/ 4185 h 5154"/>
                      <a:gd name="T6" fmla="*/ 943 w 5517"/>
                      <a:gd name="T7" fmla="*/ 5153 h 5154"/>
                      <a:gd name="T8" fmla="*/ 5516 w 5517"/>
                      <a:gd name="T9" fmla="*/ 5153 h 5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17" h="515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4185"/>
                          <a:pt x="0" y="4185"/>
                          <a:pt x="0" y="4185"/>
                        </a:cubicBezTo>
                        <a:cubicBezTo>
                          <a:pt x="0" y="4717"/>
                          <a:pt x="411" y="5153"/>
                          <a:pt x="943" y="5153"/>
                        </a:cubicBezTo>
                        <a:cubicBezTo>
                          <a:pt x="5516" y="5153"/>
                          <a:pt x="5516" y="5153"/>
                          <a:pt x="5516" y="515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38" name="Freeform 437"/>
                <p:cNvSpPr>
                  <a:spLocks noChangeArrowheads="1"/>
                </p:cNvSpPr>
                <p:nvPr/>
              </p:nvSpPr>
              <p:spPr bwMode="auto">
                <a:xfrm>
                  <a:off x="5982946" y="5177444"/>
                  <a:ext cx="308430" cy="363192"/>
                </a:xfrm>
                <a:custGeom>
                  <a:avLst/>
                  <a:gdLst>
                    <a:gd name="T0" fmla="*/ 1387 w 1687"/>
                    <a:gd name="T1" fmla="*/ 1891 h 1989"/>
                    <a:gd name="T2" fmla="*/ 458 w 1687"/>
                    <a:gd name="T3" fmla="*/ 1958 h 1989"/>
                    <a:gd name="T4" fmla="*/ 44 w 1687"/>
                    <a:gd name="T5" fmla="*/ 1830 h 1989"/>
                    <a:gd name="T6" fmla="*/ 165 w 1687"/>
                    <a:gd name="T7" fmla="*/ 1423 h 1989"/>
                    <a:gd name="T8" fmla="*/ 381 w 1687"/>
                    <a:gd name="T9" fmla="*/ 952 h 1989"/>
                    <a:gd name="T10" fmla="*/ 576 w 1687"/>
                    <a:gd name="T11" fmla="*/ 491 h 1989"/>
                    <a:gd name="T12" fmla="*/ 1121 w 1687"/>
                    <a:gd name="T13" fmla="*/ 192 h 1989"/>
                    <a:gd name="T14" fmla="*/ 1188 w 1687"/>
                    <a:gd name="T15" fmla="*/ 602 h 1989"/>
                    <a:gd name="T16" fmla="*/ 1434 w 1687"/>
                    <a:gd name="T17" fmla="*/ 996 h 1989"/>
                    <a:gd name="T18" fmla="*/ 1676 w 1687"/>
                    <a:gd name="T19" fmla="*/ 1672 h 1989"/>
                    <a:gd name="T20" fmla="*/ 525 w 1687"/>
                    <a:gd name="T21" fmla="*/ 1648 h 1989"/>
                    <a:gd name="T22" fmla="*/ 347 w 1687"/>
                    <a:gd name="T23" fmla="*/ 1386 h 1989"/>
                    <a:gd name="T24" fmla="*/ 286 w 1687"/>
                    <a:gd name="T25" fmla="*/ 1393 h 1989"/>
                    <a:gd name="T26" fmla="*/ 229 w 1687"/>
                    <a:gd name="T27" fmla="*/ 1470 h 1989"/>
                    <a:gd name="T28" fmla="*/ 148 w 1687"/>
                    <a:gd name="T29" fmla="*/ 1480 h 1989"/>
                    <a:gd name="T30" fmla="*/ 98 w 1687"/>
                    <a:gd name="T31" fmla="*/ 1544 h 1989"/>
                    <a:gd name="T32" fmla="*/ 84 w 1687"/>
                    <a:gd name="T33" fmla="*/ 1726 h 1989"/>
                    <a:gd name="T34" fmla="*/ 88 w 1687"/>
                    <a:gd name="T35" fmla="*/ 1790 h 1989"/>
                    <a:gd name="T36" fmla="*/ 182 w 1687"/>
                    <a:gd name="T37" fmla="*/ 1820 h 1989"/>
                    <a:gd name="T38" fmla="*/ 502 w 1687"/>
                    <a:gd name="T39" fmla="*/ 1911 h 1989"/>
                    <a:gd name="T40" fmla="*/ 572 w 1687"/>
                    <a:gd name="T41" fmla="*/ 1709 h 1989"/>
                    <a:gd name="T42" fmla="*/ 670 w 1687"/>
                    <a:gd name="T43" fmla="*/ 437 h 1989"/>
                    <a:gd name="T44" fmla="*/ 727 w 1687"/>
                    <a:gd name="T45" fmla="*/ 397 h 1989"/>
                    <a:gd name="T46" fmla="*/ 663 w 1687"/>
                    <a:gd name="T47" fmla="*/ 262 h 1989"/>
                    <a:gd name="T48" fmla="*/ 673 w 1687"/>
                    <a:gd name="T49" fmla="*/ 488 h 1989"/>
                    <a:gd name="T50" fmla="*/ 633 w 1687"/>
                    <a:gd name="T51" fmla="*/ 535 h 1989"/>
                    <a:gd name="T52" fmla="*/ 737 w 1687"/>
                    <a:gd name="T53" fmla="*/ 582 h 1989"/>
                    <a:gd name="T54" fmla="*/ 916 w 1687"/>
                    <a:gd name="T55" fmla="*/ 552 h 1989"/>
                    <a:gd name="T56" fmla="*/ 730 w 1687"/>
                    <a:gd name="T57" fmla="*/ 622 h 1989"/>
                    <a:gd name="T58" fmla="*/ 720 w 1687"/>
                    <a:gd name="T59" fmla="*/ 649 h 1989"/>
                    <a:gd name="T60" fmla="*/ 882 w 1687"/>
                    <a:gd name="T61" fmla="*/ 619 h 1989"/>
                    <a:gd name="T62" fmla="*/ 966 w 1687"/>
                    <a:gd name="T63" fmla="*/ 568 h 1989"/>
                    <a:gd name="T64" fmla="*/ 943 w 1687"/>
                    <a:gd name="T65" fmla="*/ 494 h 1989"/>
                    <a:gd name="T66" fmla="*/ 811 w 1687"/>
                    <a:gd name="T67" fmla="*/ 441 h 1989"/>
                    <a:gd name="T68" fmla="*/ 798 w 1687"/>
                    <a:gd name="T69" fmla="*/ 471 h 1989"/>
                    <a:gd name="T70" fmla="*/ 815 w 1687"/>
                    <a:gd name="T71" fmla="*/ 488 h 1989"/>
                    <a:gd name="T72" fmla="*/ 855 w 1687"/>
                    <a:gd name="T73" fmla="*/ 397 h 1989"/>
                    <a:gd name="T74" fmla="*/ 939 w 1687"/>
                    <a:gd name="T75" fmla="*/ 437 h 1989"/>
                    <a:gd name="T76" fmla="*/ 1013 w 1687"/>
                    <a:gd name="T77" fmla="*/ 383 h 1989"/>
                    <a:gd name="T78" fmla="*/ 832 w 1687"/>
                    <a:gd name="T79" fmla="*/ 387 h 1989"/>
                    <a:gd name="T80" fmla="*/ 1161 w 1687"/>
                    <a:gd name="T81" fmla="*/ 1349 h 1989"/>
                    <a:gd name="T82" fmla="*/ 1067 w 1687"/>
                    <a:gd name="T83" fmla="*/ 754 h 1989"/>
                    <a:gd name="T84" fmla="*/ 986 w 1687"/>
                    <a:gd name="T85" fmla="*/ 622 h 1989"/>
                    <a:gd name="T86" fmla="*/ 879 w 1687"/>
                    <a:gd name="T87" fmla="*/ 686 h 1989"/>
                    <a:gd name="T88" fmla="*/ 653 w 1687"/>
                    <a:gd name="T89" fmla="*/ 649 h 1989"/>
                    <a:gd name="T90" fmla="*/ 596 w 1687"/>
                    <a:gd name="T91" fmla="*/ 757 h 1989"/>
                    <a:gd name="T92" fmla="*/ 407 w 1687"/>
                    <a:gd name="T93" fmla="*/ 1265 h 1989"/>
                    <a:gd name="T94" fmla="*/ 522 w 1687"/>
                    <a:gd name="T95" fmla="*/ 1544 h 1989"/>
                    <a:gd name="T96" fmla="*/ 653 w 1687"/>
                    <a:gd name="T97" fmla="*/ 1736 h 1989"/>
                    <a:gd name="T98" fmla="*/ 1104 w 1687"/>
                    <a:gd name="T99" fmla="*/ 1433 h 1989"/>
                    <a:gd name="T100" fmla="*/ 1592 w 1687"/>
                    <a:gd name="T101" fmla="*/ 1642 h 1989"/>
                    <a:gd name="T102" fmla="*/ 1538 w 1687"/>
                    <a:gd name="T103" fmla="*/ 1601 h 1989"/>
                    <a:gd name="T104" fmla="*/ 1477 w 1687"/>
                    <a:gd name="T105" fmla="*/ 1490 h 1989"/>
                    <a:gd name="T106" fmla="*/ 1336 w 1687"/>
                    <a:gd name="T107" fmla="*/ 1554 h 1989"/>
                    <a:gd name="T108" fmla="*/ 1198 w 1687"/>
                    <a:gd name="T109" fmla="*/ 1423 h 1989"/>
                    <a:gd name="T110" fmla="*/ 1165 w 1687"/>
                    <a:gd name="T111" fmla="*/ 1460 h 1989"/>
                    <a:gd name="T112" fmla="*/ 1151 w 1687"/>
                    <a:gd name="T113" fmla="*/ 1719 h 1989"/>
                    <a:gd name="T114" fmla="*/ 1259 w 1687"/>
                    <a:gd name="T115" fmla="*/ 1904 h 1989"/>
                    <a:gd name="T116" fmla="*/ 1430 w 1687"/>
                    <a:gd name="T117" fmla="*/ 1783 h 1989"/>
                    <a:gd name="T118" fmla="*/ 1605 w 1687"/>
                    <a:gd name="T119" fmla="*/ 1669 h 19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687" h="1989">
                      <a:moveTo>
                        <a:pt x="1676" y="1672"/>
                      </a:moveTo>
                      <a:lnTo>
                        <a:pt x="1676" y="1672"/>
                      </a:lnTo>
                      <a:cubicBezTo>
                        <a:pt x="1659" y="1729"/>
                        <a:pt x="1599" y="1756"/>
                        <a:pt x="1548" y="1780"/>
                      </a:cubicBezTo>
                      <a:cubicBezTo>
                        <a:pt x="1488" y="1810"/>
                        <a:pt x="1434" y="1844"/>
                        <a:pt x="1387" y="1891"/>
                      </a:cubicBezTo>
                      <a:cubicBezTo>
                        <a:pt x="1340" y="1935"/>
                        <a:pt x="1289" y="1975"/>
                        <a:pt x="1222" y="1971"/>
                      </a:cubicBezTo>
                      <a:cubicBezTo>
                        <a:pt x="1161" y="1968"/>
                        <a:pt x="1094" y="1938"/>
                        <a:pt x="1077" y="1874"/>
                      </a:cubicBezTo>
                      <a:cubicBezTo>
                        <a:pt x="943" y="1840"/>
                        <a:pt x="805" y="1823"/>
                        <a:pt x="667" y="1847"/>
                      </a:cubicBezTo>
                      <a:cubicBezTo>
                        <a:pt x="643" y="1941"/>
                        <a:pt x="545" y="1988"/>
                        <a:pt x="458" y="1958"/>
                      </a:cubicBezTo>
                      <a:cubicBezTo>
                        <a:pt x="411" y="1941"/>
                        <a:pt x="371" y="1921"/>
                        <a:pt x="323" y="1908"/>
                      </a:cubicBezTo>
                      <a:cubicBezTo>
                        <a:pt x="276" y="1894"/>
                        <a:pt x="226" y="1887"/>
                        <a:pt x="175" y="1874"/>
                      </a:cubicBezTo>
                      <a:cubicBezTo>
                        <a:pt x="152" y="1867"/>
                        <a:pt x="132" y="1857"/>
                        <a:pt x="108" y="1850"/>
                      </a:cubicBezTo>
                      <a:cubicBezTo>
                        <a:pt x="88" y="1844"/>
                        <a:pt x="64" y="1840"/>
                        <a:pt x="44" y="1830"/>
                      </a:cubicBezTo>
                      <a:cubicBezTo>
                        <a:pt x="0" y="1807"/>
                        <a:pt x="4" y="1760"/>
                        <a:pt x="24" y="1719"/>
                      </a:cubicBezTo>
                      <a:cubicBezTo>
                        <a:pt x="41" y="1679"/>
                        <a:pt x="47" y="1645"/>
                        <a:pt x="44" y="1598"/>
                      </a:cubicBezTo>
                      <a:cubicBezTo>
                        <a:pt x="41" y="1558"/>
                        <a:pt x="27" y="1507"/>
                        <a:pt x="47" y="1467"/>
                      </a:cubicBezTo>
                      <a:cubicBezTo>
                        <a:pt x="71" y="1420"/>
                        <a:pt x="121" y="1426"/>
                        <a:pt x="165" y="1423"/>
                      </a:cubicBezTo>
                      <a:cubicBezTo>
                        <a:pt x="219" y="1423"/>
                        <a:pt x="226" y="1376"/>
                        <a:pt x="256" y="1342"/>
                      </a:cubicBezTo>
                      <a:cubicBezTo>
                        <a:pt x="239" y="1295"/>
                        <a:pt x="253" y="1255"/>
                        <a:pt x="276" y="1215"/>
                      </a:cubicBezTo>
                      <a:cubicBezTo>
                        <a:pt x="300" y="1171"/>
                        <a:pt x="320" y="1130"/>
                        <a:pt x="340" y="1087"/>
                      </a:cubicBezTo>
                      <a:cubicBezTo>
                        <a:pt x="357" y="1043"/>
                        <a:pt x="367" y="996"/>
                        <a:pt x="381" y="952"/>
                      </a:cubicBezTo>
                      <a:cubicBezTo>
                        <a:pt x="397" y="905"/>
                        <a:pt x="431" y="868"/>
                        <a:pt x="465" y="828"/>
                      </a:cubicBezTo>
                      <a:cubicBezTo>
                        <a:pt x="488" y="797"/>
                        <a:pt x="512" y="767"/>
                        <a:pt x="539" y="737"/>
                      </a:cubicBezTo>
                      <a:cubicBezTo>
                        <a:pt x="559" y="710"/>
                        <a:pt x="579" y="679"/>
                        <a:pt x="582" y="646"/>
                      </a:cubicBezTo>
                      <a:cubicBezTo>
                        <a:pt x="582" y="595"/>
                        <a:pt x="576" y="542"/>
                        <a:pt x="576" y="491"/>
                      </a:cubicBezTo>
                      <a:cubicBezTo>
                        <a:pt x="572" y="441"/>
                        <a:pt x="569" y="387"/>
                        <a:pt x="569" y="336"/>
                      </a:cubicBezTo>
                      <a:cubicBezTo>
                        <a:pt x="566" y="242"/>
                        <a:pt x="579" y="145"/>
                        <a:pt x="653" y="74"/>
                      </a:cubicBezTo>
                      <a:cubicBezTo>
                        <a:pt x="717" y="17"/>
                        <a:pt x="808" y="0"/>
                        <a:pt x="892" y="7"/>
                      </a:cubicBezTo>
                      <a:cubicBezTo>
                        <a:pt x="1003" y="17"/>
                        <a:pt x="1084" y="91"/>
                        <a:pt x="1121" y="192"/>
                      </a:cubicBezTo>
                      <a:cubicBezTo>
                        <a:pt x="1141" y="242"/>
                        <a:pt x="1151" y="299"/>
                        <a:pt x="1154" y="353"/>
                      </a:cubicBezTo>
                      <a:cubicBezTo>
                        <a:pt x="1154" y="410"/>
                        <a:pt x="1158" y="468"/>
                        <a:pt x="1161" y="525"/>
                      </a:cubicBezTo>
                      <a:cubicBezTo>
                        <a:pt x="1165" y="542"/>
                        <a:pt x="1165" y="552"/>
                        <a:pt x="1171" y="565"/>
                      </a:cubicBezTo>
                      <a:cubicBezTo>
                        <a:pt x="1175" y="579"/>
                        <a:pt x="1185" y="589"/>
                        <a:pt x="1188" y="602"/>
                      </a:cubicBezTo>
                      <a:cubicBezTo>
                        <a:pt x="1205" y="629"/>
                        <a:pt x="1215" y="659"/>
                        <a:pt x="1228" y="686"/>
                      </a:cubicBezTo>
                      <a:lnTo>
                        <a:pt x="1228" y="686"/>
                      </a:lnTo>
                      <a:cubicBezTo>
                        <a:pt x="1255" y="743"/>
                        <a:pt x="1292" y="794"/>
                        <a:pt x="1336" y="841"/>
                      </a:cubicBezTo>
                      <a:cubicBezTo>
                        <a:pt x="1380" y="888"/>
                        <a:pt x="1410" y="939"/>
                        <a:pt x="1434" y="996"/>
                      </a:cubicBezTo>
                      <a:cubicBezTo>
                        <a:pt x="1481" y="1110"/>
                        <a:pt x="1525" y="1255"/>
                        <a:pt x="1477" y="1376"/>
                      </a:cubicBezTo>
                      <a:cubicBezTo>
                        <a:pt x="1548" y="1399"/>
                        <a:pt x="1518" y="1480"/>
                        <a:pt x="1555" y="1527"/>
                      </a:cubicBezTo>
                      <a:cubicBezTo>
                        <a:pt x="1575" y="1551"/>
                        <a:pt x="1605" y="1574"/>
                        <a:pt x="1632" y="1591"/>
                      </a:cubicBezTo>
                      <a:cubicBezTo>
                        <a:pt x="1659" y="1612"/>
                        <a:pt x="1686" y="1635"/>
                        <a:pt x="1676" y="1672"/>
                      </a:cubicBezTo>
                      <a:close/>
                      <a:moveTo>
                        <a:pt x="572" y="1709"/>
                      </a:moveTo>
                      <a:lnTo>
                        <a:pt x="572" y="1709"/>
                      </a:lnTo>
                      <a:cubicBezTo>
                        <a:pt x="566" y="1699"/>
                        <a:pt x="559" y="1689"/>
                        <a:pt x="552" y="1679"/>
                      </a:cubicBezTo>
                      <a:cubicBezTo>
                        <a:pt x="542" y="1669"/>
                        <a:pt x="535" y="1659"/>
                        <a:pt x="525" y="1648"/>
                      </a:cubicBezTo>
                      <a:cubicBezTo>
                        <a:pt x="508" y="1625"/>
                        <a:pt x="495" y="1598"/>
                        <a:pt x="478" y="1574"/>
                      </a:cubicBezTo>
                      <a:cubicBezTo>
                        <a:pt x="475" y="1564"/>
                        <a:pt x="468" y="1558"/>
                        <a:pt x="465" y="1548"/>
                      </a:cubicBezTo>
                      <a:cubicBezTo>
                        <a:pt x="441" y="1511"/>
                        <a:pt x="418" y="1473"/>
                        <a:pt x="384" y="1430"/>
                      </a:cubicBezTo>
                      <a:cubicBezTo>
                        <a:pt x="374" y="1413"/>
                        <a:pt x="360" y="1396"/>
                        <a:pt x="347" y="1386"/>
                      </a:cubicBezTo>
                      <a:cubicBezTo>
                        <a:pt x="340" y="1383"/>
                        <a:pt x="333" y="1379"/>
                        <a:pt x="323" y="1379"/>
                      </a:cubicBezTo>
                      <a:cubicBezTo>
                        <a:pt x="317" y="1376"/>
                        <a:pt x="310" y="1376"/>
                        <a:pt x="303" y="1379"/>
                      </a:cubicBezTo>
                      <a:lnTo>
                        <a:pt x="303" y="1379"/>
                      </a:lnTo>
                      <a:cubicBezTo>
                        <a:pt x="300" y="1383"/>
                        <a:pt x="293" y="1386"/>
                        <a:pt x="286" y="1393"/>
                      </a:cubicBezTo>
                      <a:cubicBezTo>
                        <a:pt x="283" y="1399"/>
                        <a:pt x="276" y="1406"/>
                        <a:pt x="273" y="1416"/>
                      </a:cubicBezTo>
                      <a:cubicBezTo>
                        <a:pt x="269" y="1420"/>
                        <a:pt x="269" y="1420"/>
                        <a:pt x="269" y="1420"/>
                      </a:cubicBezTo>
                      <a:cubicBezTo>
                        <a:pt x="266" y="1426"/>
                        <a:pt x="263" y="1437"/>
                        <a:pt x="256" y="1443"/>
                      </a:cubicBezTo>
                      <a:cubicBezTo>
                        <a:pt x="246" y="1457"/>
                        <a:pt x="239" y="1463"/>
                        <a:pt x="229" y="1470"/>
                      </a:cubicBezTo>
                      <a:cubicBezTo>
                        <a:pt x="216" y="1477"/>
                        <a:pt x="206" y="1480"/>
                        <a:pt x="189" y="1480"/>
                      </a:cubicBezTo>
                      <a:cubicBezTo>
                        <a:pt x="179" y="1480"/>
                        <a:pt x="172" y="1480"/>
                        <a:pt x="162" y="1480"/>
                      </a:cubicBezTo>
                      <a:cubicBezTo>
                        <a:pt x="155" y="1480"/>
                        <a:pt x="155" y="1480"/>
                        <a:pt x="155" y="1480"/>
                      </a:cubicBezTo>
                      <a:cubicBezTo>
                        <a:pt x="152" y="1480"/>
                        <a:pt x="152" y="1480"/>
                        <a:pt x="148" y="1480"/>
                      </a:cubicBezTo>
                      <a:cubicBezTo>
                        <a:pt x="142" y="1480"/>
                        <a:pt x="135" y="1480"/>
                        <a:pt x="128" y="1484"/>
                      </a:cubicBezTo>
                      <a:cubicBezTo>
                        <a:pt x="121" y="1484"/>
                        <a:pt x="115" y="1487"/>
                        <a:pt x="108" y="1490"/>
                      </a:cubicBezTo>
                      <a:cubicBezTo>
                        <a:pt x="101" y="1497"/>
                        <a:pt x="98" y="1507"/>
                        <a:pt x="98" y="1514"/>
                      </a:cubicBezTo>
                      <a:cubicBezTo>
                        <a:pt x="95" y="1524"/>
                        <a:pt x="98" y="1534"/>
                        <a:pt x="98" y="1544"/>
                      </a:cubicBezTo>
                      <a:cubicBezTo>
                        <a:pt x="98" y="1554"/>
                        <a:pt x="98" y="1568"/>
                        <a:pt x="101" y="1578"/>
                      </a:cubicBezTo>
                      <a:cubicBezTo>
                        <a:pt x="101" y="1591"/>
                        <a:pt x="105" y="1605"/>
                        <a:pt x="105" y="1622"/>
                      </a:cubicBezTo>
                      <a:cubicBezTo>
                        <a:pt x="105" y="1655"/>
                        <a:pt x="101" y="1682"/>
                        <a:pt x="95" y="1706"/>
                      </a:cubicBezTo>
                      <a:cubicBezTo>
                        <a:pt x="91" y="1712"/>
                        <a:pt x="88" y="1719"/>
                        <a:pt x="84" y="1726"/>
                      </a:cubicBezTo>
                      <a:cubicBezTo>
                        <a:pt x="78" y="1733"/>
                        <a:pt x="74" y="1743"/>
                        <a:pt x="74" y="1749"/>
                      </a:cubicBezTo>
                      <a:cubicBezTo>
                        <a:pt x="71" y="1756"/>
                        <a:pt x="71" y="1760"/>
                        <a:pt x="71" y="1766"/>
                      </a:cubicBezTo>
                      <a:cubicBezTo>
                        <a:pt x="71" y="1770"/>
                        <a:pt x="71" y="1776"/>
                        <a:pt x="71" y="1780"/>
                      </a:cubicBezTo>
                      <a:cubicBezTo>
                        <a:pt x="78" y="1786"/>
                        <a:pt x="84" y="1790"/>
                        <a:pt x="88" y="1790"/>
                      </a:cubicBezTo>
                      <a:cubicBezTo>
                        <a:pt x="95" y="1793"/>
                        <a:pt x="101" y="1796"/>
                        <a:pt x="111" y="1800"/>
                      </a:cubicBezTo>
                      <a:cubicBezTo>
                        <a:pt x="115" y="1800"/>
                        <a:pt x="115" y="1800"/>
                        <a:pt x="115" y="1800"/>
                      </a:cubicBezTo>
                      <a:cubicBezTo>
                        <a:pt x="128" y="1803"/>
                        <a:pt x="142" y="1807"/>
                        <a:pt x="155" y="1813"/>
                      </a:cubicBezTo>
                      <a:cubicBezTo>
                        <a:pt x="162" y="1813"/>
                        <a:pt x="172" y="1817"/>
                        <a:pt x="182" y="1820"/>
                      </a:cubicBezTo>
                      <a:cubicBezTo>
                        <a:pt x="209" y="1830"/>
                        <a:pt x="239" y="1837"/>
                        <a:pt x="269" y="1844"/>
                      </a:cubicBezTo>
                      <a:cubicBezTo>
                        <a:pt x="313" y="1850"/>
                        <a:pt x="357" y="1864"/>
                        <a:pt x="401" y="1881"/>
                      </a:cubicBezTo>
                      <a:cubicBezTo>
                        <a:pt x="407" y="1884"/>
                        <a:pt x="418" y="1884"/>
                        <a:pt x="424" y="1887"/>
                      </a:cubicBezTo>
                      <a:cubicBezTo>
                        <a:pt x="451" y="1901"/>
                        <a:pt x="475" y="1911"/>
                        <a:pt x="502" y="1911"/>
                      </a:cubicBezTo>
                      <a:cubicBezTo>
                        <a:pt x="519" y="1911"/>
                        <a:pt x="539" y="1908"/>
                        <a:pt x="559" y="1897"/>
                      </a:cubicBezTo>
                      <a:cubicBezTo>
                        <a:pt x="576" y="1887"/>
                        <a:pt x="589" y="1871"/>
                        <a:pt x="599" y="1854"/>
                      </a:cubicBezTo>
                      <a:cubicBezTo>
                        <a:pt x="609" y="1827"/>
                        <a:pt x="613" y="1796"/>
                        <a:pt x="606" y="1770"/>
                      </a:cubicBezTo>
                      <a:cubicBezTo>
                        <a:pt x="599" y="1753"/>
                        <a:pt x="589" y="1733"/>
                        <a:pt x="572" y="1709"/>
                      </a:cubicBezTo>
                      <a:close/>
                      <a:moveTo>
                        <a:pt x="643" y="461"/>
                      </a:moveTo>
                      <a:lnTo>
                        <a:pt x="643" y="461"/>
                      </a:lnTo>
                      <a:cubicBezTo>
                        <a:pt x="650" y="454"/>
                        <a:pt x="653" y="454"/>
                        <a:pt x="657" y="451"/>
                      </a:cubicBezTo>
                      <a:cubicBezTo>
                        <a:pt x="660" y="444"/>
                        <a:pt x="667" y="441"/>
                        <a:pt x="670" y="437"/>
                      </a:cubicBezTo>
                      <a:cubicBezTo>
                        <a:pt x="657" y="427"/>
                        <a:pt x="646" y="410"/>
                        <a:pt x="643" y="390"/>
                      </a:cubicBezTo>
                      <a:cubicBezTo>
                        <a:pt x="636" y="360"/>
                        <a:pt x="650" y="330"/>
                        <a:pt x="673" y="326"/>
                      </a:cubicBezTo>
                      <a:cubicBezTo>
                        <a:pt x="697" y="320"/>
                        <a:pt x="720" y="343"/>
                        <a:pt x="727" y="377"/>
                      </a:cubicBezTo>
                      <a:cubicBezTo>
                        <a:pt x="727" y="383"/>
                        <a:pt x="727" y="390"/>
                        <a:pt x="727" y="397"/>
                      </a:cubicBezTo>
                      <a:cubicBezTo>
                        <a:pt x="730" y="397"/>
                        <a:pt x="737" y="394"/>
                        <a:pt x="741" y="394"/>
                      </a:cubicBezTo>
                      <a:cubicBezTo>
                        <a:pt x="744" y="390"/>
                        <a:pt x="751" y="390"/>
                        <a:pt x="754" y="390"/>
                      </a:cubicBezTo>
                      <a:cubicBezTo>
                        <a:pt x="754" y="380"/>
                        <a:pt x="754" y="373"/>
                        <a:pt x="751" y="367"/>
                      </a:cubicBezTo>
                      <a:cubicBezTo>
                        <a:pt x="741" y="303"/>
                        <a:pt x="700" y="256"/>
                        <a:pt x="663" y="262"/>
                      </a:cubicBezTo>
                      <a:cubicBezTo>
                        <a:pt x="626" y="269"/>
                        <a:pt x="606" y="326"/>
                        <a:pt x="616" y="390"/>
                      </a:cubicBezTo>
                      <a:cubicBezTo>
                        <a:pt x="623" y="417"/>
                        <a:pt x="633" y="441"/>
                        <a:pt x="643" y="461"/>
                      </a:cubicBezTo>
                      <a:close/>
                      <a:moveTo>
                        <a:pt x="673" y="488"/>
                      </a:moveTo>
                      <a:lnTo>
                        <a:pt x="673" y="488"/>
                      </a:lnTo>
                      <a:cubicBezTo>
                        <a:pt x="673" y="491"/>
                        <a:pt x="673" y="491"/>
                        <a:pt x="673" y="491"/>
                      </a:cubicBezTo>
                      <a:lnTo>
                        <a:pt x="673" y="491"/>
                      </a:lnTo>
                      <a:cubicBezTo>
                        <a:pt x="660" y="498"/>
                        <a:pt x="653" y="508"/>
                        <a:pt x="643" y="518"/>
                      </a:cubicBezTo>
                      <a:cubicBezTo>
                        <a:pt x="640" y="525"/>
                        <a:pt x="636" y="528"/>
                        <a:pt x="633" y="535"/>
                      </a:cubicBezTo>
                      <a:cubicBezTo>
                        <a:pt x="633" y="538"/>
                        <a:pt x="630" y="542"/>
                        <a:pt x="630" y="542"/>
                      </a:cubicBezTo>
                      <a:cubicBezTo>
                        <a:pt x="633" y="542"/>
                        <a:pt x="633" y="542"/>
                        <a:pt x="636" y="542"/>
                      </a:cubicBezTo>
                      <a:cubicBezTo>
                        <a:pt x="643" y="542"/>
                        <a:pt x="650" y="548"/>
                        <a:pt x="657" y="552"/>
                      </a:cubicBezTo>
                      <a:cubicBezTo>
                        <a:pt x="683" y="568"/>
                        <a:pt x="724" y="582"/>
                        <a:pt x="737" y="582"/>
                      </a:cubicBezTo>
                      <a:cubicBezTo>
                        <a:pt x="754" y="582"/>
                        <a:pt x="808" y="572"/>
                        <a:pt x="821" y="568"/>
                      </a:cubicBezTo>
                      <a:cubicBezTo>
                        <a:pt x="842" y="558"/>
                        <a:pt x="848" y="555"/>
                        <a:pt x="865" y="542"/>
                      </a:cubicBezTo>
                      <a:cubicBezTo>
                        <a:pt x="872" y="535"/>
                        <a:pt x="882" y="531"/>
                        <a:pt x="889" y="528"/>
                      </a:cubicBezTo>
                      <a:cubicBezTo>
                        <a:pt x="902" y="521"/>
                        <a:pt x="922" y="538"/>
                        <a:pt x="916" y="552"/>
                      </a:cubicBezTo>
                      <a:cubicBezTo>
                        <a:pt x="916" y="555"/>
                        <a:pt x="892" y="565"/>
                        <a:pt x="889" y="568"/>
                      </a:cubicBezTo>
                      <a:cubicBezTo>
                        <a:pt x="868" y="585"/>
                        <a:pt x="848" y="595"/>
                        <a:pt x="828" y="602"/>
                      </a:cubicBezTo>
                      <a:cubicBezTo>
                        <a:pt x="815" y="609"/>
                        <a:pt x="801" y="612"/>
                        <a:pt x="788" y="616"/>
                      </a:cubicBezTo>
                      <a:cubicBezTo>
                        <a:pt x="768" y="619"/>
                        <a:pt x="744" y="626"/>
                        <a:pt x="730" y="622"/>
                      </a:cubicBezTo>
                      <a:cubicBezTo>
                        <a:pt x="720" y="622"/>
                        <a:pt x="694" y="612"/>
                        <a:pt x="677" y="602"/>
                      </a:cubicBezTo>
                      <a:lnTo>
                        <a:pt x="680" y="602"/>
                      </a:lnTo>
                      <a:cubicBezTo>
                        <a:pt x="683" y="606"/>
                        <a:pt x="683" y="609"/>
                        <a:pt x="687" y="616"/>
                      </a:cubicBezTo>
                      <a:cubicBezTo>
                        <a:pt x="697" y="629"/>
                        <a:pt x="707" y="643"/>
                        <a:pt x="720" y="649"/>
                      </a:cubicBezTo>
                      <a:cubicBezTo>
                        <a:pt x="730" y="659"/>
                        <a:pt x="744" y="663"/>
                        <a:pt x="757" y="663"/>
                      </a:cubicBezTo>
                      <a:cubicBezTo>
                        <a:pt x="774" y="666"/>
                        <a:pt x="791" y="663"/>
                        <a:pt x="808" y="659"/>
                      </a:cubicBezTo>
                      <a:cubicBezTo>
                        <a:pt x="825" y="653"/>
                        <a:pt x="838" y="646"/>
                        <a:pt x="852" y="639"/>
                      </a:cubicBezTo>
                      <a:cubicBezTo>
                        <a:pt x="862" y="632"/>
                        <a:pt x="872" y="626"/>
                        <a:pt x="882" y="619"/>
                      </a:cubicBezTo>
                      <a:cubicBezTo>
                        <a:pt x="899" y="606"/>
                        <a:pt x="916" y="592"/>
                        <a:pt x="936" y="585"/>
                      </a:cubicBezTo>
                      <a:cubicBezTo>
                        <a:pt x="939" y="582"/>
                        <a:pt x="943" y="582"/>
                        <a:pt x="943" y="582"/>
                      </a:cubicBezTo>
                      <a:cubicBezTo>
                        <a:pt x="949" y="579"/>
                        <a:pt x="953" y="579"/>
                        <a:pt x="956" y="579"/>
                      </a:cubicBezTo>
                      <a:cubicBezTo>
                        <a:pt x="959" y="575"/>
                        <a:pt x="963" y="572"/>
                        <a:pt x="966" y="568"/>
                      </a:cubicBezTo>
                      <a:cubicBezTo>
                        <a:pt x="973" y="558"/>
                        <a:pt x="976" y="518"/>
                        <a:pt x="969" y="505"/>
                      </a:cubicBezTo>
                      <a:lnTo>
                        <a:pt x="969" y="505"/>
                      </a:lnTo>
                      <a:cubicBezTo>
                        <a:pt x="966" y="505"/>
                        <a:pt x="963" y="501"/>
                        <a:pt x="959" y="501"/>
                      </a:cubicBezTo>
                      <a:cubicBezTo>
                        <a:pt x="956" y="498"/>
                        <a:pt x="943" y="494"/>
                        <a:pt x="943" y="494"/>
                      </a:cubicBezTo>
                      <a:cubicBezTo>
                        <a:pt x="919" y="488"/>
                        <a:pt x="895" y="481"/>
                        <a:pt x="872" y="471"/>
                      </a:cubicBezTo>
                      <a:cubicBezTo>
                        <a:pt x="865" y="468"/>
                        <a:pt x="858" y="461"/>
                        <a:pt x="852" y="457"/>
                      </a:cubicBezTo>
                      <a:cubicBezTo>
                        <a:pt x="848" y="457"/>
                        <a:pt x="845" y="454"/>
                        <a:pt x="842" y="454"/>
                      </a:cubicBezTo>
                      <a:cubicBezTo>
                        <a:pt x="835" y="447"/>
                        <a:pt x="821" y="444"/>
                        <a:pt x="811" y="441"/>
                      </a:cubicBezTo>
                      <a:cubicBezTo>
                        <a:pt x="791" y="434"/>
                        <a:pt x="764" y="434"/>
                        <a:pt x="741" y="444"/>
                      </a:cubicBezTo>
                      <a:cubicBezTo>
                        <a:pt x="714" y="451"/>
                        <a:pt x="694" y="468"/>
                        <a:pt x="673" y="488"/>
                      </a:cubicBezTo>
                      <a:close/>
                      <a:moveTo>
                        <a:pt x="798" y="471"/>
                      </a:moveTo>
                      <a:lnTo>
                        <a:pt x="798" y="471"/>
                      </a:lnTo>
                      <a:cubicBezTo>
                        <a:pt x="808" y="468"/>
                        <a:pt x="821" y="468"/>
                        <a:pt x="832" y="474"/>
                      </a:cubicBezTo>
                      <a:cubicBezTo>
                        <a:pt x="838" y="478"/>
                        <a:pt x="852" y="481"/>
                        <a:pt x="852" y="491"/>
                      </a:cubicBezTo>
                      <a:cubicBezTo>
                        <a:pt x="852" y="498"/>
                        <a:pt x="838" y="498"/>
                        <a:pt x="832" y="498"/>
                      </a:cubicBezTo>
                      <a:cubicBezTo>
                        <a:pt x="825" y="498"/>
                        <a:pt x="821" y="491"/>
                        <a:pt x="815" y="488"/>
                      </a:cubicBezTo>
                      <a:cubicBezTo>
                        <a:pt x="808" y="484"/>
                        <a:pt x="794" y="488"/>
                        <a:pt x="794" y="478"/>
                      </a:cubicBezTo>
                      <a:cubicBezTo>
                        <a:pt x="791" y="478"/>
                        <a:pt x="794" y="474"/>
                        <a:pt x="798" y="471"/>
                      </a:cubicBezTo>
                      <a:close/>
                      <a:moveTo>
                        <a:pt x="855" y="397"/>
                      </a:moveTo>
                      <a:lnTo>
                        <a:pt x="855" y="397"/>
                      </a:lnTo>
                      <a:cubicBezTo>
                        <a:pt x="855" y="390"/>
                        <a:pt x="855" y="383"/>
                        <a:pt x="855" y="377"/>
                      </a:cubicBezTo>
                      <a:cubicBezTo>
                        <a:pt x="858" y="340"/>
                        <a:pt x="885" y="309"/>
                        <a:pt x="916" y="313"/>
                      </a:cubicBezTo>
                      <a:cubicBezTo>
                        <a:pt x="946" y="316"/>
                        <a:pt x="966" y="350"/>
                        <a:pt x="963" y="387"/>
                      </a:cubicBezTo>
                      <a:cubicBezTo>
                        <a:pt x="959" y="407"/>
                        <a:pt x="953" y="424"/>
                        <a:pt x="939" y="437"/>
                      </a:cubicBezTo>
                      <a:cubicBezTo>
                        <a:pt x="949" y="441"/>
                        <a:pt x="959" y="444"/>
                        <a:pt x="969" y="444"/>
                      </a:cubicBezTo>
                      <a:cubicBezTo>
                        <a:pt x="973" y="447"/>
                        <a:pt x="973" y="447"/>
                        <a:pt x="973" y="447"/>
                      </a:cubicBezTo>
                      <a:cubicBezTo>
                        <a:pt x="979" y="447"/>
                        <a:pt x="986" y="447"/>
                        <a:pt x="990" y="451"/>
                      </a:cubicBezTo>
                      <a:cubicBezTo>
                        <a:pt x="1003" y="431"/>
                        <a:pt x="1010" y="410"/>
                        <a:pt x="1013" y="383"/>
                      </a:cubicBezTo>
                      <a:cubicBezTo>
                        <a:pt x="1020" y="313"/>
                        <a:pt x="983" y="252"/>
                        <a:pt x="929" y="245"/>
                      </a:cubicBezTo>
                      <a:cubicBezTo>
                        <a:pt x="879" y="242"/>
                        <a:pt x="832" y="293"/>
                        <a:pt x="821" y="367"/>
                      </a:cubicBezTo>
                      <a:cubicBezTo>
                        <a:pt x="821" y="370"/>
                        <a:pt x="821" y="377"/>
                        <a:pt x="821" y="383"/>
                      </a:cubicBezTo>
                      <a:cubicBezTo>
                        <a:pt x="825" y="383"/>
                        <a:pt x="828" y="387"/>
                        <a:pt x="832" y="387"/>
                      </a:cubicBezTo>
                      <a:cubicBezTo>
                        <a:pt x="842" y="390"/>
                        <a:pt x="848" y="394"/>
                        <a:pt x="855" y="397"/>
                      </a:cubicBezTo>
                      <a:close/>
                      <a:moveTo>
                        <a:pt x="1124" y="1362"/>
                      </a:moveTo>
                      <a:lnTo>
                        <a:pt x="1124" y="1362"/>
                      </a:lnTo>
                      <a:cubicBezTo>
                        <a:pt x="1134" y="1352"/>
                        <a:pt x="1144" y="1349"/>
                        <a:pt x="1161" y="1349"/>
                      </a:cubicBezTo>
                      <a:cubicBezTo>
                        <a:pt x="1171" y="1346"/>
                        <a:pt x="1205" y="1352"/>
                        <a:pt x="1208" y="1352"/>
                      </a:cubicBezTo>
                      <a:cubicBezTo>
                        <a:pt x="1232" y="1245"/>
                        <a:pt x="1228" y="1107"/>
                        <a:pt x="1178" y="999"/>
                      </a:cubicBezTo>
                      <a:cubicBezTo>
                        <a:pt x="1161" y="962"/>
                        <a:pt x="1138" y="929"/>
                        <a:pt x="1111" y="902"/>
                      </a:cubicBezTo>
                      <a:cubicBezTo>
                        <a:pt x="1101" y="851"/>
                        <a:pt x="1087" y="801"/>
                        <a:pt x="1067" y="754"/>
                      </a:cubicBezTo>
                      <a:cubicBezTo>
                        <a:pt x="1050" y="720"/>
                        <a:pt x="1030" y="686"/>
                        <a:pt x="1016" y="653"/>
                      </a:cubicBezTo>
                      <a:cubicBezTo>
                        <a:pt x="1010" y="639"/>
                        <a:pt x="1006" y="626"/>
                        <a:pt x="1000" y="612"/>
                      </a:cubicBezTo>
                      <a:lnTo>
                        <a:pt x="1000" y="612"/>
                      </a:lnTo>
                      <a:cubicBezTo>
                        <a:pt x="996" y="616"/>
                        <a:pt x="990" y="619"/>
                        <a:pt x="986" y="622"/>
                      </a:cubicBezTo>
                      <a:cubicBezTo>
                        <a:pt x="979" y="622"/>
                        <a:pt x="976" y="626"/>
                        <a:pt x="969" y="626"/>
                      </a:cubicBezTo>
                      <a:cubicBezTo>
                        <a:pt x="969" y="629"/>
                        <a:pt x="966" y="629"/>
                        <a:pt x="963" y="629"/>
                      </a:cubicBezTo>
                      <a:cubicBezTo>
                        <a:pt x="943" y="636"/>
                        <a:pt x="929" y="649"/>
                        <a:pt x="909" y="663"/>
                      </a:cubicBezTo>
                      <a:cubicBezTo>
                        <a:pt x="899" y="669"/>
                        <a:pt x="889" y="679"/>
                        <a:pt x="879" y="686"/>
                      </a:cubicBezTo>
                      <a:cubicBezTo>
                        <a:pt x="862" y="696"/>
                        <a:pt x="801" y="723"/>
                        <a:pt x="771" y="723"/>
                      </a:cubicBezTo>
                      <a:cubicBezTo>
                        <a:pt x="744" y="727"/>
                        <a:pt x="720" y="717"/>
                        <a:pt x="704" y="703"/>
                      </a:cubicBezTo>
                      <a:cubicBezTo>
                        <a:pt x="687" y="693"/>
                        <a:pt x="673" y="676"/>
                        <a:pt x="663" y="659"/>
                      </a:cubicBezTo>
                      <a:cubicBezTo>
                        <a:pt x="660" y="656"/>
                        <a:pt x="657" y="653"/>
                        <a:pt x="653" y="649"/>
                      </a:cubicBezTo>
                      <a:cubicBezTo>
                        <a:pt x="646" y="639"/>
                        <a:pt x="643" y="632"/>
                        <a:pt x="636" y="626"/>
                      </a:cubicBezTo>
                      <a:cubicBezTo>
                        <a:pt x="636" y="632"/>
                        <a:pt x="636" y="636"/>
                        <a:pt x="636" y="639"/>
                      </a:cubicBezTo>
                      <a:cubicBezTo>
                        <a:pt x="633" y="659"/>
                        <a:pt x="636" y="676"/>
                        <a:pt x="630" y="696"/>
                      </a:cubicBezTo>
                      <a:cubicBezTo>
                        <a:pt x="623" y="720"/>
                        <a:pt x="609" y="740"/>
                        <a:pt x="596" y="757"/>
                      </a:cubicBezTo>
                      <a:cubicBezTo>
                        <a:pt x="572" y="791"/>
                        <a:pt x="549" y="824"/>
                        <a:pt x="539" y="865"/>
                      </a:cubicBezTo>
                      <a:cubicBezTo>
                        <a:pt x="529" y="888"/>
                        <a:pt x="529" y="912"/>
                        <a:pt x="529" y="939"/>
                      </a:cubicBezTo>
                      <a:cubicBezTo>
                        <a:pt x="505" y="976"/>
                        <a:pt x="482" y="1016"/>
                        <a:pt x="461" y="1060"/>
                      </a:cubicBezTo>
                      <a:cubicBezTo>
                        <a:pt x="434" y="1124"/>
                        <a:pt x="414" y="1194"/>
                        <a:pt x="407" y="1265"/>
                      </a:cubicBezTo>
                      <a:cubicBezTo>
                        <a:pt x="404" y="1299"/>
                        <a:pt x="404" y="1332"/>
                        <a:pt x="407" y="1366"/>
                      </a:cubicBezTo>
                      <a:cubicBezTo>
                        <a:pt x="411" y="1373"/>
                        <a:pt x="414" y="1379"/>
                        <a:pt x="418" y="1383"/>
                      </a:cubicBezTo>
                      <a:cubicBezTo>
                        <a:pt x="455" y="1433"/>
                        <a:pt x="482" y="1473"/>
                        <a:pt x="505" y="1514"/>
                      </a:cubicBezTo>
                      <a:cubicBezTo>
                        <a:pt x="512" y="1524"/>
                        <a:pt x="519" y="1534"/>
                        <a:pt x="522" y="1544"/>
                      </a:cubicBezTo>
                      <a:cubicBezTo>
                        <a:pt x="539" y="1571"/>
                        <a:pt x="555" y="1598"/>
                        <a:pt x="572" y="1622"/>
                      </a:cubicBezTo>
                      <a:cubicBezTo>
                        <a:pt x="579" y="1632"/>
                        <a:pt x="589" y="1642"/>
                        <a:pt x="596" y="1652"/>
                      </a:cubicBezTo>
                      <a:cubicBezTo>
                        <a:pt x="606" y="1665"/>
                        <a:pt x="616" y="1675"/>
                        <a:pt x="623" y="1685"/>
                      </a:cubicBezTo>
                      <a:cubicBezTo>
                        <a:pt x="636" y="1702"/>
                        <a:pt x="646" y="1719"/>
                        <a:pt x="653" y="1736"/>
                      </a:cubicBezTo>
                      <a:cubicBezTo>
                        <a:pt x="747" y="1773"/>
                        <a:pt x="862" y="1770"/>
                        <a:pt x="953" y="1723"/>
                      </a:cubicBezTo>
                      <a:cubicBezTo>
                        <a:pt x="1003" y="1696"/>
                        <a:pt x="1047" y="1655"/>
                        <a:pt x="1087" y="1615"/>
                      </a:cubicBezTo>
                      <a:cubicBezTo>
                        <a:pt x="1094" y="1612"/>
                        <a:pt x="1097" y="1608"/>
                        <a:pt x="1101" y="1601"/>
                      </a:cubicBezTo>
                      <a:cubicBezTo>
                        <a:pt x="1107" y="1551"/>
                        <a:pt x="1107" y="1494"/>
                        <a:pt x="1104" y="1433"/>
                      </a:cubicBezTo>
                      <a:lnTo>
                        <a:pt x="1104" y="1433"/>
                      </a:lnTo>
                      <a:cubicBezTo>
                        <a:pt x="1101" y="1423"/>
                        <a:pt x="1101" y="1413"/>
                        <a:pt x="1104" y="1399"/>
                      </a:cubicBezTo>
                      <a:cubicBezTo>
                        <a:pt x="1104" y="1383"/>
                        <a:pt x="1114" y="1369"/>
                        <a:pt x="1124" y="1362"/>
                      </a:cubicBezTo>
                      <a:close/>
                      <a:moveTo>
                        <a:pt x="1592" y="1642"/>
                      </a:moveTo>
                      <a:lnTo>
                        <a:pt x="1592" y="1642"/>
                      </a:lnTo>
                      <a:cubicBezTo>
                        <a:pt x="1589" y="1638"/>
                        <a:pt x="1585" y="1638"/>
                        <a:pt x="1582" y="1635"/>
                      </a:cubicBezTo>
                      <a:cubicBezTo>
                        <a:pt x="1578" y="1635"/>
                        <a:pt x="1578" y="1632"/>
                        <a:pt x="1575" y="1632"/>
                      </a:cubicBezTo>
                      <a:cubicBezTo>
                        <a:pt x="1562" y="1622"/>
                        <a:pt x="1551" y="1612"/>
                        <a:pt x="1538" y="1601"/>
                      </a:cubicBezTo>
                      <a:cubicBezTo>
                        <a:pt x="1528" y="1595"/>
                        <a:pt x="1515" y="1581"/>
                        <a:pt x="1504" y="1568"/>
                      </a:cubicBezTo>
                      <a:cubicBezTo>
                        <a:pt x="1491" y="1554"/>
                        <a:pt x="1481" y="1537"/>
                        <a:pt x="1481" y="1521"/>
                      </a:cubicBezTo>
                      <a:cubicBezTo>
                        <a:pt x="1477" y="1514"/>
                        <a:pt x="1477" y="1507"/>
                        <a:pt x="1477" y="1500"/>
                      </a:cubicBezTo>
                      <a:cubicBezTo>
                        <a:pt x="1477" y="1497"/>
                        <a:pt x="1477" y="1494"/>
                        <a:pt x="1477" y="1490"/>
                      </a:cubicBezTo>
                      <a:cubicBezTo>
                        <a:pt x="1474" y="1480"/>
                        <a:pt x="1474" y="1473"/>
                        <a:pt x="1471" y="1467"/>
                      </a:cubicBezTo>
                      <a:cubicBezTo>
                        <a:pt x="1464" y="1453"/>
                        <a:pt x="1464" y="1450"/>
                        <a:pt x="1454" y="1447"/>
                      </a:cubicBezTo>
                      <a:cubicBezTo>
                        <a:pt x="1451" y="1460"/>
                        <a:pt x="1437" y="1473"/>
                        <a:pt x="1430" y="1484"/>
                      </a:cubicBezTo>
                      <a:cubicBezTo>
                        <a:pt x="1407" y="1517"/>
                        <a:pt x="1373" y="1541"/>
                        <a:pt x="1336" y="1554"/>
                      </a:cubicBezTo>
                      <a:cubicBezTo>
                        <a:pt x="1313" y="1561"/>
                        <a:pt x="1286" y="1564"/>
                        <a:pt x="1262" y="1554"/>
                      </a:cubicBezTo>
                      <a:cubicBezTo>
                        <a:pt x="1249" y="1551"/>
                        <a:pt x="1228" y="1544"/>
                        <a:pt x="1222" y="1534"/>
                      </a:cubicBezTo>
                      <a:cubicBezTo>
                        <a:pt x="1208" y="1521"/>
                        <a:pt x="1201" y="1511"/>
                        <a:pt x="1195" y="1490"/>
                      </a:cubicBezTo>
                      <a:cubicBezTo>
                        <a:pt x="1191" y="1473"/>
                        <a:pt x="1195" y="1443"/>
                        <a:pt x="1198" y="1423"/>
                      </a:cubicBezTo>
                      <a:cubicBezTo>
                        <a:pt x="1195" y="1423"/>
                        <a:pt x="1185" y="1423"/>
                        <a:pt x="1185" y="1423"/>
                      </a:cubicBezTo>
                      <a:cubicBezTo>
                        <a:pt x="1178" y="1423"/>
                        <a:pt x="1175" y="1426"/>
                        <a:pt x="1171" y="1426"/>
                      </a:cubicBezTo>
                      <a:cubicBezTo>
                        <a:pt x="1168" y="1430"/>
                        <a:pt x="1168" y="1433"/>
                        <a:pt x="1165" y="1440"/>
                      </a:cubicBezTo>
                      <a:cubicBezTo>
                        <a:pt x="1165" y="1447"/>
                        <a:pt x="1165" y="1453"/>
                        <a:pt x="1165" y="1460"/>
                      </a:cubicBezTo>
                      <a:cubicBezTo>
                        <a:pt x="1165" y="1463"/>
                        <a:pt x="1165" y="1463"/>
                        <a:pt x="1165" y="1463"/>
                      </a:cubicBezTo>
                      <a:cubicBezTo>
                        <a:pt x="1171" y="1521"/>
                        <a:pt x="1168" y="1574"/>
                        <a:pt x="1165" y="1625"/>
                      </a:cubicBezTo>
                      <a:cubicBezTo>
                        <a:pt x="1161" y="1655"/>
                        <a:pt x="1154" y="1685"/>
                        <a:pt x="1151" y="1712"/>
                      </a:cubicBezTo>
                      <a:cubicBezTo>
                        <a:pt x="1151" y="1719"/>
                        <a:pt x="1151" y="1719"/>
                        <a:pt x="1151" y="1719"/>
                      </a:cubicBezTo>
                      <a:cubicBezTo>
                        <a:pt x="1144" y="1749"/>
                        <a:pt x="1138" y="1783"/>
                        <a:pt x="1138" y="1817"/>
                      </a:cubicBezTo>
                      <a:cubicBezTo>
                        <a:pt x="1138" y="1837"/>
                        <a:pt x="1141" y="1854"/>
                        <a:pt x="1148" y="1864"/>
                      </a:cubicBezTo>
                      <a:cubicBezTo>
                        <a:pt x="1154" y="1874"/>
                        <a:pt x="1168" y="1884"/>
                        <a:pt x="1188" y="1894"/>
                      </a:cubicBezTo>
                      <a:cubicBezTo>
                        <a:pt x="1212" y="1904"/>
                        <a:pt x="1239" y="1908"/>
                        <a:pt x="1259" y="1904"/>
                      </a:cubicBezTo>
                      <a:cubicBezTo>
                        <a:pt x="1279" y="1901"/>
                        <a:pt x="1299" y="1894"/>
                        <a:pt x="1316" y="1881"/>
                      </a:cubicBezTo>
                      <a:cubicBezTo>
                        <a:pt x="1329" y="1871"/>
                        <a:pt x="1343" y="1860"/>
                        <a:pt x="1353" y="1847"/>
                      </a:cubicBezTo>
                      <a:cubicBezTo>
                        <a:pt x="1356" y="1844"/>
                        <a:pt x="1363" y="1840"/>
                        <a:pt x="1366" y="1837"/>
                      </a:cubicBezTo>
                      <a:cubicBezTo>
                        <a:pt x="1387" y="1813"/>
                        <a:pt x="1410" y="1796"/>
                        <a:pt x="1430" y="1783"/>
                      </a:cubicBezTo>
                      <a:cubicBezTo>
                        <a:pt x="1457" y="1766"/>
                        <a:pt x="1484" y="1753"/>
                        <a:pt x="1511" y="1739"/>
                      </a:cubicBezTo>
                      <a:cubicBezTo>
                        <a:pt x="1521" y="1736"/>
                        <a:pt x="1531" y="1729"/>
                        <a:pt x="1538" y="1726"/>
                      </a:cubicBezTo>
                      <a:cubicBezTo>
                        <a:pt x="1558" y="1716"/>
                        <a:pt x="1578" y="1706"/>
                        <a:pt x="1592" y="1689"/>
                      </a:cubicBezTo>
                      <a:cubicBezTo>
                        <a:pt x="1599" y="1682"/>
                        <a:pt x="1602" y="1675"/>
                        <a:pt x="1605" y="1669"/>
                      </a:cubicBezTo>
                      <a:cubicBezTo>
                        <a:pt x="1605" y="1662"/>
                        <a:pt x="1605" y="1659"/>
                        <a:pt x="1602" y="1652"/>
                      </a:cubicBezTo>
                      <a:cubicBezTo>
                        <a:pt x="1599" y="1648"/>
                        <a:pt x="1599" y="1645"/>
                        <a:pt x="1592" y="164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1200" dirty="0"/>
                </a:p>
              </p:txBody>
            </p:sp>
          </p:grpSp>
        </p:grpSp>
        <p:sp>
          <p:nvSpPr>
            <p:cNvPr id="23" name="Rectangle 22"/>
            <p:cNvSpPr/>
            <p:nvPr/>
          </p:nvSpPr>
          <p:spPr>
            <a:xfrm>
              <a:off x="2680738" y="0"/>
              <a:ext cx="587981" cy="58247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9981" y="4942536"/>
            <a:ext cx="1001877" cy="836472"/>
            <a:chOff x="3078801" y="0"/>
            <a:chExt cx="1001877" cy="836472"/>
          </a:xfrm>
        </p:grpSpPr>
        <p:grpSp>
          <p:nvGrpSpPr>
            <p:cNvPr id="27" name="Group 26"/>
            <p:cNvGrpSpPr/>
            <p:nvPr/>
          </p:nvGrpSpPr>
          <p:grpSpPr>
            <a:xfrm>
              <a:off x="3078801" y="0"/>
              <a:ext cx="1001877" cy="836472"/>
              <a:chOff x="6157601" y="5625447"/>
              <a:chExt cx="1001877" cy="836472"/>
            </a:xfrm>
          </p:grpSpPr>
          <p:sp>
            <p:nvSpPr>
              <p:cNvPr id="416" name="TextBox 415"/>
              <p:cNvSpPr txBox="1"/>
              <p:nvPr/>
            </p:nvSpPr>
            <p:spPr>
              <a:xfrm>
                <a:off x="6157601" y="6277253"/>
                <a:ext cx="100187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Image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6428049" y="5625447"/>
                <a:ext cx="460981" cy="582472"/>
                <a:chOff x="4959175" y="4942536"/>
                <a:chExt cx="460981" cy="582472"/>
              </a:xfrm>
            </p:grpSpPr>
            <p:grpSp>
              <p:nvGrpSpPr>
                <p:cNvPr id="417" name="Group 416"/>
                <p:cNvGrpSpPr/>
                <p:nvPr/>
              </p:nvGrpSpPr>
              <p:grpSpPr>
                <a:xfrm>
                  <a:off x="4959175" y="4942536"/>
                  <a:ext cx="460981" cy="582472"/>
                  <a:chOff x="2093913" y="47625"/>
                  <a:chExt cx="5975350" cy="7550150"/>
                </a:xfrm>
              </p:grpSpPr>
              <p:sp>
                <p:nvSpPr>
                  <p:cNvPr id="418" name="Freeform 1"/>
                  <p:cNvSpPr>
                    <a:spLocks noChangeArrowheads="1"/>
                  </p:cNvSpPr>
                  <p:nvPr/>
                </p:nvSpPr>
                <p:spPr bwMode="auto">
                  <a:xfrm>
                    <a:off x="2093913" y="47625"/>
                    <a:ext cx="5975350" cy="7550150"/>
                  </a:xfrm>
                  <a:custGeom>
                    <a:avLst/>
                    <a:gdLst>
                      <a:gd name="T0" fmla="*/ 15579 w 16596"/>
                      <a:gd name="T1" fmla="*/ 20973 h 20974"/>
                      <a:gd name="T2" fmla="*/ 15579 w 16596"/>
                      <a:gd name="T3" fmla="*/ 20973 h 20974"/>
                      <a:gd name="T4" fmla="*/ 1016 w 16596"/>
                      <a:gd name="T5" fmla="*/ 20973 h 20974"/>
                      <a:gd name="T6" fmla="*/ 0 w 16596"/>
                      <a:gd name="T7" fmla="*/ 19958 h 20974"/>
                      <a:gd name="T8" fmla="*/ 0 w 16596"/>
                      <a:gd name="T9" fmla="*/ 1015 h 20974"/>
                      <a:gd name="T10" fmla="*/ 1016 w 16596"/>
                      <a:gd name="T11" fmla="*/ 0 h 20974"/>
                      <a:gd name="T12" fmla="*/ 11031 w 16596"/>
                      <a:gd name="T13" fmla="*/ 0 h 20974"/>
                      <a:gd name="T14" fmla="*/ 16595 w 16596"/>
                      <a:gd name="T15" fmla="*/ 5153 h 20974"/>
                      <a:gd name="T16" fmla="*/ 16595 w 16596"/>
                      <a:gd name="T17" fmla="*/ 19958 h 20974"/>
                      <a:gd name="T18" fmla="*/ 15579 w 16596"/>
                      <a:gd name="T19" fmla="*/ 20973 h 209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6596" h="20974">
                        <a:moveTo>
                          <a:pt x="15579" y="20973"/>
                        </a:moveTo>
                        <a:lnTo>
                          <a:pt x="15579" y="20973"/>
                        </a:lnTo>
                        <a:cubicBezTo>
                          <a:pt x="1016" y="20973"/>
                          <a:pt x="1016" y="20973"/>
                          <a:pt x="1016" y="20973"/>
                        </a:cubicBezTo>
                        <a:cubicBezTo>
                          <a:pt x="460" y="20973"/>
                          <a:pt x="0" y="20514"/>
                          <a:pt x="0" y="19958"/>
                        </a:cubicBezTo>
                        <a:cubicBezTo>
                          <a:pt x="0" y="1015"/>
                          <a:pt x="0" y="1015"/>
                          <a:pt x="0" y="1015"/>
                        </a:cubicBezTo>
                        <a:cubicBezTo>
                          <a:pt x="0" y="459"/>
                          <a:pt x="460" y="0"/>
                          <a:pt x="1016" y="0"/>
                        </a:cubicBezTo>
                        <a:cubicBezTo>
                          <a:pt x="11031" y="0"/>
                          <a:pt x="11031" y="0"/>
                          <a:pt x="11031" y="0"/>
                        </a:cubicBezTo>
                        <a:cubicBezTo>
                          <a:pt x="16595" y="5153"/>
                          <a:pt x="16595" y="5153"/>
                          <a:pt x="16595" y="5153"/>
                        </a:cubicBezTo>
                        <a:cubicBezTo>
                          <a:pt x="16595" y="19958"/>
                          <a:pt x="16595" y="19958"/>
                          <a:pt x="16595" y="19958"/>
                        </a:cubicBezTo>
                        <a:cubicBezTo>
                          <a:pt x="16595" y="20514"/>
                          <a:pt x="16159" y="20973"/>
                          <a:pt x="15579" y="2097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19" name="Freeform 2"/>
                  <p:cNvSpPr>
                    <a:spLocks noChangeArrowheads="1"/>
                  </p:cNvSpPr>
                  <p:nvPr/>
                </p:nvSpPr>
                <p:spPr bwMode="auto">
                  <a:xfrm>
                    <a:off x="6083300" y="47625"/>
                    <a:ext cx="1985963" cy="1855788"/>
                  </a:xfrm>
                  <a:custGeom>
                    <a:avLst/>
                    <a:gdLst>
                      <a:gd name="T0" fmla="*/ 0 w 5517"/>
                      <a:gd name="T1" fmla="*/ 0 h 5154"/>
                      <a:gd name="T2" fmla="*/ 0 w 5517"/>
                      <a:gd name="T3" fmla="*/ 0 h 5154"/>
                      <a:gd name="T4" fmla="*/ 0 w 5517"/>
                      <a:gd name="T5" fmla="*/ 4185 h 5154"/>
                      <a:gd name="T6" fmla="*/ 943 w 5517"/>
                      <a:gd name="T7" fmla="*/ 5153 h 5154"/>
                      <a:gd name="T8" fmla="*/ 5516 w 5517"/>
                      <a:gd name="T9" fmla="*/ 5153 h 5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517" h="515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4185"/>
                          <a:pt x="0" y="4185"/>
                          <a:pt x="0" y="4185"/>
                        </a:cubicBezTo>
                        <a:cubicBezTo>
                          <a:pt x="0" y="4717"/>
                          <a:pt x="411" y="5153"/>
                          <a:pt x="943" y="5153"/>
                        </a:cubicBezTo>
                        <a:cubicBezTo>
                          <a:pt x="5516" y="5153"/>
                          <a:pt x="5516" y="5153"/>
                          <a:pt x="5516" y="515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429" name="Group 428"/>
                <p:cNvGrpSpPr/>
                <p:nvPr/>
              </p:nvGrpSpPr>
              <p:grpSpPr>
                <a:xfrm>
                  <a:off x="5052297" y="5096404"/>
                  <a:ext cx="274736" cy="274736"/>
                  <a:chOff x="9596918" y="1424310"/>
                  <a:chExt cx="555625" cy="555625"/>
                </a:xfrm>
              </p:grpSpPr>
              <p:sp>
                <p:nvSpPr>
                  <p:cNvPr id="430" name="Freeform 429"/>
                  <p:cNvSpPr>
                    <a:spLocks noChangeArrowheads="1"/>
                  </p:cNvSpPr>
                  <p:nvPr/>
                </p:nvSpPr>
                <p:spPr bwMode="auto">
                  <a:xfrm>
                    <a:off x="9596918" y="1471935"/>
                    <a:ext cx="223838" cy="209550"/>
                  </a:xfrm>
                  <a:custGeom>
                    <a:avLst/>
                    <a:gdLst>
                      <a:gd name="T0" fmla="*/ 0 w 620"/>
                      <a:gd name="T1" fmla="*/ 84 h 583"/>
                      <a:gd name="T2" fmla="*/ 619 w 620"/>
                      <a:gd name="T3" fmla="*/ 0 h 583"/>
                      <a:gd name="T4" fmla="*/ 619 w 620"/>
                      <a:gd name="T5" fmla="*/ 582 h 583"/>
                      <a:gd name="T6" fmla="*/ 0 w 620"/>
                      <a:gd name="T7" fmla="*/ 582 h 583"/>
                      <a:gd name="T8" fmla="*/ 0 w 620"/>
                      <a:gd name="T9" fmla="*/ 582 h 583"/>
                      <a:gd name="T10" fmla="*/ 0 w 620"/>
                      <a:gd name="T11" fmla="*/ 84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20" h="583">
                        <a:moveTo>
                          <a:pt x="0" y="84"/>
                        </a:moveTo>
                        <a:lnTo>
                          <a:pt x="619" y="0"/>
                        </a:lnTo>
                        <a:lnTo>
                          <a:pt x="619" y="582"/>
                        </a:lnTo>
                        <a:lnTo>
                          <a:pt x="0" y="582"/>
                        </a:lnTo>
                        <a:lnTo>
                          <a:pt x="0" y="582"/>
                        </a:lnTo>
                        <a:lnTo>
                          <a:pt x="0" y="84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1" name="Freeform 430"/>
                  <p:cNvSpPr>
                    <a:spLocks noChangeArrowheads="1"/>
                  </p:cNvSpPr>
                  <p:nvPr/>
                </p:nvSpPr>
                <p:spPr bwMode="auto">
                  <a:xfrm>
                    <a:off x="9598506" y="1719585"/>
                    <a:ext cx="222250" cy="212725"/>
                  </a:xfrm>
                  <a:custGeom>
                    <a:avLst/>
                    <a:gdLst>
                      <a:gd name="T0" fmla="*/ 616 w 617"/>
                      <a:gd name="T1" fmla="*/ 592 h 593"/>
                      <a:gd name="T2" fmla="*/ 0 w 617"/>
                      <a:gd name="T3" fmla="*/ 504 h 593"/>
                      <a:gd name="T4" fmla="*/ 0 w 617"/>
                      <a:gd name="T5" fmla="*/ 0 h 593"/>
                      <a:gd name="T6" fmla="*/ 616 w 617"/>
                      <a:gd name="T7" fmla="*/ 0 h 593"/>
                      <a:gd name="T8" fmla="*/ 616 w 617"/>
                      <a:gd name="T9" fmla="*/ 592 h 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17" h="593">
                        <a:moveTo>
                          <a:pt x="616" y="592"/>
                        </a:moveTo>
                        <a:lnTo>
                          <a:pt x="0" y="504"/>
                        </a:lnTo>
                        <a:lnTo>
                          <a:pt x="0" y="0"/>
                        </a:lnTo>
                        <a:lnTo>
                          <a:pt x="616" y="0"/>
                        </a:lnTo>
                        <a:lnTo>
                          <a:pt x="616" y="59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2" name="Freeform 431"/>
                  <p:cNvSpPr>
                    <a:spLocks noChangeArrowheads="1"/>
                  </p:cNvSpPr>
                  <p:nvPr/>
                </p:nvSpPr>
                <p:spPr bwMode="auto">
                  <a:xfrm>
                    <a:off x="9855681" y="1719585"/>
                    <a:ext cx="296862" cy="260350"/>
                  </a:xfrm>
                  <a:custGeom>
                    <a:avLst/>
                    <a:gdLst>
                      <a:gd name="T0" fmla="*/ 824 w 825"/>
                      <a:gd name="T1" fmla="*/ 720 h 721"/>
                      <a:gd name="T2" fmla="*/ 0 w 825"/>
                      <a:gd name="T3" fmla="*/ 602 h 721"/>
                      <a:gd name="T4" fmla="*/ 0 w 825"/>
                      <a:gd name="T5" fmla="*/ 0 h 721"/>
                      <a:gd name="T6" fmla="*/ 824 w 825"/>
                      <a:gd name="T7" fmla="*/ 0 h 721"/>
                      <a:gd name="T8" fmla="*/ 824 w 825"/>
                      <a:gd name="T9" fmla="*/ 720 h 7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5" h="721">
                        <a:moveTo>
                          <a:pt x="824" y="720"/>
                        </a:moveTo>
                        <a:lnTo>
                          <a:pt x="0" y="602"/>
                        </a:lnTo>
                        <a:lnTo>
                          <a:pt x="0" y="0"/>
                        </a:lnTo>
                        <a:lnTo>
                          <a:pt x="824" y="0"/>
                        </a:lnTo>
                        <a:lnTo>
                          <a:pt x="824" y="72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33" name="Freeform 432"/>
                  <p:cNvSpPr>
                    <a:spLocks noChangeArrowheads="1"/>
                  </p:cNvSpPr>
                  <p:nvPr/>
                </p:nvSpPr>
                <p:spPr bwMode="auto">
                  <a:xfrm>
                    <a:off x="9855681" y="1424310"/>
                    <a:ext cx="296862" cy="258763"/>
                  </a:xfrm>
                  <a:custGeom>
                    <a:avLst/>
                    <a:gdLst>
                      <a:gd name="T0" fmla="*/ 824 w 825"/>
                      <a:gd name="T1" fmla="*/ 716 h 717"/>
                      <a:gd name="T2" fmla="*/ 0 w 825"/>
                      <a:gd name="T3" fmla="*/ 716 h 717"/>
                      <a:gd name="T4" fmla="*/ 0 w 825"/>
                      <a:gd name="T5" fmla="*/ 117 h 717"/>
                      <a:gd name="T6" fmla="*/ 824 w 825"/>
                      <a:gd name="T7" fmla="*/ 0 h 717"/>
                      <a:gd name="T8" fmla="*/ 824 w 825"/>
                      <a:gd name="T9" fmla="*/ 716 h 7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25" h="717">
                        <a:moveTo>
                          <a:pt x="824" y="716"/>
                        </a:moveTo>
                        <a:lnTo>
                          <a:pt x="0" y="716"/>
                        </a:lnTo>
                        <a:lnTo>
                          <a:pt x="0" y="117"/>
                        </a:lnTo>
                        <a:lnTo>
                          <a:pt x="824" y="0"/>
                        </a:lnTo>
                        <a:lnTo>
                          <a:pt x="824" y="71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28" name="Rectangle 27"/>
            <p:cNvSpPr/>
            <p:nvPr/>
          </p:nvSpPr>
          <p:spPr>
            <a:xfrm>
              <a:off x="3285749" y="0"/>
              <a:ext cx="587981" cy="58247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88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220"/>
          <p:cNvGrpSpPr/>
          <p:nvPr/>
        </p:nvGrpSpPr>
        <p:grpSpPr>
          <a:xfrm>
            <a:off x="720007" y="1566623"/>
            <a:ext cx="581826" cy="563929"/>
            <a:chOff x="4078586" y="0"/>
            <a:chExt cx="581826" cy="563929"/>
          </a:xfrm>
        </p:grpSpPr>
        <p:grpSp>
          <p:nvGrpSpPr>
            <p:cNvPr id="219" name="Group 218"/>
            <p:cNvGrpSpPr/>
            <p:nvPr/>
          </p:nvGrpSpPr>
          <p:grpSpPr>
            <a:xfrm>
              <a:off x="4078586" y="0"/>
              <a:ext cx="581826" cy="563929"/>
              <a:chOff x="8157173" y="3371317"/>
              <a:chExt cx="581826" cy="563929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8243023" y="3371317"/>
                <a:ext cx="410127" cy="309929"/>
                <a:chOff x="4459288" y="4830763"/>
                <a:chExt cx="1046162" cy="790575"/>
              </a:xfrm>
            </p:grpSpPr>
            <p:sp>
              <p:nvSpPr>
                <p:cNvPr id="180" name="Freeform 9"/>
                <p:cNvSpPr>
                  <a:spLocks noChangeArrowheads="1"/>
                </p:cNvSpPr>
                <p:nvPr/>
              </p:nvSpPr>
              <p:spPr bwMode="auto">
                <a:xfrm>
                  <a:off x="4459288" y="5118100"/>
                  <a:ext cx="1046162" cy="119063"/>
                </a:xfrm>
                <a:custGeom>
                  <a:avLst/>
                  <a:gdLst>
                    <a:gd name="T0" fmla="*/ 2907 w 2908"/>
                    <a:gd name="T1" fmla="*/ 0 h 330"/>
                    <a:gd name="T2" fmla="*/ 2907 w 2908"/>
                    <a:gd name="T3" fmla="*/ 0 h 330"/>
                    <a:gd name="T4" fmla="*/ 1482 w 2908"/>
                    <a:gd name="T5" fmla="*/ 329 h 330"/>
                    <a:gd name="T6" fmla="*/ 0 w 2908"/>
                    <a:gd name="T7" fmla="*/ 2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0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4"/>
                        <a:pt x="2276" y="329"/>
                        <a:pt x="1482" y="329"/>
                      </a:cubicBezTo>
                      <a:cubicBezTo>
                        <a:pt x="685" y="329"/>
                        <a:pt x="0" y="191"/>
                        <a:pt x="0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1" name="Freeform 10"/>
                <p:cNvSpPr>
                  <a:spLocks noChangeArrowheads="1"/>
                </p:cNvSpPr>
                <p:nvPr/>
              </p:nvSpPr>
              <p:spPr bwMode="auto">
                <a:xfrm>
                  <a:off x="4459288" y="4949825"/>
                  <a:ext cx="1046162" cy="100013"/>
                </a:xfrm>
                <a:custGeom>
                  <a:avLst/>
                  <a:gdLst>
                    <a:gd name="T0" fmla="*/ 2907 w 2908"/>
                    <a:gd name="T1" fmla="*/ 0 h 276"/>
                    <a:gd name="T2" fmla="*/ 2907 w 2908"/>
                    <a:gd name="T3" fmla="*/ 0 h 276"/>
                    <a:gd name="T4" fmla="*/ 1482 w 2908"/>
                    <a:gd name="T5" fmla="*/ 275 h 276"/>
                    <a:gd name="T6" fmla="*/ 0 w 2908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276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6"/>
                        <a:pt x="2276" y="275"/>
                        <a:pt x="1482" y="275"/>
                      </a:cubicBezTo>
                      <a:cubicBezTo>
                        <a:pt x="685" y="275"/>
                        <a:pt x="0" y="166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" name="Freeform 11"/>
                <p:cNvSpPr>
                  <a:spLocks noChangeArrowheads="1"/>
                </p:cNvSpPr>
                <p:nvPr/>
              </p:nvSpPr>
              <p:spPr bwMode="auto">
                <a:xfrm>
                  <a:off x="4459288" y="5305425"/>
                  <a:ext cx="1046162" cy="119063"/>
                </a:xfrm>
                <a:custGeom>
                  <a:avLst/>
                  <a:gdLst>
                    <a:gd name="T0" fmla="*/ 2907 w 2908"/>
                    <a:gd name="T1" fmla="*/ 0 h 331"/>
                    <a:gd name="T2" fmla="*/ 2907 w 2908"/>
                    <a:gd name="T3" fmla="*/ 0 h 331"/>
                    <a:gd name="T4" fmla="*/ 1482 w 2908"/>
                    <a:gd name="T5" fmla="*/ 330 h 331"/>
                    <a:gd name="T6" fmla="*/ 0 w 2908"/>
                    <a:gd name="T7" fmla="*/ 28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1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5"/>
                        <a:pt x="2276" y="330"/>
                        <a:pt x="1482" y="330"/>
                      </a:cubicBezTo>
                      <a:cubicBezTo>
                        <a:pt x="685" y="330"/>
                        <a:pt x="0" y="220"/>
                        <a:pt x="0" y="2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3" name="Freeform 12"/>
                <p:cNvSpPr>
                  <a:spLocks noChangeArrowheads="1"/>
                </p:cNvSpPr>
                <p:nvPr/>
              </p:nvSpPr>
              <p:spPr bwMode="auto">
                <a:xfrm>
                  <a:off x="4459288" y="4830763"/>
                  <a:ext cx="1046162" cy="790575"/>
                </a:xfrm>
                <a:custGeom>
                  <a:avLst/>
                  <a:gdLst>
                    <a:gd name="T0" fmla="*/ 2907 w 2908"/>
                    <a:gd name="T1" fmla="*/ 329 h 2196"/>
                    <a:gd name="T2" fmla="*/ 2907 w 2908"/>
                    <a:gd name="T3" fmla="*/ 329 h 2196"/>
                    <a:gd name="T4" fmla="*/ 1454 w 2908"/>
                    <a:gd name="T5" fmla="*/ 0 h 2196"/>
                    <a:gd name="T6" fmla="*/ 0 w 2908"/>
                    <a:gd name="T7" fmla="*/ 329 h 2196"/>
                    <a:gd name="T8" fmla="*/ 0 w 2908"/>
                    <a:gd name="T9" fmla="*/ 1866 h 2196"/>
                    <a:gd name="T10" fmla="*/ 1454 w 2908"/>
                    <a:gd name="T11" fmla="*/ 2195 h 2196"/>
                    <a:gd name="T12" fmla="*/ 2907 w 2908"/>
                    <a:gd name="T13" fmla="*/ 1866 h 2196"/>
                    <a:gd name="T14" fmla="*/ 2907 w 2908"/>
                    <a:gd name="T15" fmla="*/ 329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8" h="2196">
                      <a:moveTo>
                        <a:pt x="2907" y="329"/>
                      </a:moveTo>
                      <a:lnTo>
                        <a:pt x="2907" y="329"/>
                      </a:lnTo>
                      <a:cubicBezTo>
                        <a:pt x="2907" y="138"/>
                        <a:pt x="2249" y="0"/>
                        <a:pt x="1454" y="0"/>
                      </a:cubicBezTo>
                      <a:cubicBezTo>
                        <a:pt x="658" y="0"/>
                        <a:pt x="0" y="138"/>
                        <a:pt x="0" y="329"/>
                      </a:cubicBezTo>
                      <a:lnTo>
                        <a:pt x="0" y="1866"/>
                      </a:lnTo>
                      <a:cubicBezTo>
                        <a:pt x="0" y="2058"/>
                        <a:pt x="658" y="2195"/>
                        <a:pt x="1454" y="2195"/>
                      </a:cubicBezTo>
                      <a:cubicBezTo>
                        <a:pt x="2249" y="2195"/>
                        <a:pt x="2907" y="2058"/>
                        <a:pt x="2907" y="1866"/>
                      </a:cubicBezTo>
                      <a:lnTo>
                        <a:pt x="2907" y="32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14" name="TextBox 213"/>
              <p:cNvSpPr txBox="1"/>
              <p:nvPr/>
            </p:nvSpPr>
            <p:spPr>
              <a:xfrm>
                <a:off x="8157173" y="3750580"/>
                <a:ext cx="5818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Database</a:t>
                </a:r>
              </a:p>
            </p:txBody>
          </p:sp>
        </p:grpSp>
        <p:sp>
          <p:nvSpPr>
            <p:cNvPr id="220" name="Rectangle 219"/>
            <p:cNvSpPr/>
            <p:nvPr/>
          </p:nvSpPr>
          <p:spPr>
            <a:xfrm>
              <a:off x="4100936" y="0"/>
              <a:ext cx="537127" cy="30992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290234" y="1481220"/>
            <a:ext cx="733212" cy="649332"/>
            <a:chOff x="1008236" y="0"/>
            <a:chExt cx="733212" cy="649332"/>
          </a:xfrm>
        </p:grpSpPr>
        <p:grpSp>
          <p:nvGrpSpPr>
            <p:cNvPr id="263" name="Group 262"/>
            <p:cNvGrpSpPr/>
            <p:nvPr/>
          </p:nvGrpSpPr>
          <p:grpSpPr>
            <a:xfrm>
              <a:off x="1028049" y="0"/>
              <a:ext cx="693587" cy="649332"/>
              <a:chOff x="2056097" y="4600548"/>
              <a:chExt cx="693587" cy="649332"/>
            </a:xfrm>
          </p:grpSpPr>
          <p:sp>
            <p:nvSpPr>
              <p:cNvPr id="373" name="TextBox 372"/>
              <p:cNvSpPr txBox="1"/>
              <p:nvPr/>
            </p:nvSpPr>
            <p:spPr>
              <a:xfrm>
                <a:off x="2056097" y="5065214"/>
                <a:ext cx="6935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Smart Card</a:t>
                </a:r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>
                <a:off x="2099784" y="4600548"/>
                <a:ext cx="606212" cy="395332"/>
                <a:chOff x="6365875" y="5026025"/>
                <a:chExt cx="3495675" cy="2279650"/>
              </a:xfrm>
            </p:grpSpPr>
            <p:sp>
              <p:nvSpPr>
                <p:cNvPr id="375" name="Freeform 25"/>
                <p:cNvSpPr>
                  <a:spLocks noChangeArrowheads="1"/>
                </p:cNvSpPr>
                <p:nvPr/>
              </p:nvSpPr>
              <p:spPr bwMode="auto">
                <a:xfrm>
                  <a:off x="6365875" y="5026025"/>
                  <a:ext cx="3495675" cy="2279650"/>
                </a:xfrm>
                <a:custGeom>
                  <a:avLst/>
                  <a:gdLst>
                    <a:gd name="T0" fmla="*/ 9286 w 9709"/>
                    <a:gd name="T1" fmla="*/ 6332 h 6333"/>
                    <a:gd name="T2" fmla="*/ 9286 w 9709"/>
                    <a:gd name="T3" fmla="*/ 6332 h 6333"/>
                    <a:gd name="T4" fmla="*/ 422 w 9709"/>
                    <a:gd name="T5" fmla="*/ 6332 h 6333"/>
                    <a:gd name="T6" fmla="*/ 0 w 9709"/>
                    <a:gd name="T7" fmla="*/ 5910 h 6333"/>
                    <a:gd name="T8" fmla="*/ 0 w 9709"/>
                    <a:gd name="T9" fmla="*/ 449 h 6333"/>
                    <a:gd name="T10" fmla="*/ 422 w 9709"/>
                    <a:gd name="T11" fmla="*/ 0 h 6333"/>
                    <a:gd name="T12" fmla="*/ 9286 w 9709"/>
                    <a:gd name="T13" fmla="*/ 0 h 6333"/>
                    <a:gd name="T14" fmla="*/ 9708 w 9709"/>
                    <a:gd name="T15" fmla="*/ 449 h 6333"/>
                    <a:gd name="T16" fmla="*/ 9708 w 9709"/>
                    <a:gd name="T17" fmla="*/ 5910 h 6333"/>
                    <a:gd name="T18" fmla="*/ 9286 w 9709"/>
                    <a:gd name="T19" fmla="*/ 6332 h 6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09" h="6333">
                      <a:moveTo>
                        <a:pt x="9286" y="6332"/>
                      </a:moveTo>
                      <a:lnTo>
                        <a:pt x="9286" y="6332"/>
                      </a:lnTo>
                      <a:cubicBezTo>
                        <a:pt x="422" y="6332"/>
                        <a:pt x="422" y="6332"/>
                        <a:pt x="422" y="6332"/>
                      </a:cubicBezTo>
                      <a:cubicBezTo>
                        <a:pt x="185" y="6332"/>
                        <a:pt x="0" y="6121"/>
                        <a:pt x="0" y="5910"/>
                      </a:cubicBezTo>
                      <a:cubicBezTo>
                        <a:pt x="0" y="449"/>
                        <a:pt x="0" y="449"/>
                        <a:pt x="0" y="449"/>
                      </a:cubicBezTo>
                      <a:cubicBezTo>
                        <a:pt x="0" y="211"/>
                        <a:pt x="185" y="0"/>
                        <a:pt x="422" y="0"/>
                      </a:cubicBezTo>
                      <a:cubicBezTo>
                        <a:pt x="9286" y="0"/>
                        <a:pt x="9286" y="0"/>
                        <a:pt x="9286" y="0"/>
                      </a:cubicBezTo>
                      <a:cubicBezTo>
                        <a:pt x="9523" y="0"/>
                        <a:pt x="9708" y="211"/>
                        <a:pt x="9708" y="449"/>
                      </a:cubicBezTo>
                      <a:cubicBezTo>
                        <a:pt x="9708" y="5910"/>
                        <a:pt x="9708" y="5910"/>
                        <a:pt x="9708" y="5910"/>
                      </a:cubicBezTo>
                      <a:cubicBezTo>
                        <a:pt x="9708" y="6121"/>
                        <a:pt x="9523" y="6332"/>
                        <a:pt x="9286" y="633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" name="Freeform 26"/>
                <p:cNvSpPr>
                  <a:spLocks noChangeArrowheads="1"/>
                </p:cNvSpPr>
                <p:nvPr/>
              </p:nvSpPr>
              <p:spPr bwMode="auto">
                <a:xfrm>
                  <a:off x="6650038" y="5937250"/>
                  <a:ext cx="1063625" cy="874713"/>
                </a:xfrm>
                <a:custGeom>
                  <a:avLst/>
                  <a:gdLst>
                    <a:gd name="T0" fmla="*/ 2532 w 2955"/>
                    <a:gd name="T1" fmla="*/ 2427 h 2428"/>
                    <a:gd name="T2" fmla="*/ 2532 w 2955"/>
                    <a:gd name="T3" fmla="*/ 2427 h 2428"/>
                    <a:gd name="T4" fmla="*/ 422 w 2955"/>
                    <a:gd name="T5" fmla="*/ 2427 h 2428"/>
                    <a:gd name="T6" fmla="*/ 0 w 2955"/>
                    <a:gd name="T7" fmla="*/ 2005 h 2428"/>
                    <a:gd name="T8" fmla="*/ 0 w 2955"/>
                    <a:gd name="T9" fmla="*/ 422 h 2428"/>
                    <a:gd name="T10" fmla="*/ 422 w 2955"/>
                    <a:gd name="T11" fmla="*/ 0 h 2428"/>
                    <a:gd name="T12" fmla="*/ 2532 w 2955"/>
                    <a:gd name="T13" fmla="*/ 0 h 2428"/>
                    <a:gd name="T14" fmla="*/ 2954 w 2955"/>
                    <a:gd name="T15" fmla="*/ 422 h 2428"/>
                    <a:gd name="T16" fmla="*/ 2954 w 2955"/>
                    <a:gd name="T17" fmla="*/ 2005 h 2428"/>
                    <a:gd name="T18" fmla="*/ 2532 w 2955"/>
                    <a:gd name="T19" fmla="*/ 2427 h 2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55" h="2428">
                      <a:moveTo>
                        <a:pt x="2532" y="2427"/>
                      </a:moveTo>
                      <a:lnTo>
                        <a:pt x="2532" y="2427"/>
                      </a:lnTo>
                      <a:cubicBezTo>
                        <a:pt x="422" y="2427"/>
                        <a:pt x="422" y="2427"/>
                        <a:pt x="422" y="2427"/>
                      </a:cubicBezTo>
                      <a:cubicBezTo>
                        <a:pt x="185" y="2427"/>
                        <a:pt x="0" y="2242"/>
                        <a:pt x="0" y="2005"/>
                      </a:cubicBezTo>
                      <a:cubicBezTo>
                        <a:pt x="0" y="422"/>
                        <a:pt x="0" y="422"/>
                        <a:pt x="0" y="422"/>
                      </a:cubicBezTo>
                      <a:cubicBezTo>
                        <a:pt x="0" y="211"/>
                        <a:pt x="185" y="0"/>
                        <a:pt x="422" y="0"/>
                      </a:cubicBezTo>
                      <a:cubicBezTo>
                        <a:pt x="2532" y="0"/>
                        <a:pt x="2532" y="0"/>
                        <a:pt x="2532" y="0"/>
                      </a:cubicBezTo>
                      <a:cubicBezTo>
                        <a:pt x="2743" y="0"/>
                        <a:pt x="2954" y="211"/>
                        <a:pt x="2954" y="422"/>
                      </a:cubicBezTo>
                      <a:cubicBezTo>
                        <a:pt x="2954" y="2005"/>
                        <a:pt x="2954" y="2005"/>
                        <a:pt x="2954" y="2005"/>
                      </a:cubicBezTo>
                      <a:cubicBezTo>
                        <a:pt x="2954" y="2242"/>
                        <a:pt x="2743" y="2427"/>
                        <a:pt x="2532" y="242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7" name="Freeform 27"/>
                <p:cNvSpPr>
                  <a:spLocks noChangeArrowheads="1"/>
                </p:cNvSpPr>
                <p:nvPr/>
              </p:nvSpPr>
              <p:spPr bwMode="auto">
                <a:xfrm>
                  <a:off x="7000875" y="6099175"/>
                  <a:ext cx="361950" cy="560388"/>
                </a:xfrm>
                <a:custGeom>
                  <a:avLst/>
                  <a:gdLst>
                    <a:gd name="T0" fmla="*/ 765 w 1004"/>
                    <a:gd name="T1" fmla="*/ 1557 h 1558"/>
                    <a:gd name="T2" fmla="*/ 765 w 1004"/>
                    <a:gd name="T3" fmla="*/ 1557 h 1558"/>
                    <a:gd name="T4" fmla="*/ 212 w 1004"/>
                    <a:gd name="T5" fmla="*/ 1557 h 1558"/>
                    <a:gd name="T6" fmla="*/ 0 w 1004"/>
                    <a:gd name="T7" fmla="*/ 1320 h 1558"/>
                    <a:gd name="T8" fmla="*/ 0 w 1004"/>
                    <a:gd name="T9" fmla="*/ 211 h 1558"/>
                    <a:gd name="T10" fmla="*/ 212 w 1004"/>
                    <a:gd name="T11" fmla="*/ 0 h 1558"/>
                    <a:gd name="T12" fmla="*/ 765 w 1004"/>
                    <a:gd name="T13" fmla="*/ 0 h 1558"/>
                    <a:gd name="T14" fmla="*/ 1003 w 1004"/>
                    <a:gd name="T15" fmla="*/ 211 h 1558"/>
                    <a:gd name="T16" fmla="*/ 1003 w 1004"/>
                    <a:gd name="T17" fmla="*/ 1320 h 1558"/>
                    <a:gd name="T18" fmla="*/ 765 w 1004"/>
                    <a:gd name="T19" fmla="*/ 1557 h 1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4" h="1558">
                      <a:moveTo>
                        <a:pt x="765" y="1557"/>
                      </a:moveTo>
                      <a:lnTo>
                        <a:pt x="765" y="1557"/>
                      </a:lnTo>
                      <a:cubicBezTo>
                        <a:pt x="212" y="1557"/>
                        <a:pt x="212" y="1557"/>
                        <a:pt x="212" y="1557"/>
                      </a:cubicBezTo>
                      <a:cubicBezTo>
                        <a:pt x="106" y="1557"/>
                        <a:pt x="0" y="1451"/>
                        <a:pt x="0" y="1320"/>
                      </a:cubicBezTo>
                      <a:cubicBezTo>
                        <a:pt x="0" y="211"/>
                        <a:pt x="0" y="211"/>
                        <a:pt x="0" y="211"/>
                      </a:cubicBezTo>
                      <a:cubicBezTo>
                        <a:pt x="0" y="106"/>
                        <a:pt x="106" y="0"/>
                        <a:pt x="212" y="0"/>
                      </a:cubicBezTo>
                      <a:cubicBezTo>
                        <a:pt x="765" y="0"/>
                        <a:pt x="765" y="0"/>
                        <a:pt x="765" y="0"/>
                      </a:cubicBezTo>
                      <a:cubicBezTo>
                        <a:pt x="897" y="0"/>
                        <a:pt x="1003" y="106"/>
                        <a:pt x="1003" y="211"/>
                      </a:cubicBezTo>
                      <a:cubicBezTo>
                        <a:pt x="1003" y="1320"/>
                        <a:pt x="1003" y="1320"/>
                        <a:pt x="1003" y="1320"/>
                      </a:cubicBezTo>
                      <a:cubicBezTo>
                        <a:pt x="1003" y="1451"/>
                        <a:pt x="897" y="1557"/>
                        <a:pt x="765" y="155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" name="Line 28"/>
                <p:cNvSpPr>
                  <a:spLocks noChangeShapeType="1"/>
                </p:cNvSpPr>
                <p:nvPr/>
              </p:nvSpPr>
              <p:spPr bwMode="auto">
                <a:xfrm>
                  <a:off x="7362825" y="6184900"/>
                  <a:ext cx="350838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" name="Line 29"/>
                <p:cNvSpPr>
                  <a:spLocks noChangeShapeType="1"/>
                </p:cNvSpPr>
                <p:nvPr/>
              </p:nvSpPr>
              <p:spPr bwMode="auto">
                <a:xfrm>
                  <a:off x="7362825" y="6375400"/>
                  <a:ext cx="350838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" name="Line 30"/>
                <p:cNvSpPr>
                  <a:spLocks noChangeShapeType="1"/>
                </p:cNvSpPr>
                <p:nvPr/>
              </p:nvSpPr>
              <p:spPr bwMode="auto">
                <a:xfrm>
                  <a:off x="7362825" y="6564313"/>
                  <a:ext cx="350838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" name="Line 31"/>
                <p:cNvSpPr>
                  <a:spLocks noChangeShapeType="1"/>
                </p:cNvSpPr>
                <p:nvPr/>
              </p:nvSpPr>
              <p:spPr bwMode="auto">
                <a:xfrm>
                  <a:off x="6650038" y="6184900"/>
                  <a:ext cx="350837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" name="Line 32"/>
                <p:cNvSpPr>
                  <a:spLocks noChangeShapeType="1"/>
                </p:cNvSpPr>
                <p:nvPr/>
              </p:nvSpPr>
              <p:spPr bwMode="auto">
                <a:xfrm>
                  <a:off x="6650038" y="6375400"/>
                  <a:ext cx="350837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" name="Line 33"/>
                <p:cNvSpPr>
                  <a:spLocks noChangeShapeType="1"/>
                </p:cNvSpPr>
                <p:nvPr/>
              </p:nvSpPr>
              <p:spPr bwMode="auto">
                <a:xfrm>
                  <a:off x="6650038" y="6564313"/>
                  <a:ext cx="350837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7181850" y="5935663"/>
                  <a:ext cx="1588" cy="15557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5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7181850" y="6657975"/>
                  <a:ext cx="1588" cy="15557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6" name="Line 36"/>
                <p:cNvSpPr>
                  <a:spLocks noChangeShapeType="1"/>
                </p:cNvSpPr>
                <p:nvPr/>
              </p:nvSpPr>
              <p:spPr bwMode="auto">
                <a:xfrm>
                  <a:off x="6365875" y="5424488"/>
                  <a:ext cx="3494088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64" name="Rectangle 263"/>
            <p:cNvSpPr/>
            <p:nvPr/>
          </p:nvSpPr>
          <p:spPr>
            <a:xfrm>
              <a:off x="1008236" y="0"/>
              <a:ext cx="733212" cy="395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69" name="Title 268"/>
          <p:cNvSpPr>
            <a:spLocks noGrp="1"/>
          </p:cNvSpPr>
          <p:nvPr>
            <p:ph type="title"/>
          </p:nvPr>
        </p:nvSpPr>
        <p:spPr>
          <a:xfrm>
            <a:off x="838200" y="-2130"/>
            <a:ext cx="10515600" cy="1325563"/>
          </a:xfrm>
        </p:spPr>
        <p:txBody>
          <a:bodyPr/>
          <a:lstStyle/>
          <a:p>
            <a:r>
              <a:rPr lang="en-US" dirty="0"/>
              <a:t>Miscellaneous Components</a:t>
            </a:r>
          </a:p>
        </p:txBody>
      </p:sp>
      <p:grpSp>
        <p:nvGrpSpPr>
          <p:cNvPr id="355" name="Group 354"/>
          <p:cNvGrpSpPr/>
          <p:nvPr/>
        </p:nvGrpSpPr>
        <p:grpSpPr>
          <a:xfrm>
            <a:off x="3877965" y="1732582"/>
            <a:ext cx="849590" cy="397970"/>
            <a:chOff x="217995" y="0"/>
            <a:chExt cx="849590" cy="397970"/>
          </a:xfrm>
        </p:grpSpPr>
        <p:grpSp>
          <p:nvGrpSpPr>
            <p:cNvPr id="372" name="Group 371"/>
            <p:cNvGrpSpPr/>
            <p:nvPr/>
          </p:nvGrpSpPr>
          <p:grpSpPr>
            <a:xfrm>
              <a:off x="281495" y="0"/>
              <a:ext cx="722590" cy="397970"/>
              <a:chOff x="562990" y="3537276"/>
              <a:chExt cx="722590" cy="397970"/>
            </a:xfrm>
          </p:grpSpPr>
          <p:sp>
            <p:nvSpPr>
              <p:cNvPr id="388" name="TextBox 387"/>
              <p:cNvSpPr txBox="1"/>
              <p:nvPr/>
            </p:nvSpPr>
            <p:spPr>
              <a:xfrm>
                <a:off x="715061" y="3750580"/>
                <a:ext cx="41844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Tunnel</a:t>
                </a:r>
              </a:p>
            </p:txBody>
          </p:sp>
          <p:grpSp>
            <p:nvGrpSpPr>
              <p:cNvPr id="389" name="Group 388"/>
              <p:cNvGrpSpPr/>
              <p:nvPr/>
            </p:nvGrpSpPr>
            <p:grpSpPr>
              <a:xfrm flipV="1">
                <a:off x="562990" y="3537276"/>
                <a:ext cx="722590" cy="143970"/>
                <a:chOff x="901700" y="2986088"/>
                <a:chExt cx="8358188" cy="1665287"/>
              </a:xfrm>
            </p:grpSpPr>
            <p:sp>
              <p:nvSpPr>
                <p:cNvPr id="390" name="Freeform 1"/>
                <p:cNvSpPr>
                  <a:spLocks noChangeArrowheads="1"/>
                </p:cNvSpPr>
                <p:nvPr/>
              </p:nvSpPr>
              <p:spPr bwMode="auto">
                <a:xfrm>
                  <a:off x="901700" y="2986088"/>
                  <a:ext cx="8358188" cy="1665287"/>
                </a:xfrm>
                <a:custGeom>
                  <a:avLst/>
                  <a:gdLst>
                    <a:gd name="T0" fmla="*/ 20905 w 23219"/>
                    <a:gd name="T1" fmla="*/ 4624 h 4625"/>
                    <a:gd name="T2" fmla="*/ 20905 w 23219"/>
                    <a:gd name="T3" fmla="*/ 4624 h 4625"/>
                    <a:gd name="T4" fmla="*/ 2312 w 23219"/>
                    <a:gd name="T5" fmla="*/ 4624 h 4625"/>
                    <a:gd name="T6" fmla="*/ 0 w 23219"/>
                    <a:gd name="T7" fmla="*/ 2313 h 4625"/>
                    <a:gd name="T8" fmla="*/ 0 w 23219"/>
                    <a:gd name="T9" fmla="*/ 2313 h 4625"/>
                    <a:gd name="T10" fmla="*/ 2312 w 23219"/>
                    <a:gd name="T11" fmla="*/ 0 h 4625"/>
                    <a:gd name="T12" fmla="*/ 20905 w 23219"/>
                    <a:gd name="T13" fmla="*/ 0 h 4625"/>
                    <a:gd name="T14" fmla="*/ 23218 w 23219"/>
                    <a:gd name="T15" fmla="*/ 2313 h 4625"/>
                    <a:gd name="T16" fmla="*/ 23218 w 23219"/>
                    <a:gd name="T17" fmla="*/ 2313 h 4625"/>
                    <a:gd name="T18" fmla="*/ 20905 w 23219"/>
                    <a:gd name="T19" fmla="*/ 4624 h 4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219" h="4625">
                      <a:moveTo>
                        <a:pt x="20905" y="4624"/>
                      </a:moveTo>
                      <a:lnTo>
                        <a:pt x="20905" y="4624"/>
                      </a:lnTo>
                      <a:cubicBezTo>
                        <a:pt x="2312" y="4624"/>
                        <a:pt x="2312" y="4624"/>
                        <a:pt x="2312" y="4624"/>
                      </a:cubicBezTo>
                      <a:cubicBezTo>
                        <a:pt x="1031" y="4624"/>
                        <a:pt x="0" y="3593"/>
                        <a:pt x="0" y="2313"/>
                      </a:cubicBezTo>
                      <a:lnTo>
                        <a:pt x="0" y="2313"/>
                      </a:lnTo>
                      <a:cubicBezTo>
                        <a:pt x="0" y="1031"/>
                        <a:pt x="1031" y="0"/>
                        <a:pt x="2312" y="0"/>
                      </a:cubicBezTo>
                      <a:cubicBezTo>
                        <a:pt x="20905" y="0"/>
                        <a:pt x="20905" y="0"/>
                        <a:pt x="20905" y="0"/>
                      </a:cubicBezTo>
                      <a:cubicBezTo>
                        <a:pt x="22186" y="0"/>
                        <a:pt x="23218" y="1031"/>
                        <a:pt x="23218" y="2313"/>
                      </a:cubicBezTo>
                      <a:lnTo>
                        <a:pt x="23218" y="2313"/>
                      </a:lnTo>
                      <a:cubicBezTo>
                        <a:pt x="23218" y="3593"/>
                        <a:pt x="22186" y="4624"/>
                        <a:pt x="20905" y="46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1" name="Freeform 2"/>
                <p:cNvSpPr>
                  <a:spLocks noChangeArrowheads="1"/>
                </p:cNvSpPr>
                <p:nvPr/>
              </p:nvSpPr>
              <p:spPr bwMode="auto">
                <a:xfrm>
                  <a:off x="901700" y="2986088"/>
                  <a:ext cx="1665288" cy="1665287"/>
                </a:xfrm>
                <a:custGeom>
                  <a:avLst/>
                  <a:gdLst>
                    <a:gd name="T0" fmla="*/ 0 w 4626"/>
                    <a:gd name="T1" fmla="*/ 2313 h 4625"/>
                    <a:gd name="T2" fmla="*/ 0 w 4626"/>
                    <a:gd name="T3" fmla="*/ 2313 h 4625"/>
                    <a:gd name="T4" fmla="*/ 2312 w 4626"/>
                    <a:gd name="T5" fmla="*/ 4624 h 4625"/>
                    <a:gd name="T6" fmla="*/ 4625 w 4626"/>
                    <a:gd name="T7" fmla="*/ 2313 h 4625"/>
                    <a:gd name="T8" fmla="*/ 2312 w 4626"/>
                    <a:gd name="T9" fmla="*/ 0 h 4625"/>
                    <a:gd name="T10" fmla="*/ 0 w 4626"/>
                    <a:gd name="T11" fmla="*/ 2313 h 4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26" h="4625">
                      <a:moveTo>
                        <a:pt x="0" y="2313"/>
                      </a:moveTo>
                      <a:lnTo>
                        <a:pt x="0" y="2313"/>
                      </a:lnTo>
                      <a:cubicBezTo>
                        <a:pt x="0" y="3593"/>
                        <a:pt x="1031" y="4624"/>
                        <a:pt x="2312" y="4624"/>
                      </a:cubicBezTo>
                      <a:cubicBezTo>
                        <a:pt x="3594" y="4624"/>
                        <a:pt x="4625" y="3593"/>
                        <a:pt x="4625" y="2313"/>
                      </a:cubicBezTo>
                      <a:cubicBezTo>
                        <a:pt x="4625" y="1031"/>
                        <a:pt x="3594" y="0"/>
                        <a:pt x="2312" y="0"/>
                      </a:cubicBezTo>
                      <a:cubicBezTo>
                        <a:pt x="1031" y="0"/>
                        <a:pt x="0" y="1031"/>
                        <a:pt x="0" y="23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7" name="Rectangle 386"/>
            <p:cNvSpPr/>
            <p:nvPr/>
          </p:nvSpPr>
          <p:spPr>
            <a:xfrm>
              <a:off x="217995" y="0"/>
              <a:ext cx="849590" cy="1439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5622655" y="1368969"/>
            <a:ext cx="652050" cy="761583"/>
            <a:chOff x="1016752" y="0"/>
            <a:chExt cx="652050" cy="761583"/>
          </a:xfrm>
        </p:grpSpPr>
        <p:grpSp>
          <p:nvGrpSpPr>
            <p:cNvPr id="393" name="Group 392"/>
            <p:cNvGrpSpPr/>
            <p:nvPr/>
          </p:nvGrpSpPr>
          <p:grpSpPr>
            <a:xfrm>
              <a:off x="1080252" y="0"/>
              <a:ext cx="525050" cy="761583"/>
              <a:chOff x="2160505" y="3173663"/>
              <a:chExt cx="525050" cy="761583"/>
            </a:xfrm>
          </p:grpSpPr>
          <p:grpSp>
            <p:nvGrpSpPr>
              <p:cNvPr id="395" name="Group 394"/>
              <p:cNvGrpSpPr/>
              <p:nvPr/>
            </p:nvGrpSpPr>
            <p:grpSpPr>
              <a:xfrm>
                <a:off x="2160505" y="3173663"/>
                <a:ext cx="525050" cy="507583"/>
                <a:chOff x="347663" y="109538"/>
                <a:chExt cx="2386012" cy="2306637"/>
              </a:xfrm>
            </p:grpSpPr>
            <p:sp>
              <p:nvSpPr>
                <p:cNvPr id="397" name="Freeform 3"/>
                <p:cNvSpPr>
                  <a:spLocks noChangeArrowheads="1"/>
                </p:cNvSpPr>
                <p:nvPr/>
              </p:nvSpPr>
              <p:spPr bwMode="auto">
                <a:xfrm>
                  <a:off x="347663" y="109538"/>
                  <a:ext cx="338137" cy="338137"/>
                </a:xfrm>
                <a:custGeom>
                  <a:avLst/>
                  <a:gdLst>
                    <a:gd name="T0" fmla="*/ 93 w 938"/>
                    <a:gd name="T1" fmla="*/ 937 h 938"/>
                    <a:gd name="T2" fmla="*/ 93 w 938"/>
                    <a:gd name="T3" fmla="*/ 937 h 938"/>
                    <a:gd name="T4" fmla="*/ 937 w 938"/>
                    <a:gd name="T5" fmla="*/ 937 h 938"/>
                    <a:gd name="T6" fmla="*/ 937 w 938"/>
                    <a:gd name="T7" fmla="*/ 0 h 938"/>
                    <a:gd name="T8" fmla="*/ 468 w 938"/>
                    <a:gd name="T9" fmla="*/ 0 h 938"/>
                    <a:gd name="T10" fmla="*/ 0 w 938"/>
                    <a:gd name="T11" fmla="*/ 468 h 938"/>
                    <a:gd name="T12" fmla="*/ 0 w 938"/>
                    <a:gd name="T13" fmla="*/ 843 h 938"/>
                    <a:gd name="T14" fmla="*/ 93 w 938"/>
                    <a:gd name="T15" fmla="*/ 937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38" h="938">
                      <a:moveTo>
                        <a:pt x="93" y="937"/>
                      </a:moveTo>
                      <a:lnTo>
                        <a:pt x="93" y="937"/>
                      </a:lnTo>
                      <a:cubicBezTo>
                        <a:pt x="937" y="937"/>
                        <a:pt x="937" y="937"/>
                        <a:pt x="937" y="937"/>
                      </a:cubicBezTo>
                      <a:cubicBezTo>
                        <a:pt x="937" y="0"/>
                        <a:pt x="937" y="0"/>
                        <a:pt x="937" y="0"/>
                      </a:cubicBezTo>
                      <a:cubicBezTo>
                        <a:pt x="468" y="0"/>
                        <a:pt x="468" y="0"/>
                        <a:pt x="468" y="0"/>
                      </a:cubicBezTo>
                      <a:cubicBezTo>
                        <a:pt x="187" y="0"/>
                        <a:pt x="0" y="218"/>
                        <a:pt x="0" y="468"/>
                      </a:cubicBezTo>
                      <a:cubicBezTo>
                        <a:pt x="0" y="843"/>
                        <a:pt x="0" y="843"/>
                        <a:pt x="0" y="843"/>
                      </a:cubicBezTo>
                      <a:cubicBezTo>
                        <a:pt x="0" y="906"/>
                        <a:pt x="31" y="937"/>
                        <a:pt x="93" y="93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Freeform 4"/>
                <p:cNvSpPr>
                  <a:spLocks noChangeArrowheads="1"/>
                </p:cNvSpPr>
                <p:nvPr/>
              </p:nvSpPr>
              <p:spPr bwMode="auto">
                <a:xfrm>
                  <a:off x="685800" y="109538"/>
                  <a:ext cx="2047875" cy="2306637"/>
                </a:xfrm>
                <a:custGeom>
                  <a:avLst/>
                  <a:gdLst>
                    <a:gd name="T0" fmla="*/ 531 w 5689"/>
                    <a:gd name="T1" fmla="*/ 6406 h 6407"/>
                    <a:gd name="T2" fmla="*/ 531 w 5689"/>
                    <a:gd name="T3" fmla="*/ 6406 h 6407"/>
                    <a:gd name="T4" fmla="*/ 1063 w 5689"/>
                    <a:gd name="T5" fmla="*/ 5875 h 6407"/>
                    <a:gd name="T6" fmla="*/ 1063 w 5689"/>
                    <a:gd name="T7" fmla="*/ 5437 h 6407"/>
                    <a:gd name="T8" fmla="*/ 1188 w 5689"/>
                    <a:gd name="T9" fmla="*/ 5343 h 6407"/>
                    <a:gd name="T10" fmla="*/ 5563 w 5689"/>
                    <a:gd name="T11" fmla="*/ 5343 h 6407"/>
                    <a:gd name="T12" fmla="*/ 5688 w 5689"/>
                    <a:gd name="T13" fmla="*/ 5437 h 6407"/>
                    <a:gd name="T14" fmla="*/ 5688 w 5689"/>
                    <a:gd name="T15" fmla="*/ 6031 h 6407"/>
                    <a:gd name="T16" fmla="*/ 5313 w 5689"/>
                    <a:gd name="T17" fmla="*/ 6406 h 6407"/>
                    <a:gd name="T18" fmla="*/ 406 w 5689"/>
                    <a:gd name="T19" fmla="*/ 6406 h 6407"/>
                    <a:gd name="T20" fmla="*/ 344 w 5689"/>
                    <a:gd name="T21" fmla="*/ 6406 h 6407"/>
                    <a:gd name="T22" fmla="*/ 0 w 5689"/>
                    <a:gd name="T23" fmla="*/ 6031 h 6407"/>
                    <a:gd name="T24" fmla="*/ 0 w 5689"/>
                    <a:gd name="T25" fmla="*/ 0 h 6407"/>
                    <a:gd name="T26" fmla="*/ 4375 w 5689"/>
                    <a:gd name="T27" fmla="*/ 0 h 6407"/>
                    <a:gd name="T28" fmla="*/ 4719 w 5689"/>
                    <a:gd name="T29" fmla="*/ 343 h 6407"/>
                    <a:gd name="T30" fmla="*/ 4719 w 5689"/>
                    <a:gd name="T31" fmla="*/ 5375 h 64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689" h="6407">
                      <a:moveTo>
                        <a:pt x="531" y="6406"/>
                      </a:moveTo>
                      <a:lnTo>
                        <a:pt x="531" y="6406"/>
                      </a:lnTo>
                      <a:cubicBezTo>
                        <a:pt x="813" y="6406"/>
                        <a:pt x="1063" y="6156"/>
                        <a:pt x="1063" y="5875"/>
                      </a:cubicBezTo>
                      <a:cubicBezTo>
                        <a:pt x="1063" y="5437"/>
                        <a:pt x="1063" y="5437"/>
                        <a:pt x="1063" y="5437"/>
                      </a:cubicBezTo>
                      <a:cubicBezTo>
                        <a:pt x="1063" y="5375"/>
                        <a:pt x="1125" y="5343"/>
                        <a:pt x="1188" y="5343"/>
                      </a:cubicBezTo>
                      <a:cubicBezTo>
                        <a:pt x="5563" y="5343"/>
                        <a:pt x="5563" y="5343"/>
                        <a:pt x="5563" y="5343"/>
                      </a:cubicBezTo>
                      <a:cubicBezTo>
                        <a:pt x="5625" y="5343"/>
                        <a:pt x="5688" y="5375"/>
                        <a:pt x="5688" y="5437"/>
                      </a:cubicBezTo>
                      <a:cubicBezTo>
                        <a:pt x="5688" y="6031"/>
                        <a:pt x="5688" y="6031"/>
                        <a:pt x="5688" y="6031"/>
                      </a:cubicBezTo>
                      <a:cubicBezTo>
                        <a:pt x="5688" y="6250"/>
                        <a:pt x="5531" y="6406"/>
                        <a:pt x="5313" y="6406"/>
                      </a:cubicBezTo>
                      <a:cubicBezTo>
                        <a:pt x="406" y="6406"/>
                        <a:pt x="406" y="6406"/>
                        <a:pt x="406" y="6406"/>
                      </a:cubicBezTo>
                      <a:cubicBezTo>
                        <a:pt x="344" y="6406"/>
                        <a:pt x="344" y="6406"/>
                        <a:pt x="344" y="6406"/>
                      </a:cubicBezTo>
                      <a:cubicBezTo>
                        <a:pt x="156" y="6406"/>
                        <a:pt x="0" y="6250"/>
                        <a:pt x="0" y="603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375" y="0"/>
                        <a:pt x="4375" y="0"/>
                        <a:pt x="4375" y="0"/>
                      </a:cubicBezTo>
                      <a:cubicBezTo>
                        <a:pt x="4563" y="0"/>
                        <a:pt x="4719" y="156"/>
                        <a:pt x="4719" y="343"/>
                      </a:cubicBezTo>
                      <a:cubicBezTo>
                        <a:pt x="4719" y="5375"/>
                        <a:pt x="4719" y="5375"/>
                        <a:pt x="4719" y="537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9" name="Freeform 16"/>
                <p:cNvSpPr>
                  <a:spLocks noChangeArrowheads="1"/>
                </p:cNvSpPr>
                <p:nvPr/>
              </p:nvSpPr>
              <p:spPr bwMode="auto">
                <a:xfrm>
                  <a:off x="977900" y="1031875"/>
                  <a:ext cx="338138" cy="280988"/>
                </a:xfrm>
                <a:custGeom>
                  <a:avLst/>
                  <a:gdLst>
                    <a:gd name="T0" fmla="*/ 937 w 938"/>
                    <a:gd name="T1" fmla="*/ 781 h 782"/>
                    <a:gd name="T2" fmla="*/ 0 w 938"/>
                    <a:gd name="T3" fmla="*/ 406 h 782"/>
                    <a:gd name="T4" fmla="*/ 937 w 938"/>
                    <a:gd name="T5" fmla="*/ 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38" h="782">
                      <a:moveTo>
                        <a:pt x="937" y="781"/>
                      </a:moveTo>
                      <a:lnTo>
                        <a:pt x="0" y="406"/>
                      </a:lnTo>
                      <a:lnTo>
                        <a:pt x="937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0" name="Freeform 17"/>
                <p:cNvSpPr>
                  <a:spLocks noChangeArrowheads="1"/>
                </p:cNvSpPr>
                <p:nvPr/>
              </p:nvSpPr>
              <p:spPr bwMode="auto">
                <a:xfrm>
                  <a:off x="1754188" y="1031875"/>
                  <a:ext cx="327025" cy="280988"/>
                </a:xfrm>
                <a:custGeom>
                  <a:avLst/>
                  <a:gdLst>
                    <a:gd name="T0" fmla="*/ 0 w 907"/>
                    <a:gd name="T1" fmla="*/ 781 h 782"/>
                    <a:gd name="T2" fmla="*/ 906 w 907"/>
                    <a:gd name="T3" fmla="*/ 406 h 782"/>
                    <a:gd name="T4" fmla="*/ 0 w 907"/>
                    <a:gd name="T5" fmla="*/ 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07" h="782">
                      <a:moveTo>
                        <a:pt x="0" y="781"/>
                      </a:moveTo>
                      <a:lnTo>
                        <a:pt x="906" y="40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1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403350" y="919163"/>
                  <a:ext cx="261938" cy="506412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396" name="TextBox 395"/>
              <p:cNvSpPr txBox="1"/>
              <p:nvPr/>
            </p:nvSpPr>
            <p:spPr>
              <a:xfrm>
                <a:off x="2245449" y="3750580"/>
                <a:ext cx="3551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Script</a:t>
                </a:r>
              </a:p>
            </p:txBody>
          </p:sp>
        </p:grpSp>
        <p:sp>
          <p:nvSpPr>
            <p:cNvPr id="394" name="Rectangle 393"/>
            <p:cNvSpPr/>
            <p:nvPr/>
          </p:nvSpPr>
          <p:spPr>
            <a:xfrm>
              <a:off x="1016752" y="0"/>
              <a:ext cx="652050" cy="50758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7280977" y="1532458"/>
            <a:ext cx="627247" cy="598094"/>
            <a:chOff x="1772540" y="0"/>
            <a:chExt cx="627247" cy="598094"/>
          </a:xfrm>
        </p:grpSpPr>
        <p:grpSp>
          <p:nvGrpSpPr>
            <p:cNvPr id="403" name="Group 402"/>
            <p:cNvGrpSpPr/>
            <p:nvPr/>
          </p:nvGrpSpPr>
          <p:grpSpPr>
            <a:xfrm>
              <a:off x="1836040" y="0"/>
              <a:ext cx="500247" cy="598094"/>
              <a:chOff x="3672080" y="3337152"/>
              <a:chExt cx="500247" cy="598094"/>
            </a:xfrm>
          </p:grpSpPr>
          <p:grpSp>
            <p:nvGrpSpPr>
              <p:cNvPr id="405" name="Group 404"/>
              <p:cNvGrpSpPr/>
              <p:nvPr/>
            </p:nvGrpSpPr>
            <p:grpSpPr>
              <a:xfrm>
                <a:off x="3672080" y="3337152"/>
                <a:ext cx="500247" cy="344094"/>
                <a:chOff x="6096000" y="896938"/>
                <a:chExt cx="2273300" cy="1563687"/>
              </a:xfrm>
            </p:grpSpPr>
            <p:sp>
              <p:nvSpPr>
                <p:cNvPr id="407" name="Freeform 12"/>
                <p:cNvSpPr>
                  <a:spLocks noChangeArrowheads="1"/>
                </p:cNvSpPr>
                <p:nvPr/>
              </p:nvSpPr>
              <p:spPr bwMode="auto">
                <a:xfrm>
                  <a:off x="6096000" y="896938"/>
                  <a:ext cx="2273300" cy="1563687"/>
                </a:xfrm>
                <a:custGeom>
                  <a:avLst/>
                  <a:gdLst>
                    <a:gd name="T0" fmla="*/ 5813 w 6314"/>
                    <a:gd name="T1" fmla="*/ 4344 h 4345"/>
                    <a:gd name="T2" fmla="*/ 5813 w 6314"/>
                    <a:gd name="T3" fmla="*/ 4344 h 4345"/>
                    <a:gd name="T4" fmla="*/ 500 w 6314"/>
                    <a:gd name="T5" fmla="*/ 4344 h 4345"/>
                    <a:gd name="T6" fmla="*/ 0 w 6314"/>
                    <a:gd name="T7" fmla="*/ 3875 h 4345"/>
                    <a:gd name="T8" fmla="*/ 0 w 6314"/>
                    <a:gd name="T9" fmla="*/ 500 h 4345"/>
                    <a:gd name="T10" fmla="*/ 500 w 6314"/>
                    <a:gd name="T11" fmla="*/ 0 h 4345"/>
                    <a:gd name="T12" fmla="*/ 5813 w 6314"/>
                    <a:gd name="T13" fmla="*/ 0 h 4345"/>
                    <a:gd name="T14" fmla="*/ 6313 w 6314"/>
                    <a:gd name="T15" fmla="*/ 500 h 4345"/>
                    <a:gd name="T16" fmla="*/ 6313 w 6314"/>
                    <a:gd name="T17" fmla="*/ 3875 h 4345"/>
                    <a:gd name="T18" fmla="*/ 5813 w 6314"/>
                    <a:gd name="T19" fmla="*/ 4344 h 4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314" h="4345">
                      <a:moveTo>
                        <a:pt x="5813" y="4344"/>
                      </a:moveTo>
                      <a:lnTo>
                        <a:pt x="5813" y="4344"/>
                      </a:lnTo>
                      <a:cubicBezTo>
                        <a:pt x="500" y="4344"/>
                        <a:pt x="500" y="4344"/>
                        <a:pt x="500" y="4344"/>
                      </a:cubicBezTo>
                      <a:cubicBezTo>
                        <a:pt x="219" y="4344"/>
                        <a:pt x="0" y="4125"/>
                        <a:pt x="0" y="3875"/>
                      </a:cubicBezTo>
                      <a:cubicBezTo>
                        <a:pt x="0" y="500"/>
                        <a:pt x="0" y="500"/>
                        <a:pt x="0" y="500"/>
                      </a:cubicBezTo>
                      <a:cubicBezTo>
                        <a:pt x="0" y="219"/>
                        <a:pt x="219" y="0"/>
                        <a:pt x="500" y="0"/>
                      </a:cubicBezTo>
                      <a:cubicBezTo>
                        <a:pt x="5813" y="0"/>
                        <a:pt x="5813" y="0"/>
                        <a:pt x="5813" y="0"/>
                      </a:cubicBezTo>
                      <a:cubicBezTo>
                        <a:pt x="6094" y="0"/>
                        <a:pt x="6313" y="219"/>
                        <a:pt x="6313" y="500"/>
                      </a:cubicBezTo>
                      <a:cubicBezTo>
                        <a:pt x="6313" y="3875"/>
                        <a:pt x="6313" y="3875"/>
                        <a:pt x="6313" y="3875"/>
                      </a:cubicBezTo>
                      <a:cubicBezTo>
                        <a:pt x="6313" y="4125"/>
                        <a:pt x="6094" y="4344"/>
                        <a:pt x="5813" y="43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Freeform 13"/>
                <p:cNvSpPr>
                  <a:spLocks noChangeArrowheads="1"/>
                </p:cNvSpPr>
                <p:nvPr/>
              </p:nvSpPr>
              <p:spPr bwMode="auto">
                <a:xfrm>
                  <a:off x="6153150" y="952500"/>
                  <a:ext cx="2149475" cy="844550"/>
                </a:xfrm>
                <a:custGeom>
                  <a:avLst/>
                  <a:gdLst>
                    <a:gd name="T0" fmla="*/ 0 w 5969"/>
                    <a:gd name="T1" fmla="*/ 0 h 2345"/>
                    <a:gd name="T2" fmla="*/ 0 w 5969"/>
                    <a:gd name="T3" fmla="*/ 0 h 2345"/>
                    <a:gd name="T4" fmla="*/ 2906 w 5969"/>
                    <a:gd name="T5" fmla="*/ 2313 h 2345"/>
                    <a:gd name="T6" fmla="*/ 3093 w 5969"/>
                    <a:gd name="T7" fmla="*/ 2313 h 2345"/>
                    <a:gd name="T8" fmla="*/ 5968 w 5969"/>
                    <a:gd name="T9" fmla="*/ 0 h 2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69" h="234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906" y="2313"/>
                        <a:pt x="2906" y="2313"/>
                        <a:pt x="2906" y="2313"/>
                      </a:cubicBezTo>
                      <a:cubicBezTo>
                        <a:pt x="2968" y="2344"/>
                        <a:pt x="3031" y="2344"/>
                        <a:pt x="3093" y="2313"/>
                      </a:cubicBezTo>
                      <a:cubicBezTo>
                        <a:pt x="5968" y="0"/>
                        <a:pt x="5968" y="0"/>
                        <a:pt x="5968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9" name="Line 14"/>
                <p:cNvSpPr>
                  <a:spLocks noChangeShapeType="1"/>
                </p:cNvSpPr>
                <p:nvPr/>
              </p:nvSpPr>
              <p:spPr bwMode="auto">
                <a:xfrm>
                  <a:off x="7389813" y="1684338"/>
                  <a:ext cx="911225" cy="7318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6153150" y="1682750"/>
                  <a:ext cx="922338" cy="7350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06" name="TextBox 405"/>
              <p:cNvSpPr txBox="1"/>
              <p:nvPr/>
            </p:nvSpPr>
            <p:spPr>
              <a:xfrm>
                <a:off x="3750682" y="3750580"/>
                <a:ext cx="3430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Email</a:t>
                </a:r>
              </a:p>
            </p:txBody>
          </p:sp>
        </p:grpSp>
        <p:sp>
          <p:nvSpPr>
            <p:cNvPr id="404" name="Rectangle 403"/>
            <p:cNvSpPr/>
            <p:nvPr/>
          </p:nvSpPr>
          <p:spPr>
            <a:xfrm>
              <a:off x="1772540" y="0"/>
              <a:ext cx="627247" cy="3440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8980170" y="1381196"/>
            <a:ext cx="520700" cy="749356"/>
            <a:chOff x="2559061" y="0"/>
            <a:chExt cx="520700" cy="749356"/>
          </a:xfrm>
        </p:grpSpPr>
        <p:grpSp>
          <p:nvGrpSpPr>
            <p:cNvPr id="412" name="Group 411"/>
            <p:cNvGrpSpPr/>
            <p:nvPr/>
          </p:nvGrpSpPr>
          <p:grpSpPr>
            <a:xfrm>
              <a:off x="2622561" y="0"/>
              <a:ext cx="393700" cy="749356"/>
              <a:chOff x="5245123" y="3185890"/>
              <a:chExt cx="393700" cy="749356"/>
            </a:xfrm>
          </p:grpSpPr>
          <p:grpSp>
            <p:nvGrpSpPr>
              <p:cNvPr id="414" name="Group 413"/>
              <p:cNvGrpSpPr/>
              <p:nvPr/>
            </p:nvGrpSpPr>
            <p:grpSpPr>
              <a:xfrm>
                <a:off x="5245123" y="3185890"/>
                <a:ext cx="393700" cy="495356"/>
                <a:chOff x="685800" y="5194300"/>
                <a:chExt cx="1789113" cy="2251075"/>
              </a:xfrm>
            </p:grpSpPr>
            <p:sp>
              <p:nvSpPr>
                <p:cNvPr id="416" name="Freeform 5"/>
                <p:cNvSpPr>
                  <a:spLocks noChangeArrowheads="1"/>
                </p:cNvSpPr>
                <p:nvPr/>
              </p:nvSpPr>
              <p:spPr bwMode="auto">
                <a:xfrm>
                  <a:off x="685800" y="5194300"/>
                  <a:ext cx="1789113" cy="2251075"/>
                </a:xfrm>
                <a:custGeom>
                  <a:avLst/>
                  <a:gdLst>
                    <a:gd name="T0" fmla="*/ 4656 w 4970"/>
                    <a:gd name="T1" fmla="*/ 6250 h 6251"/>
                    <a:gd name="T2" fmla="*/ 4656 w 4970"/>
                    <a:gd name="T3" fmla="*/ 6250 h 6251"/>
                    <a:gd name="T4" fmla="*/ 313 w 4970"/>
                    <a:gd name="T5" fmla="*/ 6250 h 6251"/>
                    <a:gd name="T6" fmla="*/ 0 w 4970"/>
                    <a:gd name="T7" fmla="*/ 5968 h 6251"/>
                    <a:gd name="T8" fmla="*/ 0 w 4970"/>
                    <a:gd name="T9" fmla="*/ 281 h 6251"/>
                    <a:gd name="T10" fmla="*/ 313 w 4970"/>
                    <a:gd name="T11" fmla="*/ 0 h 6251"/>
                    <a:gd name="T12" fmla="*/ 3281 w 4970"/>
                    <a:gd name="T13" fmla="*/ 0 h 6251"/>
                    <a:gd name="T14" fmla="*/ 4969 w 4970"/>
                    <a:gd name="T15" fmla="*/ 1531 h 6251"/>
                    <a:gd name="T16" fmla="*/ 4969 w 4970"/>
                    <a:gd name="T17" fmla="*/ 5968 h 6251"/>
                    <a:gd name="T18" fmla="*/ 4656 w 4970"/>
                    <a:gd name="T19" fmla="*/ 6250 h 6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70" h="6251">
                      <a:moveTo>
                        <a:pt x="4656" y="6250"/>
                      </a:moveTo>
                      <a:lnTo>
                        <a:pt x="4656" y="6250"/>
                      </a:lnTo>
                      <a:cubicBezTo>
                        <a:pt x="313" y="6250"/>
                        <a:pt x="313" y="6250"/>
                        <a:pt x="313" y="6250"/>
                      </a:cubicBezTo>
                      <a:cubicBezTo>
                        <a:pt x="125" y="6250"/>
                        <a:pt x="0" y="6125"/>
                        <a:pt x="0" y="5968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0" y="125"/>
                        <a:pt x="125" y="0"/>
                        <a:pt x="313" y="0"/>
                      </a:cubicBezTo>
                      <a:cubicBezTo>
                        <a:pt x="3281" y="0"/>
                        <a:pt x="3281" y="0"/>
                        <a:pt x="3281" y="0"/>
                      </a:cubicBezTo>
                      <a:cubicBezTo>
                        <a:pt x="4969" y="1531"/>
                        <a:pt x="4969" y="1531"/>
                        <a:pt x="4969" y="1531"/>
                      </a:cubicBezTo>
                      <a:cubicBezTo>
                        <a:pt x="4969" y="5968"/>
                        <a:pt x="4969" y="5968"/>
                        <a:pt x="4969" y="5968"/>
                      </a:cubicBezTo>
                      <a:cubicBezTo>
                        <a:pt x="4969" y="6125"/>
                        <a:pt x="4844" y="6250"/>
                        <a:pt x="4656" y="62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Freeform 6"/>
                <p:cNvSpPr>
                  <a:spLocks noChangeArrowheads="1"/>
                </p:cNvSpPr>
                <p:nvPr/>
              </p:nvSpPr>
              <p:spPr bwMode="auto">
                <a:xfrm>
                  <a:off x="1878013" y="5216525"/>
                  <a:ext cx="573087" cy="528638"/>
                </a:xfrm>
                <a:custGeom>
                  <a:avLst/>
                  <a:gdLst>
                    <a:gd name="T0" fmla="*/ 0 w 1594"/>
                    <a:gd name="T1" fmla="*/ 0 h 1470"/>
                    <a:gd name="T2" fmla="*/ 0 w 1594"/>
                    <a:gd name="T3" fmla="*/ 0 h 1470"/>
                    <a:gd name="T4" fmla="*/ 0 w 1594"/>
                    <a:gd name="T5" fmla="*/ 1188 h 1470"/>
                    <a:gd name="T6" fmla="*/ 281 w 1594"/>
                    <a:gd name="T7" fmla="*/ 1469 h 1470"/>
                    <a:gd name="T8" fmla="*/ 1593 w 1594"/>
                    <a:gd name="T9" fmla="*/ 1469 h 1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4" h="147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188"/>
                        <a:pt x="0" y="1188"/>
                        <a:pt x="0" y="1188"/>
                      </a:cubicBezTo>
                      <a:cubicBezTo>
                        <a:pt x="0" y="1344"/>
                        <a:pt x="125" y="1469"/>
                        <a:pt x="281" y="1469"/>
                      </a:cubicBezTo>
                      <a:cubicBezTo>
                        <a:pt x="1593" y="1469"/>
                        <a:pt x="1593" y="1469"/>
                        <a:pt x="1593" y="14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8" name="Freeform 7"/>
                <p:cNvSpPr>
                  <a:spLocks noChangeArrowheads="1"/>
                </p:cNvSpPr>
                <p:nvPr/>
              </p:nvSpPr>
              <p:spPr bwMode="auto">
                <a:xfrm>
                  <a:off x="1022350" y="6184900"/>
                  <a:ext cx="338138" cy="280988"/>
                </a:xfrm>
                <a:custGeom>
                  <a:avLst/>
                  <a:gdLst>
                    <a:gd name="T0" fmla="*/ 937 w 938"/>
                    <a:gd name="T1" fmla="*/ 781 h 782"/>
                    <a:gd name="T2" fmla="*/ 0 w 938"/>
                    <a:gd name="T3" fmla="*/ 375 h 782"/>
                    <a:gd name="T4" fmla="*/ 937 w 938"/>
                    <a:gd name="T5" fmla="*/ 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38" h="782">
                      <a:moveTo>
                        <a:pt x="937" y="781"/>
                      </a:moveTo>
                      <a:lnTo>
                        <a:pt x="0" y="375"/>
                      </a:lnTo>
                      <a:lnTo>
                        <a:pt x="937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9" name="Freeform 8"/>
                <p:cNvSpPr>
                  <a:spLocks noChangeArrowheads="1"/>
                </p:cNvSpPr>
                <p:nvPr/>
              </p:nvSpPr>
              <p:spPr bwMode="auto">
                <a:xfrm>
                  <a:off x="1798638" y="6184900"/>
                  <a:ext cx="327025" cy="280988"/>
                </a:xfrm>
                <a:custGeom>
                  <a:avLst/>
                  <a:gdLst>
                    <a:gd name="T0" fmla="*/ 0 w 907"/>
                    <a:gd name="T1" fmla="*/ 781 h 782"/>
                    <a:gd name="T2" fmla="*/ 906 w 907"/>
                    <a:gd name="T3" fmla="*/ 375 h 782"/>
                    <a:gd name="T4" fmla="*/ 0 w 907"/>
                    <a:gd name="T5" fmla="*/ 0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07" h="782">
                      <a:moveTo>
                        <a:pt x="0" y="781"/>
                      </a:moveTo>
                      <a:lnTo>
                        <a:pt x="906" y="37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0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447800" y="6061075"/>
                  <a:ext cx="261938" cy="51752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15" name="TextBox 414"/>
              <p:cNvSpPr txBox="1"/>
              <p:nvPr/>
            </p:nvSpPr>
            <p:spPr>
              <a:xfrm>
                <a:off x="5304115" y="3750580"/>
                <a:ext cx="2757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XML</a:t>
                </a:r>
              </a:p>
            </p:txBody>
          </p:sp>
        </p:grpSp>
        <p:sp>
          <p:nvSpPr>
            <p:cNvPr id="413" name="Rectangle 412"/>
            <p:cNvSpPr/>
            <p:nvPr/>
          </p:nvSpPr>
          <p:spPr>
            <a:xfrm>
              <a:off x="2559061" y="0"/>
              <a:ext cx="520700" cy="4953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10523471" y="1455897"/>
            <a:ext cx="725939" cy="674655"/>
            <a:chOff x="3273877" y="0"/>
            <a:chExt cx="725939" cy="674655"/>
          </a:xfrm>
        </p:grpSpPr>
        <p:grpSp>
          <p:nvGrpSpPr>
            <p:cNvPr id="422" name="Group 421"/>
            <p:cNvGrpSpPr/>
            <p:nvPr/>
          </p:nvGrpSpPr>
          <p:grpSpPr>
            <a:xfrm>
              <a:off x="3312495" y="0"/>
              <a:ext cx="648703" cy="674655"/>
              <a:chOff x="6624990" y="3260591"/>
              <a:chExt cx="648703" cy="674655"/>
            </a:xfrm>
          </p:grpSpPr>
          <p:grpSp>
            <p:nvGrpSpPr>
              <p:cNvPr id="424" name="Group 423"/>
              <p:cNvGrpSpPr/>
              <p:nvPr/>
            </p:nvGrpSpPr>
            <p:grpSpPr>
              <a:xfrm>
                <a:off x="6649872" y="3260591"/>
                <a:ext cx="598939" cy="420655"/>
                <a:chOff x="6096000" y="5318125"/>
                <a:chExt cx="2789238" cy="1958975"/>
              </a:xfrm>
            </p:grpSpPr>
            <p:sp>
              <p:nvSpPr>
                <p:cNvPr id="426" name="Freeform 10"/>
                <p:cNvSpPr>
                  <a:spLocks noChangeArrowheads="1"/>
                </p:cNvSpPr>
                <p:nvPr/>
              </p:nvSpPr>
              <p:spPr bwMode="auto">
                <a:xfrm>
                  <a:off x="6118225" y="5915025"/>
                  <a:ext cx="2767013" cy="1362075"/>
                </a:xfrm>
                <a:custGeom>
                  <a:avLst/>
                  <a:gdLst>
                    <a:gd name="T0" fmla="*/ 6000 w 7688"/>
                    <a:gd name="T1" fmla="*/ 3781 h 3782"/>
                    <a:gd name="T2" fmla="*/ 6000 w 7688"/>
                    <a:gd name="T3" fmla="*/ 3781 h 3782"/>
                    <a:gd name="T4" fmla="*/ 312 w 7688"/>
                    <a:gd name="T5" fmla="*/ 3781 h 3782"/>
                    <a:gd name="T6" fmla="*/ 62 w 7688"/>
                    <a:gd name="T7" fmla="*/ 3468 h 3782"/>
                    <a:gd name="T8" fmla="*/ 1219 w 7688"/>
                    <a:gd name="T9" fmla="*/ 250 h 3782"/>
                    <a:gd name="T10" fmla="*/ 1562 w 7688"/>
                    <a:gd name="T11" fmla="*/ 0 h 3782"/>
                    <a:gd name="T12" fmla="*/ 7375 w 7688"/>
                    <a:gd name="T13" fmla="*/ 0 h 3782"/>
                    <a:gd name="T14" fmla="*/ 7625 w 7688"/>
                    <a:gd name="T15" fmla="*/ 343 h 3782"/>
                    <a:gd name="T16" fmla="*/ 6500 w 7688"/>
                    <a:gd name="T17" fmla="*/ 3468 h 3782"/>
                    <a:gd name="T18" fmla="*/ 6000 w 7688"/>
                    <a:gd name="T19" fmla="*/ 3781 h 3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88" h="3782">
                      <a:moveTo>
                        <a:pt x="6000" y="3781"/>
                      </a:moveTo>
                      <a:lnTo>
                        <a:pt x="6000" y="3781"/>
                      </a:lnTo>
                      <a:cubicBezTo>
                        <a:pt x="312" y="3781"/>
                        <a:pt x="312" y="3781"/>
                        <a:pt x="312" y="3781"/>
                      </a:cubicBezTo>
                      <a:cubicBezTo>
                        <a:pt x="94" y="3781"/>
                        <a:pt x="0" y="3625"/>
                        <a:pt x="62" y="3468"/>
                      </a:cubicBezTo>
                      <a:cubicBezTo>
                        <a:pt x="1219" y="250"/>
                        <a:pt x="1219" y="250"/>
                        <a:pt x="1219" y="250"/>
                      </a:cubicBezTo>
                      <a:cubicBezTo>
                        <a:pt x="1281" y="93"/>
                        <a:pt x="1406" y="0"/>
                        <a:pt x="1562" y="0"/>
                      </a:cubicBezTo>
                      <a:cubicBezTo>
                        <a:pt x="7375" y="0"/>
                        <a:pt x="7375" y="0"/>
                        <a:pt x="7375" y="0"/>
                      </a:cubicBezTo>
                      <a:cubicBezTo>
                        <a:pt x="7594" y="0"/>
                        <a:pt x="7687" y="156"/>
                        <a:pt x="7625" y="343"/>
                      </a:cubicBezTo>
                      <a:cubicBezTo>
                        <a:pt x="6500" y="3468"/>
                        <a:pt x="6500" y="3468"/>
                        <a:pt x="6500" y="3468"/>
                      </a:cubicBezTo>
                      <a:cubicBezTo>
                        <a:pt x="6406" y="3625"/>
                        <a:pt x="6187" y="3781"/>
                        <a:pt x="6000" y="3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Freeform 11"/>
                <p:cNvSpPr>
                  <a:spLocks noChangeArrowheads="1"/>
                </p:cNvSpPr>
                <p:nvPr/>
              </p:nvSpPr>
              <p:spPr bwMode="auto">
                <a:xfrm>
                  <a:off x="6096000" y="5318125"/>
                  <a:ext cx="2339507" cy="1956997"/>
                </a:xfrm>
                <a:custGeom>
                  <a:avLst/>
                  <a:gdLst>
                    <a:gd name="T0" fmla="*/ 6500 w 6501"/>
                    <a:gd name="T1" fmla="*/ 1719 h 5439"/>
                    <a:gd name="T2" fmla="*/ 6500 w 6501"/>
                    <a:gd name="T3" fmla="*/ 1719 h 5439"/>
                    <a:gd name="T4" fmla="*/ 6500 w 6501"/>
                    <a:gd name="T5" fmla="*/ 1188 h 5439"/>
                    <a:gd name="T6" fmla="*/ 6157 w 6501"/>
                    <a:gd name="T7" fmla="*/ 844 h 5439"/>
                    <a:gd name="T8" fmla="*/ 2438 w 6501"/>
                    <a:gd name="T9" fmla="*/ 844 h 5439"/>
                    <a:gd name="T10" fmla="*/ 2188 w 6501"/>
                    <a:gd name="T11" fmla="*/ 219 h 5439"/>
                    <a:gd name="T12" fmla="*/ 1844 w 6501"/>
                    <a:gd name="T13" fmla="*/ 0 h 5439"/>
                    <a:gd name="T14" fmla="*/ 344 w 6501"/>
                    <a:gd name="T15" fmla="*/ 0 h 5439"/>
                    <a:gd name="T16" fmla="*/ 0 w 6501"/>
                    <a:gd name="T17" fmla="*/ 344 h 5439"/>
                    <a:gd name="T18" fmla="*/ 0 w 6501"/>
                    <a:gd name="T19" fmla="*/ 782 h 5439"/>
                    <a:gd name="T20" fmla="*/ 0 w 6501"/>
                    <a:gd name="T21" fmla="*/ 5125 h 5439"/>
                    <a:gd name="T22" fmla="*/ 313 w 6501"/>
                    <a:gd name="T23" fmla="*/ 5438 h 5439"/>
                    <a:gd name="connsiteX0" fmla="*/ 9998 w 9998"/>
                    <a:gd name="connsiteY0" fmla="*/ 3161 h 9998"/>
                    <a:gd name="connsiteX1" fmla="*/ 9998 w 9998"/>
                    <a:gd name="connsiteY1" fmla="*/ 3161 h 9998"/>
                    <a:gd name="connsiteX2" fmla="*/ 9994 w 9998"/>
                    <a:gd name="connsiteY2" fmla="*/ 2907 h 9998"/>
                    <a:gd name="connsiteX3" fmla="*/ 9998 w 9998"/>
                    <a:gd name="connsiteY3" fmla="*/ 2184 h 9998"/>
                    <a:gd name="connsiteX4" fmla="*/ 9471 w 9998"/>
                    <a:gd name="connsiteY4" fmla="*/ 1552 h 9998"/>
                    <a:gd name="connsiteX5" fmla="*/ 3750 w 9998"/>
                    <a:gd name="connsiteY5" fmla="*/ 1552 h 9998"/>
                    <a:gd name="connsiteX6" fmla="*/ 3366 w 9998"/>
                    <a:gd name="connsiteY6" fmla="*/ 403 h 9998"/>
                    <a:gd name="connsiteX7" fmla="*/ 2836 w 9998"/>
                    <a:gd name="connsiteY7" fmla="*/ 0 h 9998"/>
                    <a:gd name="connsiteX8" fmla="*/ 529 w 9998"/>
                    <a:gd name="connsiteY8" fmla="*/ 0 h 9998"/>
                    <a:gd name="connsiteX9" fmla="*/ 0 w 9998"/>
                    <a:gd name="connsiteY9" fmla="*/ 632 h 9998"/>
                    <a:gd name="connsiteX10" fmla="*/ 0 w 9998"/>
                    <a:gd name="connsiteY10" fmla="*/ 1438 h 9998"/>
                    <a:gd name="connsiteX11" fmla="*/ 0 w 9998"/>
                    <a:gd name="connsiteY11" fmla="*/ 9423 h 9998"/>
                    <a:gd name="connsiteX12" fmla="*/ 481 w 9998"/>
                    <a:gd name="connsiteY12" fmla="*/ 9998 h 9998"/>
                    <a:gd name="connsiteX0" fmla="*/ 10000 w 10000"/>
                    <a:gd name="connsiteY0" fmla="*/ 3162 h 10000"/>
                    <a:gd name="connsiteX1" fmla="*/ 9996 w 10000"/>
                    <a:gd name="connsiteY1" fmla="*/ 2908 h 10000"/>
                    <a:gd name="connsiteX2" fmla="*/ 10000 w 10000"/>
                    <a:gd name="connsiteY2" fmla="*/ 2184 h 10000"/>
                    <a:gd name="connsiteX3" fmla="*/ 9473 w 10000"/>
                    <a:gd name="connsiteY3" fmla="*/ 1552 h 10000"/>
                    <a:gd name="connsiteX4" fmla="*/ 3751 w 10000"/>
                    <a:gd name="connsiteY4" fmla="*/ 1552 h 10000"/>
                    <a:gd name="connsiteX5" fmla="*/ 3367 w 10000"/>
                    <a:gd name="connsiteY5" fmla="*/ 403 h 10000"/>
                    <a:gd name="connsiteX6" fmla="*/ 2837 w 10000"/>
                    <a:gd name="connsiteY6" fmla="*/ 0 h 10000"/>
                    <a:gd name="connsiteX7" fmla="*/ 529 w 10000"/>
                    <a:gd name="connsiteY7" fmla="*/ 0 h 10000"/>
                    <a:gd name="connsiteX8" fmla="*/ 0 w 10000"/>
                    <a:gd name="connsiteY8" fmla="*/ 632 h 10000"/>
                    <a:gd name="connsiteX9" fmla="*/ 0 w 10000"/>
                    <a:gd name="connsiteY9" fmla="*/ 1438 h 10000"/>
                    <a:gd name="connsiteX10" fmla="*/ 0 w 10000"/>
                    <a:gd name="connsiteY10" fmla="*/ 9425 h 10000"/>
                    <a:gd name="connsiteX11" fmla="*/ 481 w 10000"/>
                    <a:gd name="connsiteY11" fmla="*/ 10000 h 10000"/>
                    <a:gd name="connsiteX0" fmla="*/ 9996 w 10000"/>
                    <a:gd name="connsiteY0" fmla="*/ 2908 h 10000"/>
                    <a:gd name="connsiteX1" fmla="*/ 10000 w 10000"/>
                    <a:gd name="connsiteY1" fmla="*/ 2184 h 10000"/>
                    <a:gd name="connsiteX2" fmla="*/ 9473 w 10000"/>
                    <a:gd name="connsiteY2" fmla="*/ 1552 h 10000"/>
                    <a:gd name="connsiteX3" fmla="*/ 3751 w 10000"/>
                    <a:gd name="connsiteY3" fmla="*/ 1552 h 10000"/>
                    <a:gd name="connsiteX4" fmla="*/ 3367 w 10000"/>
                    <a:gd name="connsiteY4" fmla="*/ 403 h 10000"/>
                    <a:gd name="connsiteX5" fmla="*/ 2837 w 10000"/>
                    <a:gd name="connsiteY5" fmla="*/ 0 h 10000"/>
                    <a:gd name="connsiteX6" fmla="*/ 529 w 10000"/>
                    <a:gd name="connsiteY6" fmla="*/ 0 h 10000"/>
                    <a:gd name="connsiteX7" fmla="*/ 0 w 10000"/>
                    <a:gd name="connsiteY7" fmla="*/ 632 h 10000"/>
                    <a:gd name="connsiteX8" fmla="*/ 0 w 10000"/>
                    <a:gd name="connsiteY8" fmla="*/ 1438 h 10000"/>
                    <a:gd name="connsiteX9" fmla="*/ 0 w 10000"/>
                    <a:gd name="connsiteY9" fmla="*/ 9425 h 10000"/>
                    <a:gd name="connsiteX10" fmla="*/ 481 w 10000"/>
                    <a:gd name="connsiteY10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00" h="10000">
                      <a:moveTo>
                        <a:pt x="9996" y="2908"/>
                      </a:moveTo>
                      <a:cubicBezTo>
                        <a:pt x="9997" y="2667"/>
                        <a:pt x="9999" y="2425"/>
                        <a:pt x="10000" y="2184"/>
                      </a:cubicBezTo>
                      <a:cubicBezTo>
                        <a:pt x="10000" y="1839"/>
                        <a:pt x="9760" y="1552"/>
                        <a:pt x="9473" y="1552"/>
                      </a:cubicBezTo>
                      <a:lnTo>
                        <a:pt x="3751" y="1552"/>
                      </a:lnTo>
                      <a:lnTo>
                        <a:pt x="3367" y="403"/>
                      </a:lnTo>
                      <a:cubicBezTo>
                        <a:pt x="3270" y="173"/>
                        <a:pt x="3077" y="0"/>
                        <a:pt x="2837" y="0"/>
                      </a:cubicBezTo>
                      <a:lnTo>
                        <a:pt x="529" y="0"/>
                      </a:lnTo>
                      <a:cubicBezTo>
                        <a:pt x="242" y="0"/>
                        <a:pt x="0" y="289"/>
                        <a:pt x="0" y="632"/>
                      </a:cubicBezTo>
                      <a:lnTo>
                        <a:pt x="0" y="1438"/>
                      </a:lnTo>
                      <a:lnTo>
                        <a:pt x="0" y="9425"/>
                      </a:lnTo>
                      <a:cubicBezTo>
                        <a:pt x="0" y="9713"/>
                        <a:pt x="242" y="10000"/>
                        <a:pt x="481" y="100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25" name="TextBox 424"/>
              <p:cNvSpPr txBox="1"/>
              <p:nvPr/>
            </p:nvSpPr>
            <p:spPr>
              <a:xfrm>
                <a:off x="6624990" y="3750580"/>
                <a:ext cx="64870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File Folder</a:t>
                </a:r>
              </a:p>
            </p:txBody>
          </p:sp>
        </p:grpSp>
        <p:sp>
          <p:nvSpPr>
            <p:cNvPr id="423" name="Rectangle 422"/>
            <p:cNvSpPr/>
            <p:nvPr/>
          </p:nvSpPr>
          <p:spPr>
            <a:xfrm>
              <a:off x="3273877" y="0"/>
              <a:ext cx="725939" cy="42065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28" name="Group 427"/>
          <p:cNvGrpSpPr/>
          <p:nvPr/>
        </p:nvGrpSpPr>
        <p:grpSpPr>
          <a:xfrm>
            <a:off x="700843" y="2588556"/>
            <a:ext cx="620154" cy="758148"/>
            <a:chOff x="4037254" y="0"/>
            <a:chExt cx="620154" cy="758148"/>
          </a:xfrm>
        </p:grpSpPr>
        <p:grpSp>
          <p:nvGrpSpPr>
            <p:cNvPr id="429" name="Group 428"/>
            <p:cNvGrpSpPr/>
            <p:nvPr/>
          </p:nvGrpSpPr>
          <p:grpSpPr>
            <a:xfrm>
              <a:off x="4100754" y="0"/>
              <a:ext cx="493154" cy="758148"/>
              <a:chOff x="8201509" y="3177098"/>
              <a:chExt cx="493154" cy="758148"/>
            </a:xfrm>
          </p:grpSpPr>
          <p:grpSp>
            <p:nvGrpSpPr>
              <p:cNvPr id="431" name="Group 430"/>
              <p:cNvGrpSpPr/>
              <p:nvPr/>
            </p:nvGrpSpPr>
            <p:grpSpPr>
              <a:xfrm>
                <a:off x="8201509" y="3177098"/>
                <a:ext cx="493154" cy="504148"/>
                <a:chOff x="433388" y="53975"/>
                <a:chExt cx="1993900" cy="2038350"/>
              </a:xfrm>
            </p:grpSpPr>
            <p:sp>
              <p:nvSpPr>
                <p:cNvPr id="433" name="Freeform 27"/>
                <p:cNvSpPr>
                  <a:spLocks noChangeArrowheads="1"/>
                </p:cNvSpPr>
                <p:nvPr/>
              </p:nvSpPr>
              <p:spPr bwMode="auto">
                <a:xfrm>
                  <a:off x="433388" y="53975"/>
                  <a:ext cx="1993900" cy="2038350"/>
                </a:xfrm>
                <a:custGeom>
                  <a:avLst/>
                  <a:gdLst>
                    <a:gd name="T0" fmla="*/ 2458 w 5539"/>
                    <a:gd name="T1" fmla="*/ 2147 h 5663"/>
                    <a:gd name="T2" fmla="*/ 2458 w 5539"/>
                    <a:gd name="T3" fmla="*/ 2147 h 5663"/>
                    <a:gd name="T4" fmla="*/ 2956 w 5539"/>
                    <a:gd name="T5" fmla="*/ 405 h 5663"/>
                    <a:gd name="T6" fmla="*/ 4792 w 5539"/>
                    <a:gd name="T7" fmla="*/ 436 h 5663"/>
                    <a:gd name="T8" fmla="*/ 4916 w 5539"/>
                    <a:gd name="T9" fmla="*/ 2676 h 5663"/>
                    <a:gd name="T10" fmla="*/ 3298 w 5539"/>
                    <a:gd name="T11" fmla="*/ 3018 h 5663"/>
                    <a:gd name="T12" fmla="*/ 3018 w 5539"/>
                    <a:gd name="T13" fmla="*/ 3298 h 5663"/>
                    <a:gd name="T14" fmla="*/ 2925 w 5539"/>
                    <a:gd name="T15" fmla="*/ 3329 h 5663"/>
                    <a:gd name="T16" fmla="*/ 2644 w 5539"/>
                    <a:gd name="T17" fmla="*/ 3329 h 5663"/>
                    <a:gd name="T18" fmla="*/ 2489 w 5539"/>
                    <a:gd name="T19" fmla="*/ 3516 h 5663"/>
                    <a:gd name="T20" fmla="*/ 2489 w 5539"/>
                    <a:gd name="T21" fmla="*/ 3765 h 5663"/>
                    <a:gd name="T22" fmla="*/ 2427 w 5539"/>
                    <a:gd name="T23" fmla="*/ 3889 h 5663"/>
                    <a:gd name="T24" fmla="*/ 2146 w 5539"/>
                    <a:gd name="T25" fmla="*/ 4169 h 5663"/>
                    <a:gd name="T26" fmla="*/ 2022 w 5539"/>
                    <a:gd name="T27" fmla="*/ 4232 h 5663"/>
                    <a:gd name="T28" fmla="*/ 1773 w 5539"/>
                    <a:gd name="T29" fmla="*/ 4232 h 5663"/>
                    <a:gd name="T30" fmla="*/ 1587 w 5539"/>
                    <a:gd name="T31" fmla="*/ 4387 h 5663"/>
                    <a:gd name="T32" fmla="*/ 1587 w 5539"/>
                    <a:gd name="T33" fmla="*/ 4667 h 5663"/>
                    <a:gd name="T34" fmla="*/ 1556 w 5539"/>
                    <a:gd name="T35" fmla="*/ 4761 h 5663"/>
                    <a:gd name="T36" fmla="*/ 1275 w 5539"/>
                    <a:gd name="T37" fmla="*/ 5040 h 5663"/>
                    <a:gd name="T38" fmla="*/ 1151 w 5539"/>
                    <a:gd name="T39" fmla="*/ 5103 h 5663"/>
                    <a:gd name="T40" fmla="*/ 871 w 5539"/>
                    <a:gd name="T41" fmla="*/ 5103 h 5663"/>
                    <a:gd name="T42" fmla="*/ 716 w 5539"/>
                    <a:gd name="T43" fmla="*/ 5258 h 5663"/>
                    <a:gd name="T44" fmla="*/ 716 w 5539"/>
                    <a:gd name="T45" fmla="*/ 5444 h 5663"/>
                    <a:gd name="T46" fmla="*/ 561 w 5539"/>
                    <a:gd name="T47" fmla="*/ 5632 h 5663"/>
                    <a:gd name="T48" fmla="*/ 187 w 5539"/>
                    <a:gd name="T49" fmla="*/ 5662 h 5663"/>
                    <a:gd name="T50" fmla="*/ 0 w 5539"/>
                    <a:gd name="T51" fmla="*/ 5476 h 5663"/>
                    <a:gd name="T52" fmla="*/ 0 w 5539"/>
                    <a:gd name="T53" fmla="*/ 4729 h 5663"/>
                    <a:gd name="T54" fmla="*/ 63 w 5539"/>
                    <a:gd name="T55" fmla="*/ 4512 h 5663"/>
                    <a:gd name="T56" fmla="*/ 2458 w 5539"/>
                    <a:gd name="T57" fmla="*/ 2147 h 56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539" h="5663">
                      <a:moveTo>
                        <a:pt x="2458" y="2147"/>
                      </a:moveTo>
                      <a:lnTo>
                        <a:pt x="2458" y="2147"/>
                      </a:lnTo>
                      <a:cubicBezTo>
                        <a:pt x="2209" y="1556"/>
                        <a:pt x="2395" y="809"/>
                        <a:pt x="2956" y="405"/>
                      </a:cubicBezTo>
                      <a:cubicBezTo>
                        <a:pt x="3484" y="0"/>
                        <a:pt x="4262" y="32"/>
                        <a:pt x="4792" y="436"/>
                      </a:cubicBezTo>
                      <a:cubicBezTo>
                        <a:pt x="5506" y="997"/>
                        <a:pt x="5538" y="2054"/>
                        <a:pt x="4916" y="2676"/>
                      </a:cubicBezTo>
                      <a:cubicBezTo>
                        <a:pt x="4480" y="3112"/>
                        <a:pt x="3858" y="3205"/>
                        <a:pt x="3298" y="3018"/>
                      </a:cubicBezTo>
                      <a:cubicBezTo>
                        <a:pt x="3018" y="3298"/>
                        <a:pt x="3018" y="3298"/>
                        <a:pt x="3018" y="3298"/>
                      </a:cubicBezTo>
                      <a:cubicBezTo>
                        <a:pt x="2987" y="3329"/>
                        <a:pt x="2956" y="3329"/>
                        <a:pt x="2925" y="3329"/>
                      </a:cubicBezTo>
                      <a:cubicBezTo>
                        <a:pt x="2644" y="3329"/>
                        <a:pt x="2644" y="3329"/>
                        <a:pt x="2644" y="3329"/>
                      </a:cubicBezTo>
                      <a:cubicBezTo>
                        <a:pt x="2552" y="3329"/>
                        <a:pt x="2489" y="3423"/>
                        <a:pt x="2489" y="3516"/>
                      </a:cubicBezTo>
                      <a:cubicBezTo>
                        <a:pt x="2489" y="3765"/>
                        <a:pt x="2489" y="3765"/>
                        <a:pt x="2489" y="3765"/>
                      </a:cubicBezTo>
                      <a:cubicBezTo>
                        <a:pt x="2489" y="3827"/>
                        <a:pt x="2458" y="3859"/>
                        <a:pt x="2427" y="3889"/>
                      </a:cubicBezTo>
                      <a:cubicBezTo>
                        <a:pt x="2146" y="4169"/>
                        <a:pt x="2146" y="4169"/>
                        <a:pt x="2146" y="4169"/>
                      </a:cubicBezTo>
                      <a:cubicBezTo>
                        <a:pt x="2116" y="4200"/>
                        <a:pt x="2085" y="4232"/>
                        <a:pt x="2022" y="4232"/>
                      </a:cubicBezTo>
                      <a:cubicBezTo>
                        <a:pt x="1773" y="4232"/>
                        <a:pt x="1773" y="4232"/>
                        <a:pt x="1773" y="4232"/>
                      </a:cubicBezTo>
                      <a:cubicBezTo>
                        <a:pt x="1681" y="4232"/>
                        <a:pt x="1587" y="4294"/>
                        <a:pt x="1587" y="4387"/>
                      </a:cubicBezTo>
                      <a:cubicBezTo>
                        <a:pt x="1587" y="4667"/>
                        <a:pt x="1587" y="4667"/>
                        <a:pt x="1587" y="4667"/>
                      </a:cubicBezTo>
                      <a:cubicBezTo>
                        <a:pt x="1587" y="4698"/>
                        <a:pt x="1587" y="4729"/>
                        <a:pt x="1556" y="4761"/>
                      </a:cubicBezTo>
                      <a:cubicBezTo>
                        <a:pt x="1275" y="5040"/>
                        <a:pt x="1275" y="5040"/>
                        <a:pt x="1275" y="5040"/>
                      </a:cubicBezTo>
                      <a:cubicBezTo>
                        <a:pt x="1244" y="5071"/>
                        <a:pt x="1183" y="5103"/>
                        <a:pt x="1151" y="5103"/>
                      </a:cubicBezTo>
                      <a:cubicBezTo>
                        <a:pt x="871" y="5103"/>
                        <a:pt x="871" y="5103"/>
                        <a:pt x="871" y="5103"/>
                      </a:cubicBezTo>
                      <a:cubicBezTo>
                        <a:pt x="778" y="5103"/>
                        <a:pt x="716" y="5196"/>
                        <a:pt x="716" y="5258"/>
                      </a:cubicBezTo>
                      <a:cubicBezTo>
                        <a:pt x="716" y="5444"/>
                        <a:pt x="716" y="5444"/>
                        <a:pt x="716" y="5444"/>
                      </a:cubicBezTo>
                      <a:cubicBezTo>
                        <a:pt x="716" y="5538"/>
                        <a:pt x="653" y="5601"/>
                        <a:pt x="561" y="5632"/>
                      </a:cubicBezTo>
                      <a:cubicBezTo>
                        <a:pt x="187" y="5662"/>
                        <a:pt x="187" y="5662"/>
                        <a:pt x="187" y="5662"/>
                      </a:cubicBezTo>
                      <a:cubicBezTo>
                        <a:pt x="94" y="5662"/>
                        <a:pt x="0" y="5569"/>
                        <a:pt x="0" y="5476"/>
                      </a:cubicBezTo>
                      <a:cubicBezTo>
                        <a:pt x="0" y="4729"/>
                        <a:pt x="0" y="4729"/>
                        <a:pt x="0" y="4729"/>
                      </a:cubicBezTo>
                      <a:cubicBezTo>
                        <a:pt x="0" y="4667"/>
                        <a:pt x="31" y="4573"/>
                        <a:pt x="63" y="4512"/>
                      </a:cubicBezTo>
                      <a:lnTo>
                        <a:pt x="2458" y="2147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433388" y="938213"/>
                  <a:ext cx="974725" cy="9779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5" name="Freeform 42"/>
                <p:cNvSpPr>
                  <a:spLocks noChangeArrowheads="1"/>
                </p:cNvSpPr>
                <p:nvPr/>
              </p:nvSpPr>
              <p:spPr bwMode="auto">
                <a:xfrm>
                  <a:off x="1839912" y="274637"/>
                  <a:ext cx="304800" cy="306444"/>
                </a:xfrm>
                <a:custGeom>
                  <a:avLst/>
                  <a:gdLst>
                    <a:gd name="T0" fmla="*/ 5723 w 5724"/>
                    <a:gd name="T1" fmla="*/ 2893 h 5755"/>
                    <a:gd name="T2" fmla="*/ 5723 w 5724"/>
                    <a:gd name="T3" fmla="*/ 2893 h 5755"/>
                    <a:gd name="T4" fmla="*/ 2862 w 5724"/>
                    <a:gd name="T5" fmla="*/ 5754 h 5755"/>
                    <a:gd name="T6" fmla="*/ 0 w 5724"/>
                    <a:gd name="T7" fmla="*/ 2893 h 5755"/>
                    <a:gd name="T8" fmla="*/ 2862 w 5724"/>
                    <a:gd name="T9" fmla="*/ 0 h 5755"/>
                    <a:gd name="T10" fmla="*/ 5723 w 5724"/>
                    <a:gd name="T11" fmla="*/ 2893 h 5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24" h="5755">
                      <a:moveTo>
                        <a:pt x="5723" y="2893"/>
                      </a:moveTo>
                      <a:lnTo>
                        <a:pt x="5723" y="2893"/>
                      </a:lnTo>
                      <a:cubicBezTo>
                        <a:pt x="5723" y="4449"/>
                        <a:pt x="4448" y="5754"/>
                        <a:pt x="2862" y="5754"/>
                      </a:cubicBezTo>
                      <a:cubicBezTo>
                        <a:pt x="1275" y="5754"/>
                        <a:pt x="0" y="4449"/>
                        <a:pt x="0" y="2893"/>
                      </a:cubicBezTo>
                      <a:cubicBezTo>
                        <a:pt x="0" y="1306"/>
                        <a:pt x="1275" y="0"/>
                        <a:pt x="2862" y="0"/>
                      </a:cubicBezTo>
                      <a:cubicBezTo>
                        <a:pt x="4448" y="0"/>
                        <a:pt x="5723" y="1306"/>
                        <a:pt x="5723" y="289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32" name="TextBox 431"/>
              <p:cNvSpPr txBox="1"/>
              <p:nvPr/>
            </p:nvSpPr>
            <p:spPr>
              <a:xfrm>
                <a:off x="8238093" y="3750580"/>
                <a:ext cx="4199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Access</a:t>
                </a:r>
              </a:p>
            </p:txBody>
          </p:sp>
        </p:grpSp>
        <p:sp>
          <p:nvSpPr>
            <p:cNvPr id="430" name="Rectangle 429"/>
            <p:cNvSpPr/>
            <p:nvPr/>
          </p:nvSpPr>
          <p:spPr>
            <a:xfrm>
              <a:off x="4037254" y="0"/>
              <a:ext cx="620154" cy="5041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36" name="Group 435"/>
          <p:cNvGrpSpPr/>
          <p:nvPr/>
        </p:nvGrpSpPr>
        <p:grpSpPr>
          <a:xfrm>
            <a:off x="2164148" y="2632599"/>
            <a:ext cx="985385" cy="714105"/>
            <a:chOff x="4727284" y="0"/>
            <a:chExt cx="985385" cy="714105"/>
          </a:xfrm>
        </p:grpSpPr>
        <p:grpSp>
          <p:nvGrpSpPr>
            <p:cNvPr id="437" name="Group 436"/>
            <p:cNvGrpSpPr/>
            <p:nvPr/>
          </p:nvGrpSpPr>
          <p:grpSpPr>
            <a:xfrm>
              <a:off x="4727284" y="0"/>
              <a:ext cx="985385" cy="714105"/>
              <a:chOff x="9454567" y="3221141"/>
              <a:chExt cx="985385" cy="714105"/>
            </a:xfrm>
          </p:grpSpPr>
          <p:grpSp>
            <p:nvGrpSpPr>
              <p:cNvPr id="439" name="Group 438"/>
              <p:cNvGrpSpPr/>
              <p:nvPr/>
            </p:nvGrpSpPr>
            <p:grpSpPr>
              <a:xfrm>
                <a:off x="9767994" y="3221141"/>
                <a:ext cx="358531" cy="460105"/>
                <a:chOff x="2055813" y="-331867"/>
                <a:chExt cx="6091237" cy="7816930"/>
              </a:xfrm>
            </p:grpSpPr>
            <p:sp>
              <p:nvSpPr>
                <p:cNvPr id="441" name="Freeform 1"/>
                <p:cNvSpPr>
                  <a:spLocks noChangeArrowheads="1"/>
                </p:cNvSpPr>
                <p:nvPr/>
              </p:nvSpPr>
              <p:spPr bwMode="auto">
                <a:xfrm>
                  <a:off x="2055813" y="3178175"/>
                  <a:ext cx="6091237" cy="4306888"/>
                </a:xfrm>
                <a:custGeom>
                  <a:avLst/>
                  <a:gdLst>
                    <a:gd name="T0" fmla="*/ 15658 w 16918"/>
                    <a:gd name="T1" fmla="*/ 11963 h 11964"/>
                    <a:gd name="T2" fmla="*/ 15658 w 16918"/>
                    <a:gd name="T3" fmla="*/ 11963 h 11964"/>
                    <a:gd name="T4" fmla="*/ 1259 w 16918"/>
                    <a:gd name="T5" fmla="*/ 11963 h 11964"/>
                    <a:gd name="T6" fmla="*/ 0 w 16918"/>
                    <a:gd name="T7" fmla="*/ 10704 h 11964"/>
                    <a:gd name="T8" fmla="*/ 0 w 16918"/>
                    <a:gd name="T9" fmla="*/ 1260 h 11964"/>
                    <a:gd name="T10" fmla="*/ 1259 w 16918"/>
                    <a:gd name="T11" fmla="*/ 0 h 11964"/>
                    <a:gd name="T12" fmla="*/ 15658 w 16918"/>
                    <a:gd name="T13" fmla="*/ 0 h 11964"/>
                    <a:gd name="T14" fmla="*/ 16917 w 16918"/>
                    <a:gd name="T15" fmla="*/ 1260 h 11964"/>
                    <a:gd name="T16" fmla="*/ 16917 w 16918"/>
                    <a:gd name="T17" fmla="*/ 10704 h 11964"/>
                    <a:gd name="T18" fmla="*/ 15658 w 16918"/>
                    <a:gd name="T19" fmla="*/ 11963 h 11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18" h="11964">
                      <a:moveTo>
                        <a:pt x="15658" y="11963"/>
                      </a:moveTo>
                      <a:lnTo>
                        <a:pt x="15658" y="11963"/>
                      </a:lnTo>
                      <a:cubicBezTo>
                        <a:pt x="1259" y="11963"/>
                        <a:pt x="1259" y="11963"/>
                        <a:pt x="1259" y="11963"/>
                      </a:cubicBezTo>
                      <a:cubicBezTo>
                        <a:pt x="575" y="11963"/>
                        <a:pt x="0" y="11389"/>
                        <a:pt x="0" y="10704"/>
                      </a:cubicBezTo>
                      <a:cubicBezTo>
                        <a:pt x="0" y="1260"/>
                        <a:pt x="0" y="1260"/>
                        <a:pt x="0" y="1260"/>
                      </a:cubicBezTo>
                      <a:cubicBezTo>
                        <a:pt x="0" y="548"/>
                        <a:pt x="575" y="0"/>
                        <a:pt x="1259" y="0"/>
                      </a:cubicBezTo>
                      <a:cubicBezTo>
                        <a:pt x="15658" y="0"/>
                        <a:pt x="15658" y="0"/>
                        <a:pt x="15658" y="0"/>
                      </a:cubicBezTo>
                      <a:cubicBezTo>
                        <a:pt x="16343" y="0"/>
                        <a:pt x="16917" y="548"/>
                        <a:pt x="16917" y="1260"/>
                      </a:cubicBezTo>
                      <a:cubicBezTo>
                        <a:pt x="16917" y="10704"/>
                        <a:pt x="16917" y="10704"/>
                        <a:pt x="16917" y="10704"/>
                      </a:cubicBezTo>
                      <a:cubicBezTo>
                        <a:pt x="16917" y="11389"/>
                        <a:pt x="16343" y="11963"/>
                        <a:pt x="15658" y="1196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2" name="Freeform 2"/>
                <p:cNvSpPr>
                  <a:spLocks noChangeArrowheads="1"/>
                </p:cNvSpPr>
                <p:nvPr/>
              </p:nvSpPr>
              <p:spPr bwMode="auto">
                <a:xfrm>
                  <a:off x="2952750" y="-331867"/>
                  <a:ext cx="4297363" cy="3490754"/>
                </a:xfrm>
                <a:custGeom>
                  <a:avLst/>
                  <a:gdLst>
                    <a:gd name="T0" fmla="*/ 11936 w 11937"/>
                    <a:gd name="T1" fmla="*/ 8816 h 8817"/>
                    <a:gd name="T2" fmla="*/ 11936 w 11937"/>
                    <a:gd name="T3" fmla="*/ 8816 h 8817"/>
                    <a:gd name="T4" fmla="*/ 11936 w 11937"/>
                    <a:gd name="T5" fmla="*/ 5942 h 8817"/>
                    <a:gd name="T6" fmla="*/ 5968 w 11937"/>
                    <a:gd name="T7" fmla="*/ 0 h 8817"/>
                    <a:gd name="T8" fmla="*/ 5968 w 11937"/>
                    <a:gd name="T9" fmla="*/ 0 h 8817"/>
                    <a:gd name="T10" fmla="*/ 0 w 11937"/>
                    <a:gd name="T11" fmla="*/ 5942 h 8817"/>
                    <a:gd name="T12" fmla="*/ 0 w 11937"/>
                    <a:gd name="T13" fmla="*/ 8816 h 88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937" h="8817">
                      <a:moveTo>
                        <a:pt x="11936" y="8816"/>
                      </a:moveTo>
                      <a:lnTo>
                        <a:pt x="11936" y="8816"/>
                      </a:lnTo>
                      <a:cubicBezTo>
                        <a:pt x="11936" y="5942"/>
                        <a:pt x="11936" y="5942"/>
                        <a:pt x="11936" y="5942"/>
                      </a:cubicBezTo>
                      <a:cubicBezTo>
                        <a:pt x="11936" y="2656"/>
                        <a:pt x="9279" y="0"/>
                        <a:pt x="5968" y="0"/>
                      </a:cubicBezTo>
                      <a:lnTo>
                        <a:pt x="5968" y="0"/>
                      </a:lnTo>
                      <a:cubicBezTo>
                        <a:pt x="2656" y="0"/>
                        <a:pt x="0" y="2656"/>
                        <a:pt x="0" y="5942"/>
                      </a:cubicBezTo>
                      <a:cubicBezTo>
                        <a:pt x="0" y="8816"/>
                        <a:pt x="0" y="8816"/>
                        <a:pt x="0" y="881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3" name="Freeform 3"/>
                <p:cNvSpPr>
                  <a:spLocks noChangeArrowheads="1"/>
                </p:cNvSpPr>
                <p:nvPr/>
              </p:nvSpPr>
              <p:spPr bwMode="auto">
                <a:xfrm>
                  <a:off x="4695825" y="4548188"/>
                  <a:ext cx="876300" cy="1409700"/>
                </a:xfrm>
                <a:custGeom>
                  <a:avLst/>
                  <a:gdLst>
                    <a:gd name="T0" fmla="*/ 2435 w 2436"/>
                    <a:gd name="T1" fmla="*/ 1205 h 3916"/>
                    <a:gd name="T2" fmla="*/ 2435 w 2436"/>
                    <a:gd name="T3" fmla="*/ 1205 h 3916"/>
                    <a:gd name="T4" fmla="*/ 1231 w 2436"/>
                    <a:gd name="T5" fmla="*/ 0 h 3916"/>
                    <a:gd name="T6" fmla="*/ 0 w 2436"/>
                    <a:gd name="T7" fmla="*/ 1205 h 3916"/>
                    <a:gd name="T8" fmla="*/ 492 w 2436"/>
                    <a:gd name="T9" fmla="*/ 2163 h 3916"/>
                    <a:gd name="T10" fmla="*/ 492 w 2436"/>
                    <a:gd name="T11" fmla="*/ 3203 h 3916"/>
                    <a:gd name="T12" fmla="*/ 1231 w 2436"/>
                    <a:gd name="T13" fmla="*/ 3915 h 3916"/>
                    <a:gd name="T14" fmla="*/ 1943 w 2436"/>
                    <a:gd name="T15" fmla="*/ 3203 h 3916"/>
                    <a:gd name="T16" fmla="*/ 1943 w 2436"/>
                    <a:gd name="T17" fmla="*/ 2163 h 3916"/>
                    <a:gd name="T18" fmla="*/ 2435 w 2436"/>
                    <a:gd name="T19" fmla="*/ 1205 h 3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36" h="3916">
                      <a:moveTo>
                        <a:pt x="2435" y="1205"/>
                      </a:moveTo>
                      <a:lnTo>
                        <a:pt x="2435" y="1205"/>
                      </a:lnTo>
                      <a:cubicBezTo>
                        <a:pt x="2435" y="548"/>
                        <a:pt x="1888" y="0"/>
                        <a:pt x="1231" y="0"/>
                      </a:cubicBezTo>
                      <a:cubicBezTo>
                        <a:pt x="547" y="0"/>
                        <a:pt x="0" y="548"/>
                        <a:pt x="0" y="1205"/>
                      </a:cubicBezTo>
                      <a:cubicBezTo>
                        <a:pt x="0" y="1588"/>
                        <a:pt x="191" y="1944"/>
                        <a:pt x="492" y="2163"/>
                      </a:cubicBezTo>
                      <a:cubicBezTo>
                        <a:pt x="492" y="3203"/>
                        <a:pt x="492" y="3203"/>
                        <a:pt x="492" y="3203"/>
                      </a:cubicBezTo>
                      <a:cubicBezTo>
                        <a:pt x="492" y="3587"/>
                        <a:pt x="821" y="3915"/>
                        <a:pt x="1231" y="3915"/>
                      </a:cubicBezTo>
                      <a:cubicBezTo>
                        <a:pt x="1614" y="3915"/>
                        <a:pt x="1943" y="3587"/>
                        <a:pt x="1943" y="3203"/>
                      </a:cubicBezTo>
                      <a:cubicBezTo>
                        <a:pt x="1943" y="2163"/>
                        <a:pt x="1943" y="2163"/>
                        <a:pt x="1943" y="2163"/>
                      </a:cubicBezTo>
                      <a:cubicBezTo>
                        <a:pt x="2243" y="1944"/>
                        <a:pt x="2435" y="1588"/>
                        <a:pt x="2435" y="120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40" name="TextBox 439"/>
              <p:cNvSpPr txBox="1"/>
              <p:nvPr/>
            </p:nvSpPr>
            <p:spPr>
              <a:xfrm>
                <a:off x="9454567" y="3750580"/>
                <a:ext cx="98538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Locked / Secure</a:t>
                </a:r>
              </a:p>
            </p:txBody>
          </p:sp>
        </p:grpSp>
        <p:sp>
          <p:nvSpPr>
            <p:cNvPr id="438" name="Rectangle 437"/>
            <p:cNvSpPr/>
            <p:nvPr/>
          </p:nvSpPr>
          <p:spPr>
            <a:xfrm>
              <a:off x="4977211" y="0"/>
              <a:ext cx="485531" cy="4601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44" name="Group 443"/>
          <p:cNvGrpSpPr/>
          <p:nvPr/>
        </p:nvGrpSpPr>
        <p:grpSpPr>
          <a:xfrm>
            <a:off x="4010276" y="2575904"/>
            <a:ext cx="584968" cy="770800"/>
            <a:chOff x="5587272" y="0"/>
            <a:chExt cx="584968" cy="770800"/>
          </a:xfrm>
        </p:grpSpPr>
        <p:grpSp>
          <p:nvGrpSpPr>
            <p:cNvPr id="445" name="Group 444"/>
            <p:cNvGrpSpPr/>
            <p:nvPr/>
          </p:nvGrpSpPr>
          <p:grpSpPr>
            <a:xfrm>
              <a:off x="5587272" y="0"/>
              <a:ext cx="584968" cy="770800"/>
              <a:chOff x="11174545" y="3164446"/>
              <a:chExt cx="584968" cy="770800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11289014" y="3164446"/>
                <a:ext cx="356030" cy="516800"/>
                <a:chOff x="4616571" y="1838667"/>
                <a:chExt cx="1778991" cy="2582316"/>
              </a:xfrm>
            </p:grpSpPr>
            <p:sp>
              <p:nvSpPr>
                <p:cNvPr id="449" name="Freeform 1"/>
                <p:cNvSpPr>
                  <a:spLocks noChangeArrowheads="1"/>
                </p:cNvSpPr>
                <p:nvPr/>
              </p:nvSpPr>
              <p:spPr bwMode="auto">
                <a:xfrm>
                  <a:off x="4616571" y="3163124"/>
                  <a:ext cx="1778991" cy="1257859"/>
                </a:xfrm>
                <a:custGeom>
                  <a:avLst/>
                  <a:gdLst>
                    <a:gd name="T0" fmla="*/ 15658 w 16918"/>
                    <a:gd name="T1" fmla="*/ 11963 h 11964"/>
                    <a:gd name="T2" fmla="*/ 15658 w 16918"/>
                    <a:gd name="T3" fmla="*/ 11963 h 11964"/>
                    <a:gd name="T4" fmla="*/ 1259 w 16918"/>
                    <a:gd name="T5" fmla="*/ 11963 h 11964"/>
                    <a:gd name="T6" fmla="*/ 0 w 16918"/>
                    <a:gd name="T7" fmla="*/ 10704 h 11964"/>
                    <a:gd name="T8" fmla="*/ 0 w 16918"/>
                    <a:gd name="T9" fmla="*/ 1260 h 11964"/>
                    <a:gd name="T10" fmla="*/ 1259 w 16918"/>
                    <a:gd name="T11" fmla="*/ 0 h 11964"/>
                    <a:gd name="T12" fmla="*/ 15658 w 16918"/>
                    <a:gd name="T13" fmla="*/ 0 h 11964"/>
                    <a:gd name="T14" fmla="*/ 16917 w 16918"/>
                    <a:gd name="T15" fmla="*/ 1260 h 11964"/>
                    <a:gd name="T16" fmla="*/ 16917 w 16918"/>
                    <a:gd name="T17" fmla="*/ 10704 h 11964"/>
                    <a:gd name="T18" fmla="*/ 15658 w 16918"/>
                    <a:gd name="T19" fmla="*/ 11963 h 119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18" h="11964">
                      <a:moveTo>
                        <a:pt x="15658" y="11963"/>
                      </a:moveTo>
                      <a:lnTo>
                        <a:pt x="15658" y="11963"/>
                      </a:lnTo>
                      <a:cubicBezTo>
                        <a:pt x="1259" y="11963"/>
                        <a:pt x="1259" y="11963"/>
                        <a:pt x="1259" y="11963"/>
                      </a:cubicBezTo>
                      <a:cubicBezTo>
                        <a:pt x="575" y="11963"/>
                        <a:pt x="0" y="11389"/>
                        <a:pt x="0" y="10704"/>
                      </a:cubicBezTo>
                      <a:cubicBezTo>
                        <a:pt x="0" y="1260"/>
                        <a:pt x="0" y="1260"/>
                        <a:pt x="0" y="1260"/>
                      </a:cubicBezTo>
                      <a:cubicBezTo>
                        <a:pt x="0" y="548"/>
                        <a:pt x="575" y="0"/>
                        <a:pt x="1259" y="0"/>
                      </a:cubicBezTo>
                      <a:cubicBezTo>
                        <a:pt x="15658" y="0"/>
                        <a:pt x="15658" y="0"/>
                        <a:pt x="15658" y="0"/>
                      </a:cubicBezTo>
                      <a:cubicBezTo>
                        <a:pt x="16343" y="0"/>
                        <a:pt x="16917" y="548"/>
                        <a:pt x="16917" y="1260"/>
                      </a:cubicBezTo>
                      <a:cubicBezTo>
                        <a:pt x="16917" y="10704"/>
                        <a:pt x="16917" y="10704"/>
                        <a:pt x="16917" y="10704"/>
                      </a:cubicBezTo>
                      <a:cubicBezTo>
                        <a:pt x="16917" y="11389"/>
                        <a:pt x="16343" y="11963"/>
                        <a:pt x="15658" y="1196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0" name="Freeform 2"/>
                <p:cNvSpPr>
                  <a:spLocks noChangeArrowheads="1"/>
                </p:cNvSpPr>
                <p:nvPr/>
              </p:nvSpPr>
              <p:spPr bwMode="auto">
                <a:xfrm>
                  <a:off x="4878530" y="1838667"/>
                  <a:ext cx="1255326" cy="1324229"/>
                </a:xfrm>
                <a:custGeom>
                  <a:avLst/>
                  <a:gdLst>
                    <a:gd name="T0" fmla="*/ 11936 w 11937"/>
                    <a:gd name="T1" fmla="*/ 8816 h 8817"/>
                    <a:gd name="T2" fmla="*/ 11936 w 11937"/>
                    <a:gd name="T3" fmla="*/ 8816 h 8817"/>
                    <a:gd name="T4" fmla="*/ 11936 w 11937"/>
                    <a:gd name="T5" fmla="*/ 5942 h 8817"/>
                    <a:gd name="T6" fmla="*/ 5968 w 11937"/>
                    <a:gd name="T7" fmla="*/ 0 h 8817"/>
                    <a:gd name="T8" fmla="*/ 5968 w 11937"/>
                    <a:gd name="T9" fmla="*/ 0 h 8817"/>
                    <a:gd name="T10" fmla="*/ 0 w 11937"/>
                    <a:gd name="T11" fmla="*/ 5942 h 8817"/>
                    <a:gd name="T12" fmla="*/ 0 w 11937"/>
                    <a:gd name="T13" fmla="*/ 8816 h 8817"/>
                    <a:gd name="connsiteX0" fmla="*/ 9999 w 10352"/>
                    <a:gd name="connsiteY0" fmla="*/ 9999 h 12989"/>
                    <a:gd name="connsiteX1" fmla="*/ 9948 w 10352"/>
                    <a:gd name="connsiteY1" fmla="*/ 12989 h 12989"/>
                    <a:gd name="connsiteX2" fmla="*/ 9999 w 10352"/>
                    <a:gd name="connsiteY2" fmla="*/ 6739 h 12989"/>
                    <a:gd name="connsiteX3" fmla="*/ 5000 w 10352"/>
                    <a:gd name="connsiteY3" fmla="*/ 0 h 12989"/>
                    <a:gd name="connsiteX4" fmla="*/ 5000 w 10352"/>
                    <a:gd name="connsiteY4" fmla="*/ 0 h 12989"/>
                    <a:gd name="connsiteX5" fmla="*/ 0 w 10352"/>
                    <a:gd name="connsiteY5" fmla="*/ 6739 h 12989"/>
                    <a:gd name="connsiteX6" fmla="*/ 0 w 10352"/>
                    <a:gd name="connsiteY6" fmla="*/ 9999 h 12989"/>
                    <a:gd name="connsiteX0" fmla="*/ 9999 w 10002"/>
                    <a:gd name="connsiteY0" fmla="*/ 9999 h 12989"/>
                    <a:gd name="connsiteX1" fmla="*/ 9948 w 10002"/>
                    <a:gd name="connsiteY1" fmla="*/ 12989 h 12989"/>
                    <a:gd name="connsiteX2" fmla="*/ 9999 w 10002"/>
                    <a:gd name="connsiteY2" fmla="*/ 6739 h 12989"/>
                    <a:gd name="connsiteX3" fmla="*/ 5000 w 10002"/>
                    <a:gd name="connsiteY3" fmla="*/ 0 h 12989"/>
                    <a:gd name="connsiteX4" fmla="*/ 5000 w 10002"/>
                    <a:gd name="connsiteY4" fmla="*/ 0 h 12989"/>
                    <a:gd name="connsiteX5" fmla="*/ 0 w 10002"/>
                    <a:gd name="connsiteY5" fmla="*/ 6739 h 12989"/>
                    <a:gd name="connsiteX6" fmla="*/ 0 w 10002"/>
                    <a:gd name="connsiteY6" fmla="*/ 9999 h 12989"/>
                    <a:gd name="connsiteX0" fmla="*/ 9948 w 10002"/>
                    <a:gd name="connsiteY0" fmla="*/ 12989 h 12989"/>
                    <a:gd name="connsiteX1" fmla="*/ 9999 w 10002"/>
                    <a:gd name="connsiteY1" fmla="*/ 6739 h 12989"/>
                    <a:gd name="connsiteX2" fmla="*/ 5000 w 10002"/>
                    <a:gd name="connsiteY2" fmla="*/ 0 h 12989"/>
                    <a:gd name="connsiteX3" fmla="*/ 5000 w 10002"/>
                    <a:gd name="connsiteY3" fmla="*/ 0 h 12989"/>
                    <a:gd name="connsiteX4" fmla="*/ 0 w 10002"/>
                    <a:gd name="connsiteY4" fmla="*/ 6739 h 12989"/>
                    <a:gd name="connsiteX5" fmla="*/ 0 w 10002"/>
                    <a:gd name="connsiteY5" fmla="*/ 9999 h 12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02" h="12989">
                      <a:moveTo>
                        <a:pt x="9948" y="12989"/>
                      </a:moveTo>
                      <a:cubicBezTo>
                        <a:pt x="9948" y="9729"/>
                        <a:pt x="10018" y="9056"/>
                        <a:pt x="9999" y="6739"/>
                      </a:cubicBezTo>
                      <a:cubicBezTo>
                        <a:pt x="9958" y="1709"/>
                        <a:pt x="7773" y="0"/>
                        <a:pt x="5000" y="0"/>
                      </a:cubicBezTo>
                      <a:lnTo>
                        <a:pt x="5000" y="0"/>
                      </a:lnTo>
                      <a:cubicBezTo>
                        <a:pt x="2225" y="0"/>
                        <a:pt x="0" y="3012"/>
                        <a:pt x="0" y="6739"/>
                      </a:cubicBezTo>
                      <a:lnTo>
                        <a:pt x="0" y="999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1" name="Freeform 3"/>
                <p:cNvSpPr>
                  <a:spLocks noChangeArrowheads="1"/>
                </p:cNvSpPr>
                <p:nvPr/>
              </p:nvSpPr>
              <p:spPr bwMode="auto">
                <a:xfrm>
                  <a:off x="5387604" y="3563246"/>
                  <a:ext cx="255929" cy="411713"/>
                </a:xfrm>
                <a:custGeom>
                  <a:avLst/>
                  <a:gdLst>
                    <a:gd name="T0" fmla="*/ 2435 w 2436"/>
                    <a:gd name="T1" fmla="*/ 1205 h 3916"/>
                    <a:gd name="T2" fmla="*/ 2435 w 2436"/>
                    <a:gd name="T3" fmla="*/ 1205 h 3916"/>
                    <a:gd name="T4" fmla="*/ 1231 w 2436"/>
                    <a:gd name="T5" fmla="*/ 0 h 3916"/>
                    <a:gd name="T6" fmla="*/ 0 w 2436"/>
                    <a:gd name="T7" fmla="*/ 1205 h 3916"/>
                    <a:gd name="T8" fmla="*/ 492 w 2436"/>
                    <a:gd name="T9" fmla="*/ 2163 h 3916"/>
                    <a:gd name="T10" fmla="*/ 492 w 2436"/>
                    <a:gd name="T11" fmla="*/ 3203 h 3916"/>
                    <a:gd name="T12" fmla="*/ 1231 w 2436"/>
                    <a:gd name="T13" fmla="*/ 3915 h 3916"/>
                    <a:gd name="T14" fmla="*/ 1943 w 2436"/>
                    <a:gd name="T15" fmla="*/ 3203 h 3916"/>
                    <a:gd name="T16" fmla="*/ 1943 w 2436"/>
                    <a:gd name="T17" fmla="*/ 2163 h 3916"/>
                    <a:gd name="T18" fmla="*/ 2435 w 2436"/>
                    <a:gd name="T19" fmla="*/ 1205 h 3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36" h="3916">
                      <a:moveTo>
                        <a:pt x="2435" y="1205"/>
                      </a:moveTo>
                      <a:lnTo>
                        <a:pt x="2435" y="1205"/>
                      </a:lnTo>
                      <a:cubicBezTo>
                        <a:pt x="2435" y="548"/>
                        <a:pt x="1888" y="0"/>
                        <a:pt x="1231" y="0"/>
                      </a:cubicBezTo>
                      <a:cubicBezTo>
                        <a:pt x="547" y="0"/>
                        <a:pt x="0" y="548"/>
                        <a:pt x="0" y="1205"/>
                      </a:cubicBezTo>
                      <a:cubicBezTo>
                        <a:pt x="0" y="1588"/>
                        <a:pt x="191" y="1944"/>
                        <a:pt x="492" y="2163"/>
                      </a:cubicBezTo>
                      <a:cubicBezTo>
                        <a:pt x="492" y="3203"/>
                        <a:pt x="492" y="3203"/>
                        <a:pt x="492" y="3203"/>
                      </a:cubicBezTo>
                      <a:cubicBezTo>
                        <a:pt x="492" y="3587"/>
                        <a:pt x="821" y="3915"/>
                        <a:pt x="1231" y="3915"/>
                      </a:cubicBezTo>
                      <a:cubicBezTo>
                        <a:pt x="1614" y="3915"/>
                        <a:pt x="1943" y="3587"/>
                        <a:pt x="1943" y="3203"/>
                      </a:cubicBezTo>
                      <a:cubicBezTo>
                        <a:pt x="1943" y="2163"/>
                        <a:pt x="1943" y="2163"/>
                        <a:pt x="1943" y="2163"/>
                      </a:cubicBezTo>
                      <a:cubicBezTo>
                        <a:pt x="2243" y="1944"/>
                        <a:pt x="2435" y="1588"/>
                        <a:pt x="2435" y="120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48" name="TextBox 447"/>
              <p:cNvSpPr txBox="1"/>
              <p:nvPr/>
            </p:nvSpPr>
            <p:spPr>
              <a:xfrm>
                <a:off x="11174545" y="3750580"/>
                <a:ext cx="5849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Unlocked</a:t>
                </a:r>
              </a:p>
            </p:txBody>
          </p:sp>
        </p:grpSp>
        <p:sp>
          <p:nvSpPr>
            <p:cNvPr id="446" name="Rectangle 445"/>
            <p:cNvSpPr/>
            <p:nvPr/>
          </p:nvSpPr>
          <p:spPr>
            <a:xfrm>
              <a:off x="5638241" y="0"/>
              <a:ext cx="483030" cy="5168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52" name="Group 451"/>
          <p:cNvGrpSpPr/>
          <p:nvPr/>
        </p:nvGrpSpPr>
        <p:grpSpPr>
          <a:xfrm>
            <a:off x="5513578" y="2760634"/>
            <a:ext cx="870204" cy="586070"/>
            <a:chOff x="212841" y="0"/>
            <a:chExt cx="870204" cy="586070"/>
          </a:xfrm>
        </p:grpSpPr>
        <p:grpSp>
          <p:nvGrpSpPr>
            <p:cNvPr id="453" name="Group 452"/>
            <p:cNvGrpSpPr/>
            <p:nvPr/>
          </p:nvGrpSpPr>
          <p:grpSpPr>
            <a:xfrm>
              <a:off x="276341" y="0"/>
              <a:ext cx="743204" cy="586070"/>
              <a:chOff x="552683" y="4574986"/>
              <a:chExt cx="743204" cy="586070"/>
            </a:xfrm>
          </p:grpSpPr>
          <p:grpSp>
            <p:nvGrpSpPr>
              <p:cNvPr id="455" name="Group 454"/>
              <p:cNvGrpSpPr/>
              <p:nvPr/>
            </p:nvGrpSpPr>
            <p:grpSpPr>
              <a:xfrm>
                <a:off x="552683" y="4574986"/>
                <a:ext cx="743204" cy="332070"/>
                <a:chOff x="8142288" y="2351088"/>
                <a:chExt cx="1939925" cy="866775"/>
              </a:xfrm>
            </p:grpSpPr>
            <p:sp>
              <p:nvSpPr>
                <p:cNvPr id="457" name="Freeform 1"/>
                <p:cNvSpPr>
                  <a:spLocks noChangeArrowheads="1"/>
                </p:cNvSpPr>
                <p:nvPr/>
              </p:nvSpPr>
              <p:spPr bwMode="auto">
                <a:xfrm>
                  <a:off x="8153400" y="2351088"/>
                  <a:ext cx="1928813" cy="866775"/>
                </a:xfrm>
                <a:custGeom>
                  <a:avLst/>
                  <a:gdLst>
                    <a:gd name="T0" fmla="*/ 5187 w 5360"/>
                    <a:gd name="T1" fmla="*/ 2407 h 2408"/>
                    <a:gd name="T2" fmla="*/ 5187 w 5360"/>
                    <a:gd name="T3" fmla="*/ 2407 h 2408"/>
                    <a:gd name="T4" fmla="*/ 172 w 5360"/>
                    <a:gd name="T5" fmla="*/ 2407 h 2408"/>
                    <a:gd name="T6" fmla="*/ 0 w 5360"/>
                    <a:gd name="T7" fmla="*/ 2235 h 2408"/>
                    <a:gd name="T8" fmla="*/ 0 w 5360"/>
                    <a:gd name="T9" fmla="*/ 171 h 2408"/>
                    <a:gd name="T10" fmla="*/ 172 w 5360"/>
                    <a:gd name="T11" fmla="*/ 0 h 2408"/>
                    <a:gd name="T12" fmla="*/ 5187 w 5360"/>
                    <a:gd name="T13" fmla="*/ 0 h 2408"/>
                    <a:gd name="T14" fmla="*/ 5359 w 5360"/>
                    <a:gd name="T15" fmla="*/ 171 h 2408"/>
                    <a:gd name="T16" fmla="*/ 5359 w 5360"/>
                    <a:gd name="T17" fmla="*/ 2235 h 2408"/>
                    <a:gd name="T18" fmla="*/ 5187 w 5360"/>
                    <a:gd name="T19" fmla="*/ 2407 h 2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60" h="2408">
                      <a:moveTo>
                        <a:pt x="5187" y="2407"/>
                      </a:moveTo>
                      <a:lnTo>
                        <a:pt x="5187" y="2407"/>
                      </a:lnTo>
                      <a:cubicBezTo>
                        <a:pt x="172" y="2407"/>
                        <a:pt x="172" y="2407"/>
                        <a:pt x="172" y="2407"/>
                      </a:cubicBezTo>
                      <a:cubicBezTo>
                        <a:pt x="86" y="2407"/>
                        <a:pt x="0" y="2321"/>
                        <a:pt x="0" y="2235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0" y="57"/>
                        <a:pt x="86" y="0"/>
                        <a:pt x="172" y="0"/>
                      </a:cubicBezTo>
                      <a:cubicBezTo>
                        <a:pt x="5187" y="0"/>
                        <a:pt x="5187" y="0"/>
                        <a:pt x="5187" y="0"/>
                      </a:cubicBezTo>
                      <a:cubicBezTo>
                        <a:pt x="5302" y="0"/>
                        <a:pt x="5359" y="57"/>
                        <a:pt x="5359" y="171"/>
                      </a:cubicBezTo>
                      <a:cubicBezTo>
                        <a:pt x="5359" y="2235"/>
                        <a:pt x="5359" y="2235"/>
                        <a:pt x="5359" y="2235"/>
                      </a:cubicBezTo>
                      <a:cubicBezTo>
                        <a:pt x="5359" y="2321"/>
                        <a:pt x="5302" y="2407"/>
                        <a:pt x="5187" y="240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8" name="Line 2"/>
                <p:cNvSpPr>
                  <a:spLocks noChangeShapeType="1"/>
                </p:cNvSpPr>
                <p:nvPr/>
              </p:nvSpPr>
              <p:spPr bwMode="auto">
                <a:xfrm>
                  <a:off x="8142288" y="2628900"/>
                  <a:ext cx="1928812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9" name="Line 3"/>
                <p:cNvSpPr>
                  <a:spLocks noChangeShapeType="1"/>
                </p:cNvSpPr>
                <p:nvPr/>
              </p:nvSpPr>
              <p:spPr bwMode="auto">
                <a:xfrm>
                  <a:off x="8142288" y="2906713"/>
                  <a:ext cx="1928812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60" name="Freeform 4"/>
                <p:cNvSpPr>
                  <a:spLocks noChangeArrowheads="1"/>
                </p:cNvSpPr>
                <p:nvPr/>
              </p:nvSpPr>
              <p:spPr bwMode="auto">
                <a:xfrm>
                  <a:off x="8628063" y="2351088"/>
                  <a:ext cx="1587" cy="279400"/>
                </a:xfrm>
                <a:custGeom>
                  <a:avLst/>
                  <a:gdLst>
                    <a:gd name="T0" fmla="*/ 0 w 1"/>
                    <a:gd name="T1" fmla="*/ 774 h 775"/>
                    <a:gd name="T2" fmla="*/ 0 w 1"/>
                    <a:gd name="T3" fmla="*/ 774 h 775"/>
                    <a:gd name="T4" fmla="*/ 0 w 1"/>
                    <a:gd name="T5" fmla="*/ 0 h 775"/>
                    <a:gd name="T6" fmla="*/ 0 w 1"/>
                    <a:gd name="T7" fmla="*/ 0 h 775"/>
                    <a:gd name="T8" fmla="*/ 0 w 1"/>
                    <a:gd name="T9" fmla="*/ 774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75">
                      <a:moveTo>
                        <a:pt x="0" y="774"/>
                      </a:moveTo>
                      <a:lnTo>
                        <a:pt x="0" y="77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77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1" name="Freeform 5"/>
                <p:cNvSpPr>
                  <a:spLocks noChangeArrowheads="1"/>
                </p:cNvSpPr>
                <p:nvPr/>
              </p:nvSpPr>
              <p:spPr bwMode="auto">
                <a:xfrm>
                  <a:off x="8410575" y="2617788"/>
                  <a:ext cx="1588" cy="300037"/>
                </a:xfrm>
                <a:custGeom>
                  <a:avLst/>
                  <a:gdLst>
                    <a:gd name="T0" fmla="*/ 0 w 1"/>
                    <a:gd name="T1" fmla="*/ 832 h 833"/>
                    <a:gd name="T2" fmla="*/ 0 w 1"/>
                    <a:gd name="T3" fmla="*/ 832 h 833"/>
                    <a:gd name="T4" fmla="*/ 0 w 1"/>
                    <a:gd name="T5" fmla="*/ 0 h 833"/>
                    <a:gd name="T6" fmla="*/ 0 w 1"/>
                    <a:gd name="T7" fmla="*/ 58 h 833"/>
                    <a:gd name="T8" fmla="*/ 0 w 1"/>
                    <a:gd name="T9" fmla="*/ 832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33">
                      <a:moveTo>
                        <a:pt x="0" y="832"/>
                      </a:moveTo>
                      <a:lnTo>
                        <a:pt x="0" y="832"/>
                      </a:lnTo>
                      <a:lnTo>
                        <a:pt x="0" y="0"/>
                      </a:lnTo>
                      <a:lnTo>
                        <a:pt x="0" y="58"/>
                      </a:lnTo>
                      <a:lnTo>
                        <a:pt x="0" y="83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2" name="Freeform 6"/>
                <p:cNvSpPr>
                  <a:spLocks noChangeArrowheads="1"/>
                </p:cNvSpPr>
                <p:nvPr/>
              </p:nvSpPr>
              <p:spPr bwMode="auto">
                <a:xfrm>
                  <a:off x="8864600" y="2617788"/>
                  <a:ext cx="1588" cy="300037"/>
                </a:xfrm>
                <a:custGeom>
                  <a:avLst/>
                  <a:gdLst>
                    <a:gd name="T0" fmla="*/ 0 w 1"/>
                    <a:gd name="T1" fmla="*/ 832 h 833"/>
                    <a:gd name="T2" fmla="*/ 0 w 1"/>
                    <a:gd name="T3" fmla="*/ 832 h 833"/>
                    <a:gd name="T4" fmla="*/ 0 w 1"/>
                    <a:gd name="T5" fmla="*/ 0 h 833"/>
                    <a:gd name="T6" fmla="*/ 0 w 1"/>
                    <a:gd name="T7" fmla="*/ 58 h 833"/>
                    <a:gd name="T8" fmla="*/ 0 w 1"/>
                    <a:gd name="T9" fmla="*/ 832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33">
                      <a:moveTo>
                        <a:pt x="0" y="832"/>
                      </a:moveTo>
                      <a:lnTo>
                        <a:pt x="0" y="832"/>
                      </a:lnTo>
                      <a:lnTo>
                        <a:pt x="0" y="0"/>
                      </a:lnTo>
                      <a:lnTo>
                        <a:pt x="0" y="58"/>
                      </a:lnTo>
                      <a:lnTo>
                        <a:pt x="0" y="83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3" name="Freeform 7"/>
                <p:cNvSpPr>
                  <a:spLocks noChangeArrowheads="1"/>
                </p:cNvSpPr>
                <p:nvPr/>
              </p:nvSpPr>
              <p:spPr bwMode="auto">
                <a:xfrm>
                  <a:off x="9380538" y="2617788"/>
                  <a:ext cx="1587" cy="300037"/>
                </a:xfrm>
                <a:custGeom>
                  <a:avLst/>
                  <a:gdLst>
                    <a:gd name="T0" fmla="*/ 0 w 1"/>
                    <a:gd name="T1" fmla="*/ 832 h 833"/>
                    <a:gd name="T2" fmla="*/ 0 w 1"/>
                    <a:gd name="T3" fmla="*/ 832 h 833"/>
                    <a:gd name="T4" fmla="*/ 0 w 1"/>
                    <a:gd name="T5" fmla="*/ 0 h 833"/>
                    <a:gd name="T6" fmla="*/ 0 w 1"/>
                    <a:gd name="T7" fmla="*/ 58 h 833"/>
                    <a:gd name="T8" fmla="*/ 0 w 1"/>
                    <a:gd name="T9" fmla="*/ 832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33">
                      <a:moveTo>
                        <a:pt x="0" y="832"/>
                      </a:moveTo>
                      <a:lnTo>
                        <a:pt x="0" y="832"/>
                      </a:lnTo>
                      <a:lnTo>
                        <a:pt x="0" y="0"/>
                      </a:lnTo>
                      <a:lnTo>
                        <a:pt x="0" y="58"/>
                      </a:lnTo>
                      <a:lnTo>
                        <a:pt x="0" y="83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4" name="Freeform 8"/>
                <p:cNvSpPr>
                  <a:spLocks noChangeArrowheads="1"/>
                </p:cNvSpPr>
                <p:nvPr/>
              </p:nvSpPr>
              <p:spPr bwMode="auto">
                <a:xfrm>
                  <a:off x="9825038" y="2617788"/>
                  <a:ext cx="1587" cy="300037"/>
                </a:xfrm>
                <a:custGeom>
                  <a:avLst/>
                  <a:gdLst>
                    <a:gd name="T0" fmla="*/ 0 w 1"/>
                    <a:gd name="T1" fmla="*/ 832 h 833"/>
                    <a:gd name="T2" fmla="*/ 0 w 1"/>
                    <a:gd name="T3" fmla="*/ 832 h 833"/>
                    <a:gd name="T4" fmla="*/ 0 w 1"/>
                    <a:gd name="T5" fmla="*/ 0 h 833"/>
                    <a:gd name="T6" fmla="*/ 0 w 1"/>
                    <a:gd name="T7" fmla="*/ 58 h 833"/>
                    <a:gd name="T8" fmla="*/ 0 w 1"/>
                    <a:gd name="T9" fmla="*/ 832 h 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33">
                      <a:moveTo>
                        <a:pt x="0" y="832"/>
                      </a:moveTo>
                      <a:lnTo>
                        <a:pt x="0" y="832"/>
                      </a:lnTo>
                      <a:lnTo>
                        <a:pt x="0" y="0"/>
                      </a:lnTo>
                      <a:lnTo>
                        <a:pt x="0" y="58"/>
                      </a:lnTo>
                      <a:lnTo>
                        <a:pt x="0" y="832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5" name="Freeform 9"/>
                <p:cNvSpPr>
                  <a:spLocks noChangeArrowheads="1"/>
                </p:cNvSpPr>
                <p:nvPr/>
              </p:nvSpPr>
              <p:spPr bwMode="auto">
                <a:xfrm>
                  <a:off x="9123363" y="2351088"/>
                  <a:ext cx="1587" cy="279400"/>
                </a:xfrm>
                <a:custGeom>
                  <a:avLst/>
                  <a:gdLst>
                    <a:gd name="T0" fmla="*/ 0 w 1"/>
                    <a:gd name="T1" fmla="*/ 774 h 775"/>
                    <a:gd name="T2" fmla="*/ 0 w 1"/>
                    <a:gd name="T3" fmla="*/ 774 h 775"/>
                    <a:gd name="T4" fmla="*/ 0 w 1"/>
                    <a:gd name="T5" fmla="*/ 0 h 775"/>
                    <a:gd name="T6" fmla="*/ 0 w 1"/>
                    <a:gd name="T7" fmla="*/ 0 h 775"/>
                    <a:gd name="T8" fmla="*/ 0 w 1"/>
                    <a:gd name="T9" fmla="*/ 774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75">
                      <a:moveTo>
                        <a:pt x="0" y="774"/>
                      </a:moveTo>
                      <a:lnTo>
                        <a:pt x="0" y="77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77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6" name="Freeform 10"/>
                <p:cNvSpPr>
                  <a:spLocks noChangeArrowheads="1"/>
                </p:cNvSpPr>
                <p:nvPr/>
              </p:nvSpPr>
              <p:spPr bwMode="auto">
                <a:xfrm>
                  <a:off x="9598025" y="2351088"/>
                  <a:ext cx="1588" cy="279400"/>
                </a:xfrm>
                <a:custGeom>
                  <a:avLst/>
                  <a:gdLst>
                    <a:gd name="T0" fmla="*/ 0 w 1"/>
                    <a:gd name="T1" fmla="*/ 774 h 775"/>
                    <a:gd name="T2" fmla="*/ 0 w 1"/>
                    <a:gd name="T3" fmla="*/ 774 h 775"/>
                    <a:gd name="T4" fmla="*/ 0 w 1"/>
                    <a:gd name="T5" fmla="*/ 0 h 775"/>
                    <a:gd name="T6" fmla="*/ 0 w 1"/>
                    <a:gd name="T7" fmla="*/ 0 h 775"/>
                    <a:gd name="T8" fmla="*/ 0 w 1"/>
                    <a:gd name="T9" fmla="*/ 774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775">
                      <a:moveTo>
                        <a:pt x="0" y="774"/>
                      </a:moveTo>
                      <a:lnTo>
                        <a:pt x="0" y="77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77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7" name="Freeform 11"/>
                <p:cNvSpPr>
                  <a:spLocks noChangeArrowheads="1"/>
                </p:cNvSpPr>
                <p:nvPr/>
              </p:nvSpPr>
              <p:spPr bwMode="auto">
                <a:xfrm>
                  <a:off x="8628063" y="2897188"/>
                  <a:ext cx="1587" cy="320675"/>
                </a:xfrm>
                <a:custGeom>
                  <a:avLst/>
                  <a:gdLst>
                    <a:gd name="T0" fmla="*/ 0 w 1"/>
                    <a:gd name="T1" fmla="*/ 889 h 890"/>
                    <a:gd name="T2" fmla="*/ 0 w 1"/>
                    <a:gd name="T3" fmla="*/ 889 h 890"/>
                    <a:gd name="T4" fmla="*/ 0 w 1"/>
                    <a:gd name="T5" fmla="*/ 0 h 890"/>
                    <a:gd name="T6" fmla="*/ 0 w 1"/>
                    <a:gd name="T7" fmla="*/ 0 h 890"/>
                    <a:gd name="T8" fmla="*/ 0 w 1"/>
                    <a:gd name="T9" fmla="*/ 889 h 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90">
                      <a:moveTo>
                        <a:pt x="0" y="889"/>
                      </a:moveTo>
                      <a:lnTo>
                        <a:pt x="0" y="88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89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8" name="Freeform 12"/>
                <p:cNvSpPr>
                  <a:spLocks noChangeArrowheads="1"/>
                </p:cNvSpPr>
                <p:nvPr/>
              </p:nvSpPr>
              <p:spPr bwMode="auto">
                <a:xfrm>
                  <a:off x="9123363" y="2897188"/>
                  <a:ext cx="1587" cy="320675"/>
                </a:xfrm>
                <a:custGeom>
                  <a:avLst/>
                  <a:gdLst>
                    <a:gd name="T0" fmla="*/ 0 w 1"/>
                    <a:gd name="T1" fmla="*/ 889 h 890"/>
                    <a:gd name="T2" fmla="*/ 0 w 1"/>
                    <a:gd name="T3" fmla="*/ 889 h 890"/>
                    <a:gd name="T4" fmla="*/ 0 w 1"/>
                    <a:gd name="T5" fmla="*/ 0 h 890"/>
                    <a:gd name="T6" fmla="*/ 0 w 1"/>
                    <a:gd name="T7" fmla="*/ 0 h 890"/>
                    <a:gd name="T8" fmla="*/ 0 w 1"/>
                    <a:gd name="T9" fmla="*/ 889 h 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90">
                      <a:moveTo>
                        <a:pt x="0" y="889"/>
                      </a:moveTo>
                      <a:lnTo>
                        <a:pt x="0" y="88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89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69" name="Freeform 13"/>
                <p:cNvSpPr>
                  <a:spLocks noChangeArrowheads="1"/>
                </p:cNvSpPr>
                <p:nvPr/>
              </p:nvSpPr>
              <p:spPr bwMode="auto">
                <a:xfrm>
                  <a:off x="9598025" y="2897188"/>
                  <a:ext cx="1588" cy="320675"/>
                </a:xfrm>
                <a:custGeom>
                  <a:avLst/>
                  <a:gdLst>
                    <a:gd name="T0" fmla="*/ 0 w 1"/>
                    <a:gd name="T1" fmla="*/ 889 h 890"/>
                    <a:gd name="T2" fmla="*/ 0 w 1"/>
                    <a:gd name="T3" fmla="*/ 889 h 890"/>
                    <a:gd name="T4" fmla="*/ 0 w 1"/>
                    <a:gd name="T5" fmla="*/ 0 h 890"/>
                    <a:gd name="T6" fmla="*/ 0 w 1"/>
                    <a:gd name="T7" fmla="*/ 0 h 890"/>
                    <a:gd name="T8" fmla="*/ 0 w 1"/>
                    <a:gd name="T9" fmla="*/ 889 h 8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890">
                      <a:moveTo>
                        <a:pt x="0" y="889"/>
                      </a:moveTo>
                      <a:lnTo>
                        <a:pt x="0" y="88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889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56" name="TextBox 455"/>
              <p:cNvSpPr txBox="1"/>
              <p:nvPr/>
            </p:nvSpPr>
            <p:spPr>
              <a:xfrm>
                <a:off x="681302" y="4976390"/>
                <a:ext cx="4859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Firewall</a:t>
                </a:r>
              </a:p>
            </p:txBody>
          </p:sp>
        </p:grpSp>
        <p:sp>
          <p:nvSpPr>
            <p:cNvPr id="454" name="Rectangle 453"/>
            <p:cNvSpPr/>
            <p:nvPr/>
          </p:nvSpPr>
          <p:spPr>
            <a:xfrm>
              <a:off x="212841" y="0"/>
              <a:ext cx="870204" cy="3320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70" name="Group 469"/>
          <p:cNvGrpSpPr/>
          <p:nvPr/>
        </p:nvGrpSpPr>
        <p:grpSpPr>
          <a:xfrm>
            <a:off x="7276278" y="2580312"/>
            <a:ext cx="636644" cy="766392"/>
            <a:chOff x="3283759" y="0"/>
            <a:chExt cx="636644" cy="766392"/>
          </a:xfrm>
        </p:grpSpPr>
        <p:grpSp>
          <p:nvGrpSpPr>
            <p:cNvPr id="471" name="Group 470"/>
            <p:cNvGrpSpPr/>
            <p:nvPr/>
          </p:nvGrpSpPr>
          <p:grpSpPr>
            <a:xfrm>
              <a:off x="3347259" y="0"/>
              <a:ext cx="509644" cy="766392"/>
              <a:chOff x="6694519" y="4394664"/>
              <a:chExt cx="509644" cy="766392"/>
            </a:xfrm>
          </p:grpSpPr>
          <p:grpSp>
            <p:nvGrpSpPr>
              <p:cNvPr id="473" name="Group 472"/>
              <p:cNvGrpSpPr/>
              <p:nvPr/>
            </p:nvGrpSpPr>
            <p:grpSpPr>
              <a:xfrm>
                <a:off x="6694519" y="4394664"/>
                <a:ext cx="509644" cy="512392"/>
                <a:chOff x="7913688" y="77788"/>
                <a:chExt cx="2060575" cy="2071687"/>
              </a:xfrm>
            </p:grpSpPr>
            <p:sp>
              <p:nvSpPr>
                <p:cNvPr id="475" name="Freeform 30"/>
                <p:cNvSpPr>
                  <a:spLocks noChangeArrowheads="1"/>
                </p:cNvSpPr>
                <p:nvPr/>
              </p:nvSpPr>
              <p:spPr bwMode="auto">
                <a:xfrm>
                  <a:off x="7913688" y="77788"/>
                  <a:ext cx="2060575" cy="2071687"/>
                </a:xfrm>
                <a:custGeom>
                  <a:avLst/>
                  <a:gdLst>
                    <a:gd name="T0" fmla="*/ 5724 w 5725"/>
                    <a:gd name="T1" fmla="*/ 2893 h 5756"/>
                    <a:gd name="T2" fmla="*/ 5724 w 5725"/>
                    <a:gd name="T3" fmla="*/ 2893 h 5756"/>
                    <a:gd name="T4" fmla="*/ 2862 w 5725"/>
                    <a:gd name="T5" fmla="*/ 5755 h 5756"/>
                    <a:gd name="T6" fmla="*/ 0 w 5725"/>
                    <a:gd name="T7" fmla="*/ 2893 h 5756"/>
                    <a:gd name="T8" fmla="*/ 2862 w 5725"/>
                    <a:gd name="T9" fmla="*/ 0 h 5756"/>
                    <a:gd name="T10" fmla="*/ 5724 w 5725"/>
                    <a:gd name="T11" fmla="*/ 2893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25" h="5756">
                      <a:moveTo>
                        <a:pt x="5724" y="2893"/>
                      </a:moveTo>
                      <a:lnTo>
                        <a:pt x="5724" y="2893"/>
                      </a:lnTo>
                      <a:cubicBezTo>
                        <a:pt x="5724" y="4480"/>
                        <a:pt x="4449" y="5755"/>
                        <a:pt x="2862" y="5755"/>
                      </a:cubicBezTo>
                      <a:cubicBezTo>
                        <a:pt x="1275" y="5755"/>
                        <a:pt x="0" y="4480"/>
                        <a:pt x="0" y="2893"/>
                      </a:cubicBezTo>
                      <a:cubicBezTo>
                        <a:pt x="0" y="1306"/>
                        <a:pt x="1275" y="0"/>
                        <a:pt x="2862" y="0"/>
                      </a:cubicBezTo>
                      <a:cubicBezTo>
                        <a:pt x="4449" y="0"/>
                        <a:pt x="5724" y="1306"/>
                        <a:pt x="5724" y="289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76" name="Freeform 31"/>
                <p:cNvSpPr>
                  <a:spLocks noChangeArrowheads="1"/>
                </p:cNvSpPr>
                <p:nvPr/>
              </p:nvSpPr>
              <p:spPr bwMode="auto">
                <a:xfrm>
                  <a:off x="8372475" y="77788"/>
                  <a:ext cx="571500" cy="2071687"/>
                </a:xfrm>
                <a:custGeom>
                  <a:avLst/>
                  <a:gdLst>
                    <a:gd name="T0" fmla="*/ 1587 w 1588"/>
                    <a:gd name="T1" fmla="*/ 5755 h 5756"/>
                    <a:gd name="T2" fmla="*/ 1587 w 1588"/>
                    <a:gd name="T3" fmla="*/ 5755 h 5756"/>
                    <a:gd name="T4" fmla="*/ 0 w 1588"/>
                    <a:gd name="T5" fmla="*/ 2893 h 5756"/>
                    <a:gd name="T6" fmla="*/ 1587 w 1588"/>
                    <a:gd name="T7" fmla="*/ 0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88" h="5756">
                      <a:moveTo>
                        <a:pt x="1587" y="5755"/>
                      </a:moveTo>
                      <a:lnTo>
                        <a:pt x="1587" y="5755"/>
                      </a:lnTo>
                      <a:cubicBezTo>
                        <a:pt x="685" y="5133"/>
                        <a:pt x="0" y="4075"/>
                        <a:pt x="0" y="2893"/>
                      </a:cubicBezTo>
                      <a:cubicBezTo>
                        <a:pt x="0" y="1711"/>
                        <a:pt x="685" y="653"/>
                        <a:pt x="1587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32"/>
                <p:cNvSpPr>
                  <a:spLocks noChangeArrowheads="1"/>
                </p:cNvSpPr>
                <p:nvPr/>
              </p:nvSpPr>
              <p:spPr bwMode="auto">
                <a:xfrm>
                  <a:off x="8977313" y="77788"/>
                  <a:ext cx="549275" cy="2071687"/>
                </a:xfrm>
                <a:custGeom>
                  <a:avLst/>
                  <a:gdLst>
                    <a:gd name="T0" fmla="*/ 0 w 1525"/>
                    <a:gd name="T1" fmla="*/ 5755 h 5756"/>
                    <a:gd name="T2" fmla="*/ 0 w 1525"/>
                    <a:gd name="T3" fmla="*/ 5755 h 5756"/>
                    <a:gd name="T4" fmla="*/ 1524 w 1525"/>
                    <a:gd name="T5" fmla="*/ 2893 h 5756"/>
                    <a:gd name="T6" fmla="*/ 0 w 1525"/>
                    <a:gd name="T7" fmla="*/ 0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25" h="5756">
                      <a:moveTo>
                        <a:pt x="0" y="5755"/>
                      </a:moveTo>
                      <a:lnTo>
                        <a:pt x="0" y="5755"/>
                      </a:lnTo>
                      <a:cubicBezTo>
                        <a:pt x="902" y="5133"/>
                        <a:pt x="1524" y="4075"/>
                        <a:pt x="1524" y="2893"/>
                      </a:cubicBezTo>
                      <a:cubicBezTo>
                        <a:pt x="1524" y="1711"/>
                        <a:pt x="902" y="653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Line 33"/>
                <p:cNvSpPr>
                  <a:spLocks noChangeShapeType="1"/>
                </p:cNvSpPr>
                <p:nvPr/>
              </p:nvSpPr>
              <p:spPr bwMode="auto">
                <a:xfrm>
                  <a:off x="8966200" y="1454150"/>
                  <a:ext cx="1588" cy="6937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Line 34"/>
                <p:cNvSpPr>
                  <a:spLocks noChangeShapeType="1"/>
                </p:cNvSpPr>
                <p:nvPr/>
              </p:nvSpPr>
              <p:spPr bwMode="auto">
                <a:xfrm>
                  <a:off x="8966200" y="100013"/>
                  <a:ext cx="1588" cy="7381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0" name="Line 35"/>
                <p:cNvSpPr>
                  <a:spLocks noChangeShapeType="1"/>
                </p:cNvSpPr>
                <p:nvPr/>
              </p:nvSpPr>
              <p:spPr bwMode="auto">
                <a:xfrm>
                  <a:off x="8070850" y="581025"/>
                  <a:ext cx="1747838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1" name="Line 36"/>
                <p:cNvSpPr>
                  <a:spLocks noChangeShapeType="1"/>
                </p:cNvSpPr>
                <p:nvPr/>
              </p:nvSpPr>
              <p:spPr bwMode="auto">
                <a:xfrm>
                  <a:off x="8070850" y="1655763"/>
                  <a:ext cx="1747838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2" name="Line 37"/>
                <p:cNvSpPr>
                  <a:spLocks noChangeShapeType="1"/>
                </p:cNvSpPr>
                <p:nvPr/>
              </p:nvSpPr>
              <p:spPr bwMode="auto">
                <a:xfrm>
                  <a:off x="9537700" y="1141413"/>
                  <a:ext cx="43656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3" name="Line 38"/>
                <p:cNvSpPr>
                  <a:spLocks noChangeShapeType="1"/>
                </p:cNvSpPr>
                <p:nvPr/>
              </p:nvSpPr>
              <p:spPr bwMode="auto">
                <a:xfrm>
                  <a:off x="7913688" y="1141413"/>
                  <a:ext cx="469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4" name="Freeform 39"/>
                <p:cNvSpPr>
                  <a:spLocks noChangeArrowheads="1"/>
                </p:cNvSpPr>
                <p:nvPr/>
              </p:nvSpPr>
              <p:spPr bwMode="auto">
                <a:xfrm>
                  <a:off x="8462963" y="1073150"/>
                  <a:ext cx="268287" cy="201613"/>
                </a:xfrm>
                <a:custGeom>
                  <a:avLst/>
                  <a:gdLst>
                    <a:gd name="T0" fmla="*/ 0 w 747"/>
                    <a:gd name="T1" fmla="*/ 0 h 562"/>
                    <a:gd name="T2" fmla="*/ 187 w 747"/>
                    <a:gd name="T3" fmla="*/ 561 h 562"/>
                    <a:gd name="T4" fmla="*/ 373 w 747"/>
                    <a:gd name="T5" fmla="*/ 0 h 562"/>
                    <a:gd name="T6" fmla="*/ 560 w 747"/>
                    <a:gd name="T7" fmla="*/ 561 h 562"/>
                    <a:gd name="T8" fmla="*/ 746 w 747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7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3" y="0"/>
                      </a:lnTo>
                      <a:lnTo>
                        <a:pt x="560" y="561"/>
                      </a:lnTo>
                      <a:lnTo>
                        <a:pt x="746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5" name="Freeform 40"/>
                <p:cNvSpPr>
                  <a:spLocks noChangeArrowheads="1"/>
                </p:cNvSpPr>
                <p:nvPr/>
              </p:nvSpPr>
              <p:spPr bwMode="auto">
                <a:xfrm>
                  <a:off x="8820150" y="1073150"/>
                  <a:ext cx="269875" cy="201613"/>
                </a:xfrm>
                <a:custGeom>
                  <a:avLst/>
                  <a:gdLst>
                    <a:gd name="T0" fmla="*/ 0 w 748"/>
                    <a:gd name="T1" fmla="*/ 0 h 562"/>
                    <a:gd name="T2" fmla="*/ 187 w 748"/>
                    <a:gd name="T3" fmla="*/ 561 h 562"/>
                    <a:gd name="T4" fmla="*/ 374 w 748"/>
                    <a:gd name="T5" fmla="*/ 0 h 562"/>
                    <a:gd name="T6" fmla="*/ 561 w 748"/>
                    <a:gd name="T7" fmla="*/ 561 h 562"/>
                    <a:gd name="T8" fmla="*/ 747 w 748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8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4" y="0"/>
                      </a:lnTo>
                      <a:lnTo>
                        <a:pt x="561" y="561"/>
                      </a:lnTo>
                      <a:lnTo>
                        <a:pt x="747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6" name="Freeform 41"/>
                <p:cNvSpPr>
                  <a:spLocks noChangeArrowheads="1"/>
                </p:cNvSpPr>
                <p:nvPr/>
              </p:nvSpPr>
              <p:spPr bwMode="auto">
                <a:xfrm>
                  <a:off x="9178925" y="1073150"/>
                  <a:ext cx="268288" cy="201613"/>
                </a:xfrm>
                <a:custGeom>
                  <a:avLst/>
                  <a:gdLst>
                    <a:gd name="T0" fmla="*/ 0 w 747"/>
                    <a:gd name="T1" fmla="*/ 0 h 562"/>
                    <a:gd name="T2" fmla="*/ 187 w 747"/>
                    <a:gd name="T3" fmla="*/ 561 h 562"/>
                    <a:gd name="T4" fmla="*/ 373 w 747"/>
                    <a:gd name="T5" fmla="*/ 0 h 562"/>
                    <a:gd name="T6" fmla="*/ 560 w 747"/>
                    <a:gd name="T7" fmla="*/ 561 h 562"/>
                    <a:gd name="T8" fmla="*/ 746 w 747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7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3" y="0"/>
                      </a:lnTo>
                      <a:lnTo>
                        <a:pt x="560" y="561"/>
                      </a:lnTo>
                      <a:lnTo>
                        <a:pt x="746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74" name="TextBox 473"/>
              <p:cNvSpPr txBox="1"/>
              <p:nvPr/>
            </p:nvSpPr>
            <p:spPr>
              <a:xfrm>
                <a:off x="6697221" y="4976390"/>
                <a:ext cx="5042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Internet</a:t>
                </a:r>
              </a:p>
            </p:txBody>
          </p:sp>
        </p:grpSp>
        <p:sp>
          <p:nvSpPr>
            <p:cNvPr id="472" name="Rectangle 471"/>
            <p:cNvSpPr/>
            <p:nvPr/>
          </p:nvSpPr>
          <p:spPr>
            <a:xfrm>
              <a:off x="3283759" y="0"/>
              <a:ext cx="636644" cy="51239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87" name="Group 486"/>
          <p:cNvGrpSpPr/>
          <p:nvPr/>
        </p:nvGrpSpPr>
        <p:grpSpPr>
          <a:xfrm>
            <a:off x="8740896" y="2568829"/>
            <a:ext cx="999248" cy="777875"/>
            <a:chOff x="3974231" y="0"/>
            <a:chExt cx="999248" cy="777875"/>
          </a:xfrm>
        </p:grpSpPr>
        <p:grpSp>
          <p:nvGrpSpPr>
            <p:cNvPr id="488" name="Group 487"/>
            <p:cNvGrpSpPr/>
            <p:nvPr/>
          </p:nvGrpSpPr>
          <p:grpSpPr>
            <a:xfrm>
              <a:off x="3974231" y="0"/>
              <a:ext cx="999248" cy="777875"/>
              <a:chOff x="7948463" y="5641330"/>
              <a:chExt cx="999248" cy="777875"/>
            </a:xfrm>
          </p:grpSpPr>
          <p:grpSp>
            <p:nvGrpSpPr>
              <p:cNvPr id="490" name="Group 489"/>
              <p:cNvGrpSpPr/>
              <p:nvPr/>
            </p:nvGrpSpPr>
            <p:grpSpPr>
              <a:xfrm>
                <a:off x="8154399" y="5641330"/>
                <a:ext cx="587375" cy="523875"/>
                <a:chOff x="3956050" y="1946275"/>
                <a:chExt cx="587375" cy="523875"/>
              </a:xfrm>
            </p:grpSpPr>
            <p:sp>
              <p:nvSpPr>
                <p:cNvPr id="492" name="Freeform 6"/>
                <p:cNvSpPr>
                  <a:spLocks noChangeArrowheads="1"/>
                </p:cNvSpPr>
                <p:nvPr/>
              </p:nvSpPr>
              <p:spPr bwMode="auto">
                <a:xfrm>
                  <a:off x="4186238" y="1946275"/>
                  <a:ext cx="125412" cy="125413"/>
                </a:xfrm>
                <a:custGeom>
                  <a:avLst/>
                  <a:gdLst>
                    <a:gd name="T0" fmla="*/ 347 w 348"/>
                    <a:gd name="T1" fmla="*/ 173 h 348"/>
                    <a:gd name="T2" fmla="*/ 347 w 348"/>
                    <a:gd name="T3" fmla="*/ 173 h 348"/>
                    <a:gd name="T4" fmla="*/ 173 w 348"/>
                    <a:gd name="T5" fmla="*/ 347 h 348"/>
                    <a:gd name="T6" fmla="*/ 0 w 348"/>
                    <a:gd name="T7" fmla="*/ 173 h 348"/>
                    <a:gd name="T8" fmla="*/ 173 w 348"/>
                    <a:gd name="T9" fmla="*/ 0 h 348"/>
                    <a:gd name="T10" fmla="*/ 347 w 348"/>
                    <a:gd name="T11" fmla="*/ 173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8" h="348">
                      <a:moveTo>
                        <a:pt x="347" y="173"/>
                      </a:moveTo>
                      <a:lnTo>
                        <a:pt x="347" y="173"/>
                      </a:lnTo>
                      <a:cubicBezTo>
                        <a:pt x="347" y="277"/>
                        <a:pt x="278" y="347"/>
                        <a:pt x="173" y="347"/>
                      </a:cubicBezTo>
                      <a:cubicBezTo>
                        <a:pt x="70" y="347"/>
                        <a:pt x="0" y="277"/>
                        <a:pt x="0" y="173"/>
                      </a:cubicBezTo>
                      <a:cubicBezTo>
                        <a:pt x="0" y="69"/>
                        <a:pt x="70" y="0"/>
                        <a:pt x="173" y="0"/>
                      </a:cubicBezTo>
                      <a:cubicBezTo>
                        <a:pt x="278" y="0"/>
                        <a:pt x="347" y="69"/>
                        <a:pt x="347" y="173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3" name="Freeform 7"/>
                <p:cNvSpPr>
                  <a:spLocks noChangeArrowheads="1"/>
                </p:cNvSpPr>
                <p:nvPr/>
              </p:nvSpPr>
              <p:spPr bwMode="auto">
                <a:xfrm>
                  <a:off x="4186238" y="2344738"/>
                  <a:ext cx="125412" cy="125412"/>
                </a:xfrm>
                <a:custGeom>
                  <a:avLst/>
                  <a:gdLst>
                    <a:gd name="T0" fmla="*/ 347 w 348"/>
                    <a:gd name="T1" fmla="*/ 173 h 347"/>
                    <a:gd name="T2" fmla="*/ 347 w 348"/>
                    <a:gd name="T3" fmla="*/ 173 h 347"/>
                    <a:gd name="T4" fmla="*/ 173 w 348"/>
                    <a:gd name="T5" fmla="*/ 346 h 347"/>
                    <a:gd name="T6" fmla="*/ 0 w 348"/>
                    <a:gd name="T7" fmla="*/ 173 h 347"/>
                    <a:gd name="T8" fmla="*/ 173 w 348"/>
                    <a:gd name="T9" fmla="*/ 0 h 347"/>
                    <a:gd name="T10" fmla="*/ 347 w 348"/>
                    <a:gd name="T11" fmla="*/ 17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8" h="347">
                      <a:moveTo>
                        <a:pt x="347" y="173"/>
                      </a:moveTo>
                      <a:lnTo>
                        <a:pt x="347" y="173"/>
                      </a:lnTo>
                      <a:cubicBezTo>
                        <a:pt x="347" y="277"/>
                        <a:pt x="278" y="346"/>
                        <a:pt x="173" y="346"/>
                      </a:cubicBezTo>
                      <a:cubicBezTo>
                        <a:pt x="70" y="346"/>
                        <a:pt x="0" y="277"/>
                        <a:pt x="0" y="173"/>
                      </a:cubicBezTo>
                      <a:cubicBezTo>
                        <a:pt x="0" y="69"/>
                        <a:pt x="70" y="0"/>
                        <a:pt x="173" y="0"/>
                      </a:cubicBezTo>
                      <a:cubicBezTo>
                        <a:pt x="278" y="0"/>
                        <a:pt x="347" y="69"/>
                        <a:pt x="347" y="173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4" name="Freeform 8"/>
                <p:cNvSpPr>
                  <a:spLocks noChangeArrowheads="1"/>
                </p:cNvSpPr>
                <p:nvPr/>
              </p:nvSpPr>
              <p:spPr bwMode="auto">
                <a:xfrm>
                  <a:off x="3956050" y="2214563"/>
                  <a:ext cx="125413" cy="125412"/>
                </a:xfrm>
                <a:custGeom>
                  <a:avLst/>
                  <a:gdLst>
                    <a:gd name="T0" fmla="*/ 347 w 348"/>
                    <a:gd name="T1" fmla="*/ 174 h 348"/>
                    <a:gd name="T2" fmla="*/ 347 w 348"/>
                    <a:gd name="T3" fmla="*/ 174 h 348"/>
                    <a:gd name="T4" fmla="*/ 174 w 348"/>
                    <a:gd name="T5" fmla="*/ 347 h 348"/>
                    <a:gd name="T6" fmla="*/ 0 w 348"/>
                    <a:gd name="T7" fmla="*/ 174 h 348"/>
                    <a:gd name="T8" fmla="*/ 174 w 348"/>
                    <a:gd name="T9" fmla="*/ 0 h 348"/>
                    <a:gd name="T10" fmla="*/ 347 w 348"/>
                    <a:gd name="T11" fmla="*/ 174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8" h="348">
                      <a:moveTo>
                        <a:pt x="347" y="174"/>
                      </a:moveTo>
                      <a:lnTo>
                        <a:pt x="347" y="174"/>
                      </a:lnTo>
                      <a:cubicBezTo>
                        <a:pt x="347" y="260"/>
                        <a:pt x="261" y="347"/>
                        <a:pt x="174" y="347"/>
                      </a:cubicBezTo>
                      <a:cubicBezTo>
                        <a:pt x="70" y="347"/>
                        <a:pt x="0" y="260"/>
                        <a:pt x="0" y="174"/>
                      </a:cubicBezTo>
                      <a:cubicBezTo>
                        <a:pt x="0" y="69"/>
                        <a:pt x="70" y="0"/>
                        <a:pt x="174" y="0"/>
                      </a:cubicBezTo>
                      <a:cubicBezTo>
                        <a:pt x="261" y="0"/>
                        <a:pt x="347" y="69"/>
                        <a:pt x="347" y="174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Freeform 9"/>
                <p:cNvSpPr>
                  <a:spLocks noChangeArrowheads="1"/>
                </p:cNvSpPr>
                <p:nvPr/>
              </p:nvSpPr>
              <p:spPr bwMode="auto">
                <a:xfrm>
                  <a:off x="4418013" y="2214563"/>
                  <a:ext cx="125412" cy="125412"/>
                </a:xfrm>
                <a:custGeom>
                  <a:avLst/>
                  <a:gdLst>
                    <a:gd name="T0" fmla="*/ 346 w 347"/>
                    <a:gd name="T1" fmla="*/ 174 h 348"/>
                    <a:gd name="T2" fmla="*/ 346 w 347"/>
                    <a:gd name="T3" fmla="*/ 174 h 348"/>
                    <a:gd name="T4" fmla="*/ 173 w 347"/>
                    <a:gd name="T5" fmla="*/ 347 h 348"/>
                    <a:gd name="T6" fmla="*/ 0 w 347"/>
                    <a:gd name="T7" fmla="*/ 174 h 348"/>
                    <a:gd name="T8" fmla="*/ 173 w 347"/>
                    <a:gd name="T9" fmla="*/ 0 h 348"/>
                    <a:gd name="T10" fmla="*/ 346 w 347"/>
                    <a:gd name="T11" fmla="*/ 174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7" h="348">
                      <a:moveTo>
                        <a:pt x="346" y="174"/>
                      </a:moveTo>
                      <a:lnTo>
                        <a:pt x="346" y="174"/>
                      </a:lnTo>
                      <a:cubicBezTo>
                        <a:pt x="346" y="260"/>
                        <a:pt x="277" y="347"/>
                        <a:pt x="173" y="347"/>
                      </a:cubicBezTo>
                      <a:cubicBezTo>
                        <a:pt x="86" y="347"/>
                        <a:pt x="0" y="260"/>
                        <a:pt x="0" y="174"/>
                      </a:cubicBezTo>
                      <a:cubicBezTo>
                        <a:pt x="0" y="69"/>
                        <a:pt x="86" y="0"/>
                        <a:pt x="173" y="0"/>
                      </a:cubicBezTo>
                      <a:cubicBezTo>
                        <a:pt x="277" y="0"/>
                        <a:pt x="346" y="69"/>
                        <a:pt x="346" y="174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6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4305300" y="2306638"/>
                  <a:ext cx="125413" cy="77787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062413" y="2062163"/>
                  <a:ext cx="149225" cy="171450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8" name="Line 12"/>
                <p:cNvSpPr>
                  <a:spLocks noChangeShapeType="1"/>
                </p:cNvSpPr>
                <p:nvPr/>
              </p:nvSpPr>
              <p:spPr bwMode="auto">
                <a:xfrm>
                  <a:off x="4286250" y="2063750"/>
                  <a:ext cx="149225" cy="168275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9" name="Line 13"/>
                <p:cNvSpPr>
                  <a:spLocks noChangeShapeType="1"/>
                </p:cNvSpPr>
                <p:nvPr/>
              </p:nvSpPr>
              <p:spPr bwMode="auto">
                <a:xfrm flipH="1" flipV="1">
                  <a:off x="4071938" y="2306638"/>
                  <a:ext cx="122237" cy="77787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0" name="Line 14"/>
                <p:cNvSpPr>
                  <a:spLocks noChangeShapeType="1"/>
                </p:cNvSpPr>
                <p:nvPr/>
              </p:nvSpPr>
              <p:spPr bwMode="auto">
                <a:xfrm>
                  <a:off x="4246563" y="2070100"/>
                  <a:ext cx="1587" cy="274638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91" name="TextBox 490"/>
              <p:cNvSpPr txBox="1"/>
              <p:nvPr/>
            </p:nvSpPr>
            <p:spPr>
              <a:xfrm>
                <a:off x="7948463" y="6234539"/>
                <a:ext cx="99924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Active Directory</a:t>
                </a:r>
              </a:p>
            </p:txBody>
          </p:sp>
        </p:grpSp>
        <p:sp>
          <p:nvSpPr>
            <p:cNvPr id="489" name="Rectangle 488"/>
            <p:cNvSpPr/>
            <p:nvPr/>
          </p:nvSpPr>
          <p:spPr>
            <a:xfrm>
              <a:off x="4116668" y="0"/>
              <a:ext cx="714375" cy="52387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01" name="Group 500"/>
          <p:cNvGrpSpPr/>
          <p:nvPr/>
        </p:nvGrpSpPr>
        <p:grpSpPr>
          <a:xfrm>
            <a:off x="10480577" y="2641063"/>
            <a:ext cx="811725" cy="705641"/>
            <a:chOff x="3239990" y="0"/>
            <a:chExt cx="811725" cy="705641"/>
          </a:xfrm>
        </p:grpSpPr>
        <p:grpSp>
          <p:nvGrpSpPr>
            <p:cNvPr id="502" name="Group 501"/>
            <p:cNvGrpSpPr/>
            <p:nvPr/>
          </p:nvGrpSpPr>
          <p:grpSpPr>
            <a:xfrm>
              <a:off x="3303490" y="0"/>
              <a:ext cx="684725" cy="705641"/>
              <a:chOff x="6606979" y="1971456"/>
              <a:chExt cx="684725" cy="705641"/>
            </a:xfrm>
          </p:grpSpPr>
          <p:sp>
            <p:nvSpPr>
              <p:cNvPr id="504" name="TextBox 503"/>
              <p:cNvSpPr txBox="1"/>
              <p:nvPr/>
            </p:nvSpPr>
            <p:spPr>
              <a:xfrm>
                <a:off x="6627715" y="2492431"/>
                <a:ext cx="6432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Certificate</a:t>
                </a:r>
              </a:p>
            </p:txBody>
          </p:sp>
          <p:grpSp>
            <p:nvGrpSpPr>
              <p:cNvPr id="505" name="Group 504"/>
              <p:cNvGrpSpPr/>
              <p:nvPr/>
            </p:nvGrpSpPr>
            <p:grpSpPr>
              <a:xfrm>
                <a:off x="6606979" y="1971456"/>
                <a:ext cx="684725" cy="451641"/>
                <a:chOff x="47625" y="754063"/>
                <a:chExt cx="3217863" cy="2122487"/>
              </a:xfrm>
            </p:grpSpPr>
            <p:sp>
              <p:nvSpPr>
                <p:cNvPr id="506" name="Freeform 1"/>
                <p:cNvSpPr>
                  <a:spLocks noChangeArrowheads="1"/>
                </p:cNvSpPr>
                <p:nvPr/>
              </p:nvSpPr>
              <p:spPr bwMode="auto">
                <a:xfrm>
                  <a:off x="47625" y="754063"/>
                  <a:ext cx="3217863" cy="2122487"/>
                </a:xfrm>
                <a:custGeom>
                  <a:avLst/>
                  <a:gdLst>
                    <a:gd name="T0" fmla="*/ 8567 w 8940"/>
                    <a:gd name="T1" fmla="*/ 5897 h 5898"/>
                    <a:gd name="T2" fmla="*/ 8567 w 8940"/>
                    <a:gd name="T3" fmla="*/ 5897 h 5898"/>
                    <a:gd name="T4" fmla="*/ 403 w 8940"/>
                    <a:gd name="T5" fmla="*/ 5897 h 5898"/>
                    <a:gd name="T6" fmla="*/ 0 w 8940"/>
                    <a:gd name="T7" fmla="*/ 5525 h 5898"/>
                    <a:gd name="T8" fmla="*/ 0 w 8940"/>
                    <a:gd name="T9" fmla="*/ 373 h 5898"/>
                    <a:gd name="T10" fmla="*/ 403 w 8940"/>
                    <a:gd name="T11" fmla="*/ 0 h 5898"/>
                    <a:gd name="T12" fmla="*/ 8567 w 8940"/>
                    <a:gd name="T13" fmla="*/ 0 h 5898"/>
                    <a:gd name="T14" fmla="*/ 8939 w 8940"/>
                    <a:gd name="T15" fmla="*/ 373 h 5898"/>
                    <a:gd name="T16" fmla="*/ 8939 w 8940"/>
                    <a:gd name="T17" fmla="*/ 5525 h 5898"/>
                    <a:gd name="T18" fmla="*/ 8567 w 8940"/>
                    <a:gd name="T19" fmla="*/ 5897 h 5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940" h="5898">
                      <a:moveTo>
                        <a:pt x="8567" y="5897"/>
                      </a:moveTo>
                      <a:lnTo>
                        <a:pt x="8567" y="5897"/>
                      </a:lnTo>
                      <a:cubicBezTo>
                        <a:pt x="403" y="5897"/>
                        <a:pt x="403" y="5897"/>
                        <a:pt x="403" y="5897"/>
                      </a:cubicBezTo>
                      <a:cubicBezTo>
                        <a:pt x="185" y="5897"/>
                        <a:pt x="0" y="5742"/>
                        <a:pt x="0" y="5525"/>
                      </a:cubicBezTo>
                      <a:cubicBezTo>
                        <a:pt x="0" y="373"/>
                        <a:pt x="0" y="373"/>
                        <a:pt x="0" y="373"/>
                      </a:cubicBezTo>
                      <a:cubicBezTo>
                        <a:pt x="0" y="155"/>
                        <a:pt x="185" y="0"/>
                        <a:pt x="403" y="0"/>
                      </a:cubicBezTo>
                      <a:cubicBezTo>
                        <a:pt x="8567" y="0"/>
                        <a:pt x="8567" y="0"/>
                        <a:pt x="8567" y="0"/>
                      </a:cubicBezTo>
                      <a:cubicBezTo>
                        <a:pt x="8784" y="0"/>
                        <a:pt x="8939" y="155"/>
                        <a:pt x="8939" y="373"/>
                      </a:cubicBezTo>
                      <a:cubicBezTo>
                        <a:pt x="8939" y="5525"/>
                        <a:pt x="8939" y="5525"/>
                        <a:pt x="8939" y="5525"/>
                      </a:cubicBezTo>
                      <a:cubicBezTo>
                        <a:pt x="8939" y="5742"/>
                        <a:pt x="8784" y="5897"/>
                        <a:pt x="8567" y="58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07" name="Line 2"/>
                <p:cNvSpPr>
                  <a:spLocks noChangeShapeType="1"/>
                </p:cNvSpPr>
                <p:nvPr/>
              </p:nvSpPr>
              <p:spPr bwMode="auto">
                <a:xfrm>
                  <a:off x="371475" y="1335088"/>
                  <a:ext cx="12176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Line 3"/>
                <p:cNvSpPr>
                  <a:spLocks noChangeShapeType="1"/>
                </p:cNvSpPr>
                <p:nvPr/>
              </p:nvSpPr>
              <p:spPr bwMode="auto">
                <a:xfrm>
                  <a:off x="371475" y="1658938"/>
                  <a:ext cx="12176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Line 4"/>
                <p:cNvSpPr>
                  <a:spLocks noChangeShapeType="1"/>
                </p:cNvSpPr>
                <p:nvPr/>
              </p:nvSpPr>
              <p:spPr bwMode="auto">
                <a:xfrm>
                  <a:off x="371475" y="1971675"/>
                  <a:ext cx="1217613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Line 5"/>
                <p:cNvSpPr>
                  <a:spLocks noChangeShapeType="1"/>
                </p:cNvSpPr>
                <p:nvPr/>
              </p:nvSpPr>
              <p:spPr bwMode="auto">
                <a:xfrm>
                  <a:off x="371475" y="2295525"/>
                  <a:ext cx="1217613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1" name="Freeform 6"/>
                <p:cNvSpPr>
                  <a:spLocks noChangeArrowheads="1"/>
                </p:cNvSpPr>
                <p:nvPr/>
              </p:nvSpPr>
              <p:spPr bwMode="auto">
                <a:xfrm>
                  <a:off x="2092325" y="1246188"/>
                  <a:ext cx="682625" cy="682625"/>
                </a:xfrm>
                <a:custGeom>
                  <a:avLst/>
                  <a:gdLst>
                    <a:gd name="T0" fmla="*/ 0 w 1894"/>
                    <a:gd name="T1" fmla="*/ 962 h 1894"/>
                    <a:gd name="T2" fmla="*/ 0 w 1894"/>
                    <a:gd name="T3" fmla="*/ 962 h 1894"/>
                    <a:gd name="T4" fmla="*/ 931 w 1894"/>
                    <a:gd name="T5" fmla="*/ 1893 h 1894"/>
                    <a:gd name="T6" fmla="*/ 1893 w 1894"/>
                    <a:gd name="T7" fmla="*/ 962 h 1894"/>
                    <a:gd name="T8" fmla="*/ 931 w 1894"/>
                    <a:gd name="T9" fmla="*/ 0 h 1894"/>
                    <a:gd name="T10" fmla="*/ 0 w 1894"/>
                    <a:gd name="T11" fmla="*/ 962 h 18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94" h="1894">
                      <a:moveTo>
                        <a:pt x="0" y="962"/>
                      </a:moveTo>
                      <a:lnTo>
                        <a:pt x="0" y="962"/>
                      </a:lnTo>
                      <a:cubicBezTo>
                        <a:pt x="0" y="1490"/>
                        <a:pt x="404" y="1893"/>
                        <a:pt x="931" y="1893"/>
                      </a:cubicBezTo>
                      <a:cubicBezTo>
                        <a:pt x="1458" y="1893"/>
                        <a:pt x="1893" y="1490"/>
                        <a:pt x="1893" y="962"/>
                      </a:cubicBezTo>
                      <a:cubicBezTo>
                        <a:pt x="1893" y="434"/>
                        <a:pt x="1458" y="0"/>
                        <a:pt x="931" y="0"/>
                      </a:cubicBezTo>
                      <a:cubicBezTo>
                        <a:pt x="404" y="0"/>
                        <a:pt x="0" y="434"/>
                        <a:pt x="0" y="96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2" name="Freeform 7"/>
                <p:cNvSpPr>
                  <a:spLocks noChangeArrowheads="1"/>
                </p:cNvSpPr>
                <p:nvPr/>
              </p:nvSpPr>
              <p:spPr bwMode="auto">
                <a:xfrm>
                  <a:off x="1912938" y="1066800"/>
                  <a:ext cx="1028700" cy="1039813"/>
                </a:xfrm>
                <a:custGeom>
                  <a:avLst/>
                  <a:gdLst>
                    <a:gd name="T0" fmla="*/ 2670 w 2857"/>
                    <a:gd name="T1" fmla="*/ 1955 h 2888"/>
                    <a:gd name="T2" fmla="*/ 2608 w 2857"/>
                    <a:gd name="T3" fmla="*/ 2266 h 2888"/>
                    <a:gd name="T4" fmla="*/ 2360 w 2857"/>
                    <a:gd name="T5" fmla="*/ 2390 h 2888"/>
                    <a:gd name="T6" fmla="*/ 2204 w 2857"/>
                    <a:gd name="T7" fmla="*/ 2639 h 2888"/>
                    <a:gd name="T8" fmla="*/ 1925 w 2857"/>
                    <a:gd name="T9" fmla="*/ 2669 h 2888"/>
                    <a:gd name="T10" fmla="*/ 1676 w 2857"/>
                    <a:gd name="T11" fmla="*/ 2856 h 2888"/>
                    <a:gd name="T12" fmla="*/ 1428 w 2857"/>
                    <a:gd name="T13" fmla="*/ 2794 h 2888"/>
                    <a:gd name="T14" fmla="*/ 1118 w 2857"/>
                    <a:gd name="T15" fmla="*/ 2824 h 2888"/>
                    <a:gd name="T16" fmla="*/ 931 w 2857"/>
                    <a:gd name="T17" fmla="*/ 2669 h 2888"/>
                    <a:gd name="T18" fmla="*/ 621 w 2857"/>
                    <a:gd name="T19" fmla="*/ 2607 h 2888"/>
                    <a:gd name="T20" fmla="*/ 497 w 2857"/>
                    <a:gd name="T21" fmla="*/ 2390 h 2888"/>
                    <a:gd name="T22" fmla="*/ 249 w 2857"/>
                    <a:gd name="T23" fmla="*/ 2204 h 2888"/>
                    <a:gd name="T24" fmla="*/ 186 w 2857"/>
                    <a:gd name="T25" fmla="*/ 1955 h 2888"/>
                    <a:gd name="T26" fmla="*/ 31 w 2857"/>
                    <a:gd name="T27" fmla="*/ 1707 h 2888"/>
                    <a:gd name="T28" fmla="*/ 93 w 2857"/>
                    <a:gd name="T29" fmla="*/ 1459 h 2888"/>
                    <a:gd name="T30" fmla="*/ 62 w 2857"/>
                    <a:gd name="T31" fmla="*/ 1149 h 2888"/>
                    <a:gd name="T32" fmla="*/ 217 w 2857"/>
                    <a:gd name="T33" fmla="*/ 931 h 2888"/>
                    <a:gd name="T34" fmla="*/ 280 w 2857"/>
                    <a:gd name="T35" fmla="*/ 652 h 2888"/>
                    <a:gd name="T36" fmla="*/ 497 w 2857"/>
                    <a:gd name="T37" fmla="*/ 497 h 2888"/>
                    <a:gd name="T38" fmla="*/ 652 w 2857"/>
                    <a:gd name="T39" fmla="*/ 249 h 2888"/>
                    <a:gd name="T40" fmla="*/ 931 w 2857"/>
                    <a:gd name="T41" fmla="*/ 217 h 2888"/>
                    <a:gd name="T42" fmla="*/ 1180 w 2857"/>
                    <a:gd name="T43" fmla="*/ 62 h 2888"/>
                    <a:gd name="T44" fmla="*/ 1428 w 2857"/>
                    <a:gd name="T45" fmla="*/ 125 h 2888"/>
                    <a:gd name="T46" fmla="*/ 1739 w 2857"/>
                    <a:gd name="T47" fmla="*/ 62 h 2888"/>
                    <a:gd name="T48" fmla="*/ 1955 w 2857"/>
                    <a:gd name="T49" fmla="*/ 217 h 2888"/>
                    <a:gd name="T50" fmla="*/ 2235 w 2857"/>
                    <a:gd name="T51" fmla="*/ 280 h 2888"/>
                    <a:gd name="T52" fmla="*/ 2390 w 2857"/>
                    <a:gd name="T53" fmla="*/ 528 h 2888"/>
                    <a:gd name="T54" fmla="*/ 2608 w 2857"/>
                    <a:gd name="T55" fmla="*/ 683 h 2888"/>
                    <a:gd name="T56" fmla="*/ 2670 w 2857"/>
                    <a:gd name="T57" fmla="*/ 962 h 2888"/>
                    <a:gd name="T58" fmla="*/ 2825 w 2857"/>
                    <a:gd name="T59" fmla="*/ 1210 h 2888"/>
                    <a:gd name="T60" fmla="*/ 2763 w 2857"/>
                    <a:gd name="T61" fmla="*/ 1459 h 2888"/>
                    <a:gd name="T62" fmla="*/ 2825 w 2857"/>
                    <a:gd name="T63" fmla="*/ 1739 h 2888"/>
                    <a:gd name="T64" fmla="*/ 2670 w 2857"/>
                    <a:gd name="T65" fmla="*/ 1955 h 28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857" h="2888">
                      <a:moveTo>
                        <a:pt x="2670" y="1955"/>
                      </a:moveTo>
                      <a:lnTo>
                        <a:pt x="2670" y="1955"/>
                      </a:lnTo>
                      <a:cubicBezTo>
                        <a:pt x="2670" y="2111"/>
                        <a:pt x="2670" y="2111"/>
                        <a:pt x="2670" y="2111"/>
                      </a:cubicBezTo>
                      <a:cubicBezTo>
                        <a:pt x="2700" y="2173"/>
                        <a:pt x="2639" y="2235"/>
                        <a:pt x="2608" y="2266"/>
                      </a:cubicBezTo>
                      <a:cubicBezTo>
                        <a:pt x="2452" y="2297"/>
                        <a:pt x="2452" y="2297"/>
                        <a:pt x="2452" y="2297"/>
                      </a:cubicBezTo>
                      <a:cubicBezTo>
                        <a:pt x="2421" y="2328"/>
                        <a:pt x="2390" y="2359"/>
                        <a:pt x="2360" y="2390"/>
                      </a:cubicBezTo>
                      <a:cubicBezTo>
                        <a:pt x="2328" y="2545"/>
                        <a:pt x="2328" y="2545"/>
                        <a:pt x="2328" y="2545"/>
                      </a:cubicBezTo>
                      <a:cubicBezTo>
                        <a:pt x="2328" y="2607"/>
                        <a:pt x="2266" y="2639"/>
                        <a:pt x="2204" y="2639"/>
                      </a:cubicBezTo>
                      <a:cubicBezTo>
                        <a:pt x="2049" y="2639"/>
                        <a:pt x="2049" y="2639"/>
                        <a:pt x="2049" y="2639"/>
                      </a:cubicBezTo>
                      <a:cubicBezTo>
                        <a:pt x="1987" y="2639"/>
                        <a:pt x="1955" y="2639"/>
                        <a:pt x="1925" y="2669"/>
                      </a:cubicBezTo>
                      <a:cubicBezTo>
                        <a:pt x="1831" y="2794"/>
                        <a:pt x="1831" y="2794"/>
                        <a:pt x="1831" y="2794"/>
                      </a:cubicBezTo>
                      <a:cubicBezTo>
                        <a:pt x="1800" y="2856"/>
                        <a:pt x="1739" y="2856"/>
                        <a:pt x="1676" y="2856"/>
                      </a:cubicBezTo>
                      <a:cubicBezTo>
                        <a:pt x="1552" y="2763"/>
                        <a:pt x="1552" y="2763"/>
                        <a:pt x="1552" y="2763"/>
                      </a:cubicBezTo>
                      <a:cubicBezTo>
                        <a:pt x="1521" y="2763"/>
                        <a:pt x="1459" y="2763"/>
                        <a:pt x="1428" y="2794"/>
                      </a:cubicBezTo>
                      <a:cubicBezTo>
                        <a:pt x="1304" y="2856"/>
                        <a:pt x="1304" y="2856"/>
                        <a:pt x="1304" y="2856"/>
                      </a:cubicBezTo>
                      <a:cubicBezTo>
                        <a:pt x="1242" y="2887"/>
                        <a:pt x="1180" y="2887"/>
                        <a:pt x="1118" y="2824"/>
                      </a:cubicBezTo>
                      <a:cubicBezTo>
                        <a:pt x="1025" y="2731"/>
                        <a:pt x="1025" y="2731"/>
                        <a:pt x="1025" y="2731"/>
                      </a:cubicBezTo>
                      <a:cubicBezTo>
                        <a:pt x="994" y="2700"/>
                        <a:pt x="962" y="2669"/>
                        <a:pt x="931" y="2669"/>
                      </a:cubicBezTo>
                      <a:cubicBezTo>
                        <a:pt x="776" y="2700"/>
                        <a:pt x="776" y="2700"/>
                        <a:pt x="776" y="2700"/>
                      </a:cubicBezTo>
                      <a:cubicBezTo>
                        <a:pt x="714" y="2700"/>
                        <a:pt x="652" y="2669"/>
                        <a:pt x="621" y="2607"/>
                      </a:cubicBezTo>
                      <a:cubicBezTo>
                        <a:pt x="559" y="2483"/>
                        <a:pt x="559" y="2483"/>
                        <a:pt x="559" y="2483"/>
                      </a:cubicBezTo>
                      <a:cubicBezTo>
                        <a:pt x="559" y="2421"/>
                        <a:pt x="528" y="2390"/>
                        <a:pt x="497" y="2390"/>
                      </a:cubicBezTo>
                      <a:cubicBezTo>
                        <a:pt x="341" y="2359"/>
                        <a:pt x="341" y="2359"/>
                        <a:pt x="341" y="2359"/>
                      </a:cubicBezTo>
                      <a:cubicBezTo>
                        <a:pt x="280" y="2328"/>
                        <a:pt x="249" y="2266"/>
                        <a:pt x="249" y="2204"/>
                      </a:cubicBezTo>
                      <a:cubicBezTo>
                        <a:pt x="249" y="2049"/>
                        <a:pt x="249" y="2049"/>
                        <a:pt x="249" y="2049"/>
                      </a:cubicBezTo>
                      <a:cubicBezTo>
                        <a:pt x="249" y="2018"/>
                        <a:pt x="249" y="1987"/>
                        <a:pt x="186" y="1955"/>
                      </a:cubicBezTo>
                      <a:cubicBezTo>
                        <a:pt x="62" y="1863"/>
                        <a:pt x="62" y="1863"/>
                        <a:pt x="62" y="1863"/>
                      </a:cubicBezTo>
                      <a:cubicBezTo>
                        <a:pt x="31" y="1831"/>
                        <a:pt x="0" y="1770"/>
                        <a:pt x="31" y="1707"/>
                      </a:cubicBezTo>
                      <a:cubicBezTo>
                        <a:pt x="93" y="1552"/>
                        <a:pt x="93" y="1552"/>
                        <a:pt x="93" y="1552"/>
                      </a:cubicBezTo>
                      <a:cubicBezTo>
                        <a:pt x="125" y="1521"/>
                        <a:pt x="125" y="1490"/>
                        <a:pt x="93" y="1459"/>
                      </a:cubicBezTo>
                      <a:cubicBezTo>
                        <a:pt x="31" y="1304"/>
                        <a:pt x="31" y="1304"/>
                        <a:pt x="31" y="1304"/>
                      </a:cubicBezTo>
                      <a:cubicBezTo>
                        <a:pt x="0" y="1273"/>
                        <a:pt x="0" y="1180"/>
                        <a:pt x="62" y="1149"/>
                      </a:cubicBezTo>
                      <a:cubicBezTo>
                        <a:pt x="156" y="1055"/>
                        <a:pt x="156" y="1055"/>
                        <a:pt x="156" y="1055"/>
                      </a:cubicBezTo>
                      <a:cubicBezTo>
                        <a:pt x="186" y="1025"/>
                        <a:pt x="217" y="994"/>
                        <a:pt x="217" y="931"/>
                      </a:cubicBezTo>
                      <a:cubicBezTo>
                        <a:pt x="186" y="776"/>
                        <a:pt x="186" y="776"/>
                        <a:pt x="186" y="776"/>
                      </a:cubicBezTo>
                      <a:cubicBezTo>
                        <a:pt x="186" y="714"/>
                        <a:pt x="217" y="652"/>
                        <a:pt x="280" y="652"/>
                      </a:cubicBezTo>
                      <a:cubicBezTo>
                        <a:pt x="404" y="590"/>
                        <a:pt x="404" y="590"/>
                        <a:pt x="404" y="590"/>
                      </a:cubicBezTo>
                      <a:cubicBezTo>
                        <a:pt x="465" y="590"/>
                        <a:pt x="497" y="559"/>
                        <a:pt x="497" y="497"/>
                      </a:cubicBezTo>
                      <a:cubicBezTo>
                        <a:pt x="528" y="341"/>
                        <a:pt x="528" y="341"/>
                        <a:pt x="528" y="341"/>
                      </a:cubicBezTo>
                      <a:cubicBezTo>
                        <a:pt x="559" y="310"/>
                        <a:pt x="590" y="249"/>
                        <a:pt x="652" y="249"/>
                      </a:cubicBezTo>
                      <a:cubicBezTo>
                        <a:pt x="807" y="280"/>
                        <a:pt x="807" y="280"/>
                        <a:pt x="807" y="280"/>
                      </a:cubicBezTo>
                      <a:cubicBezTo>
                        <a:pt x="870" y="280"/>
                        <a:pt x="901" y="249"/>
                        <a:pt x="931" y="217"/>
                      </a:cubicBezTo>
                      <a:cubicBezTo>
                        <a:pt x="1025" y="93"/>
                        <a:pt x="1025" y="93"/>
                        <a:pt x="1025" y="93"/>
                      </a:cubicBezTo>
                      <a:cubicBezTo>
                        <a:pt x="1055" y="62"/>
                        <a:pt x="1118" y="31"/>
                        <a:pt x="1180" y="62"/>
                      </a:cubicBezTo>
                      <a:cubicBezTo>
                        <a:pt x="1304" y="125"/>
                        <a:pt x="1304" y="125"/>
                        <a:pt x="1304" y="125"/>
                      </a:cubicBezTo>
                      <a:cubicBezTo>
                        <a:pt x="1366" y="155"/>
                        <a:pt x="1397" y="155"/>
                        <a:pt x="1428" y="125"/>
                      </a:cubicBezTo>
                      <a:cubicBezTo>
                        <a:pt x="1583" y="31"/>
                        <a:pt x="1583" y="31"/>
                        <a:pt x="1583" y="31"/>
                      </a:cubicBezTo>
                      <a:cubicBezTo>
                        <a:pt x="1615" y="0"/>
                        <a:pt x="1676" y="31"/>
                        <a:pt x="1739" y="62"/>
                      </a:cubicBezTo>
                      <a:cubicBezTo>
                        <a:pt x="1831" y="186"/>
                        <a:pt x="1831" y="186"/>
                        <a:pt x="1831" y="186"/>
                      </a:cubicBezTo>
                      <a:cubicBezTo>
                        <a:pt x="1863" y="217"/>
                        <a:pt x="1894" y="217"/>
                        <a:pt x="1955" y="217"/>
                      </a:cubicBezTo>
                      <a:cubicBezTo>
                        <a:pt x="2111" y="217"/>
                        <a:pt x="2111" y="217"/>
                        <a:pt x="2111" y="217"/>
                      </a:cubicBezTo>
                      <a:cubicBezTo>
                        <a:pt x="2173" y="186"/>
                        <a:pt x="2204" y="217"/>
                        <a:pt x="2235" y="280"/>
                      </a:cubicBezTo>
                      <a:cubicBezTo>
                        <a:pt x="2297" y="435"/>
                        <a:pt x="2297" y="435"/>
                        <a:pt x="2297" y="435"/>
                      </a:cubicBezTo>
                      <a:cubicBezTo>
                        <a:pt x="2297" y="465"/>
                        <a:pt x="2328" y="497"/>
                        <a:pt x="2390" y="528"/>
                      </a:cubicBezTo>
                      <a:cubicBezTo>
                        <a:pt x="2515" y="559"/>
                        <a:pt x="2515" y="559"/>
                        <a:pt x="2515" y="559"/>
                      </a:cubicBezTo>
                      <a:cubicBezTo>
                        <a:pt x="2576" y="559"/>
                        <a:pt x="2639" y="621"/>
                        <a:pt x="2608" y="683"/>
                      </a:cubicBezTo>
                      <a:cubicBezTo>
                        <a:pt x="2608" y="838"/>
                        <a:pt x="2608" y="838"/>
                        <a:pt x="2608" y="838"/>
                      </a:cubicBezTo>
                      <a:cubicBezTo>
                        <a:pt x="2608" y="870"/>
                        <a:pt x="2639" y="931"/>
                        <a:pt x="2670" y="962"/>
                      </a:cubicBezTo>
                      <a:cubicBezTo>
                        <a:pt x="2794" y="1055"/>
                        <a:pt x="2794" y="1055"/>
                        <a:pt x="2794" y="1055"/>
                      </a:cubicBezTo>
                      <a:cubicBezTo>
                        <a:pt x="2825" y="1086"/>
                        <a:pt x="2856" y="1149"/>
                        <a:pt x="2825" y="1210"/>
                      </a:cubicBezTo>
                      <a:cubicBezTo>
                        <a:pt x="2763" y="1334"/>
                        <a:pt x="2763" y="1334"/>
                        <a:pt x="2763" y="1334"/>
                      </a:cubicBezTo>
                      <a:cubicBezTo>
                        <a:pt x="2732" y="1366"/>
                        <a:pt x="2732" y="1428"/>
                        <a:pt x="2763" y="1459"/>
                      </a:cubicBezTo>
                      <a:cubicBezTo>
                        <a:pt x="2825" y="1583"/>
                        <a:pt x="2825" y="1583"/>
                        <a:pt x="2825" y="1583"/>
                      </a:cubicBezTo>
                      <a:cubicBezTo>
                        <a:pt x="2856" y="1645"/>
                        <a:pt x="2856" y="1707"/>
                        <a:pt x="2825" y="1739"/>
                      </a:cubicBezTo>
                      <a:cubicBezTo>
                        <a:pt x="2700" y="1863"/>
                        <a:pt x="2700" y="1863"/>
                        <a:pt x="2700" y="1863"/>
                      </a:cubicBezTo>
                      <a:cubicBezTo>
                        <a:pt x="2670" y="1894"/>
                        <a:pt x="2639" y="1924"/>
                        <a:pt x="2670" y="195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13" name="Freeform 8"/>
                <p:cNvSpPr>
                  <a:spLocks noChangeArrowheads="1"/>
                </p:cNvSpPr>
                <p:nvPr/>
              </p:nvSpPr>
              <p:spPr bwMode="auto">
                <a:xfrm>
                  <a:off x="2181225" y="1993900"/>
                  <a:ext cx="536575" cy="592138"/>
                </a:xfrm>
                <a:custGeom>
                  <a:avLst/>
                  <a:gdLst>
                    <a:gd name="T0" fmla="*/ 1489 w 1490"/>
                    <a:gd name="T1" fmla="*/ 0 h 1647"/>
                    <a:gd name="T2" fmla="*/ 1489 w 1490"/>
                    <a:gd name="T3" fmla="*/ 0 h 1647"/>
                    <a:gd name="T4" fmla="*/ 1489 w 1490"/>
                    <a:gd name="T5" fmla="*/ 1459 h 1647"/>
                    <a:gd name="T6" fmla="*/ 1303 w 1490"/>
                    <a:gd name="T7" fmla="*/ 1583 h 1647"/>
                    <a:gd name="T8" fmla="*/ 745 w 1490"/>
                    <a:gd name="T9" fmla="*/ 1211 h 1647"/>
                    <a:gd name="T10" fmla="*/ 185 w 1490"/>
                    <a:gd name="T11" fmla="*/ 1583 h 1647"/>
                    <a:gd name="T12" fmla="*/ 0 w 1490"/>
                    <a:gd name="T13" fmla="*/ 1459 h 1647"/>
                    <a:gd name="T14" fmla="*/ 0 w 1490"/>
                    <a:gd name="T15" fmla="*/ 124 h 16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0" h="1647">
                      <a:moveTo>
                        <a:pt x="1489" y="0"/>
                      </a:moveTo>
                      <a:lnTo>
                        <a:pt x="1489" y="0"/>
                      </a:lnTo>
                      <a:cubicBezTo>
                        <a:pt x="1489" y="1459"/>
                        <a:pt x="1489" y="1459"/>
                        <a:pt x="1489" y="1459"/>
                      </a:cubicBezTo>
                      <a:cubicBezTo>
                        <a:pt x="1489" y="1583"/>
                        <a:pt x="1396" y="1646"/>
                        <a:pt x="1303" y="1583"/>
                      </a:cubicBezTo>
                      <a:cubicBezTo>
                        <a:pt x="745" y="1211"/>
                        <a:pt x="745" y="1211"/>
                        <a:pt x="745" y="1211"/>
                      </a:cubicBezTo>
                      <a:cubicBezTo>
                        <a:pt x="185" y="1583"/>
                        <a:pt x="185" y="1583"/>
                        <a:pt x="185" y="1583"/>
                      </a:cubicBezTo>
                      <a:cubicBezTo>
                        <a:pt x="92" y="1646"/>
                        <a:pt x="0" y="1583"/>
                        <a:pt x="0" y="1459"/>
                      </a:cubicBezTo>
                      <a:cubicBezTo>
                        <a:pt x="0" y="124"/>
                        <a:pt x="0" y="124"/>
                        <a:pt x="0" y="1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03" name="Rectangle 502"/>
            <p:cNvSpPr/>
            <p:nvPr/>
          </p:nvSpPr>
          <p:spPr>
            <a:xfrm>
              <a:off x="3239990" y="0"/>
              <a:ext cx="811725" cy="45164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12674" y="3749864"/>
            <a:ext cx="996491" cy="812992"/>
            <a:chOff x="4367135" y="0"/>
            <a:chExt cx="996491" cy="812992"/>
          </a:xfrm>
        </p:grpSpPr>
        <p:grpSp>
          <p:nvGrpSpPr>
            <p:cNvPr id="515" name="Group 514"/>
            <p:cNvGrpSpPr/>
            <p:nvPr/>
          </p:nvGrpSpPr>
          <p:grpSpPr>
            <a:xfrm>
              <a:off x="4367135" y="0"/>
              <a:ext cx="996491" cy="812992"/>
              <a:chOff x="8734270" y="3217776"/>
              <a:chExt cx="996491" cy="812992"/>
            </a:xfrm>
          </p:grpSpPr>
          <p:sp>
            <p:nvSpPr>
              <p:cNvPr id="517" name="TextBox 516"/>
              <p:cNvSpPr txBox="1"/>
              <p:nvPr/>
            </p:nvSpPr>
            <p:spPr>
              <a:xfrm>
                <a:off x="8734270" y="3846102"/>
                <a:ext cx="99649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Virus / Malware</a:t>
                </a:r>
              </a:p>
            </p:txBody>
          </p:sp>
          <p:grpSp>
            <p:nvGrpSpPr>
              <p:cNvPr id="518" name="Group 517"/>
              <p:cNvGrpSpPr/>
              <p:nvPr/>
            </p:nvGrpSpPr>
            <p:grpSpPr>
              <a:xfrm>
                <a:off x="8909459" y="3217776"/>
                <a:ext cx="646112" cy="558992"/>
                <a:chOff x="363538" y="420688"/>
                <a:chExt cx="3590925" cy="3106737"/>
              </a:xfrm>
            </p:grpSpPr>
            <p:sp>
              <p:nvSpPr>
                <p:cNvPr id="519" name="Freeform 1"/>
                <p:cNvSpPr>
                  <a:spLocks noChangeArrowheads="1"/>
                </p:cNvSpPr>
                <p:nvPr/>
              </p:nvSpPr>
              <p:spPr bwMode="auto">
                <a:xfrm>
                  <a:off x="1646238" y="1322388"/>
                  <a:ext cx="1025525" cy="987425"/>
                </a:xfrm>
                <a:custGeom>
                  <a:avLst/>
                  <a:gdLst>
                    <a:gd name="T0" fmla="*/ 1899 w 2850"/>
                    <a:gd name="T1" fmla="*/ 0 h 2745"/>
                    <a:gd name="T2" fmla="*/ 1899 w 2850"/>
                    <a:gd name="T3" fmla="*/ 0 h 2745"/>
                    <a:gd name="T4" fmla="*/ 2400 w 2850"/>
                    <a:gd name="T5" fmla="*/ 290 h 2745"/>
                    <a:gd name="T6" fmla="*/ 2716 w 2850"/>
                    <a:gd name="T7" fmla="*/ 739 h 2745"/>
                    <a:gd name="T8" fmla="*/ 2849 w 2850"/>
                    <a:gd name="T9" fmla="*/ 1267 h 2745"/>
                    <a:gd name="T10" fmla="*/ 2743 w 2850"/>
                    <a:gd name="T11" fmla="*/ 1820 h 2745"/>
                    <a:gd name="T12" fmla="*/ 2453 w 2850"/>
                    <a:gd name="T13" fmla="*/ 2295 h 2745"/>
                    <a:gd name="T14" fmla="*/ 2005 w 2850"/>
                    <a:gd name="T15" fmla="*/ 2611 h 2745"/>
                    <a:gd name="T16" fmla="*/ 1477 w 2850"/>
                    <a:gd name="T17" fmla="*/ 2744 h 2745"/>
                    <a:gd name="T18" fmla="*/ 923 w 2850"/>
                    <a:gd name="T19" fmla="*/ 2665 h 2745"/>
                    <a:gd name="T20" fmla="*/ 448 w 2850"/>
                    <a:gd name="T21" fmla="*/ 2374 h 2745"/>
                    <a:gd name="T22" fmla="*/ 132 w 2850"/>
                    <a:gd name="T23" fmla="*/ 1926 h 2745"/>
                    <a:gd name="T24" fmla="*/ 0 w 2850"/>
                    <a:gd name="T25" fmla="*/ 1398 h 2745"/>
                    <a:gd name="T26" fmla="*/ 78 w 2850"/>
                    <a:gd name="T27" fmla="*/ 844 h 2745"/>
                    <a:gd name="T28" fmla="*/ 369 w 2850"/>
                    <a:gd name="T29" fmla="*/ 343 h 2745"/>
                    <a:gd name="T30" fmla="*/ 817 w 2850"/>
                    <a:gd name="T31" fmla="*/ 26 h 27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50" h="2745">
                      <a:moveTo>
                        <a:pt x="1899" y="0"/>
                      </a:moveTo>
                      <a:lnTo>
                        <a:pt x="1899" y="0"/>
                      </a:lnTo>
                      <a:cubicBezTo>
                        <a:pt x="2083" y="53"/>
                        <a:pt x="2268" y="158"/>
                        <a:pt x="2400" y="290"/>
                      </a:cubicBezTo>
                      <a:cubicBezTo>
                        <a:pt x="2532" y="422"/>
                        <a:pt x="2638" y="554"/>
                        <a:pt x="2716" y="739"/>
                      </a:cubicBezTo>
                      <a:cubicBezTo>
                        <a:pt x="2796" y="897"/>
                        <a:pt x="2822" y="1082"/>
                        <a:pt x="2849" y="1267"/>
                      </a:cubicBezTo>
                      <a:cubicBezTo>
                        <a:pt x="2849" y="1451"/>
                        <a:pt x="2822" y="1635"/>
                        <a:pt x="2743" y="1820"/>
                      </a:cubicBezTo>
                      <a:cubicBezTo>
                        <a:pt x="2690" y="2005"/>
                        <a:pt x="2585" y="2163"/>
                        <a:pt x="2453" y="2295"/>
                      </a:cubicBezTo>
                      <a:cubicBezTo>
                        <a:pt x="2321" y="2427"/>
                        <a:pt x="2189" y="2533"/>
                        <a:pt x="2005" y="2611"/>
                      </a:cubicBezTo>
                      <a:cubicBezTo>
                        <a:pt x="1846" y="2691"/>
                        <a:pt x="1661" y="2744"/>
                        <a:pt x="1477" y="2744"/>
                      </a:cubicBezTo>
                      <a:cubicBezTo>
                        <a:pt x="1292" y="2744"/>
                        <a:pt x="1107" y="2717"/>
                        <a:pt x="923" y="2665"/>
                      </a:cubicBezTo>
                      <a:cubicBezTo>
                        <a:pt x="739" y="2585"/>
                        <a:pt x="580" y="2480"/>
                        <a:pt x="448" y="2374"/>
                      </a:cubicBezTo>
                      <a:cubicBezTo>
                        <a:pt x="316" y="2242"/>
                        <a:pt x="211" y="2084"/>
                        <a:pt x="132" y="1926"/>
                      </a:cubicBezTo>
                      <a:cubicBezTo>
                        <a:pt x="52" y="1767"/>
                        <a:pt x="0" y="1583"/>
                        <a:pt x="0" y="1398"/>
                      </a:cubicBezTo>
                      <a:cubicBezTo>
                        <a:pt x="0" y="1213"/>
                        <a:pt x="26" y="1028"/>
                        <a:pt x="78" y="844"/>
                      </a:cubicBezTo>
                      <a:cubicBezTo>
                        <a:pt x="158" y="660"/>
                        <a:pt x="263" y="475"/>
                        <a:pt x="369" y="343"/>
                      </a:cubicBezTo>
                      <a:cubicBezTo>
                        <a:pt x="500" y="211"/>
                        <a:pt x="659" y="106"/>
                        <a:pt x="817" y="2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0" name="Freeform 2"/>
                <p:cNvSpPr>
                  <a:spLocks noChangeArrowheads="1"/>
                </p:cNvSpPr>
                <p:nvPr/>
              </p:nvSpPr>
              <p:spPr bwMode="auto">
                <a:xfrm>
                  <a:off x="1123950" y="2197100"/>
                  <a:ext cx="1035050" cy="1035050"/>
                </a:xfrm>
                <a:custGeom>
                  <a:avLst/>
                  <a:gdLst>
                    <a:gd name="T0" fmla="*/ 52 w 2876"/>
                    <a:gd name="T1" fmla="*/ 1794 h 2877"/>
                    <a:gd name="T2" fmla="*/ 52 w 2876"/>
                    <a:gd name="T3" fmla="*/ 1794 h 2877"/>
                    <a:gd name="T4" fmla="*/ 26 w 2876"/>
                    <a:gd name="T5" fmla="*/ 1240 h 2877"/>
                    <a:gd name="T6" fmla="*/ 211 w 2876"/>
                    <a:gd name="T7" fmla="*/ 739 h 2877"/>
                    <a:gd name="T8" fmla="*/ 580 w 2876"/>
                    <a:gd name="T9" fmla="*/ 317 h 2877"/>
                    <a:gd name="T10" fmla="*/ 1081 w 2876"/>
                    <a:gd name="T11" fmla="*/ 53 h 2877"/>
                    <a:gd name="T12" fmla="*/ 1635 w 2876"/>
                    <a:gd name="T13" fmla="*/ 26 h 2877"/>
                    <a:gd name="T14" fmla="*/ 2163 w 2876"/>
                    <a:gd name="T15" fmla="*/ 211 h 2877"/>
                    <a:gd name="T16" fmla="*/ 2585 w 2876"/>
                    <a:gd name="T17" fmla="*/ 580 h 2877"/>
                    <a:gd name="T18" fmla="*/ 2823 w 2876"/>
                    <a:gd name="T19" fmla="*/ 1082 h 2877"/>
                    <a:gd name="T20" fmla="*/ 2849 w 2876"/>
                    <a:gd name="T21" fmla="*/ 1636 h 2877"/>
                    <a:gd name="T22" fmla="*/ 2664 w 2876"/>
                    <a:gd name="T23" fmla="*/ 2137 h 2877"/>
                    <a:gd name="T24" fmla="*/ 2295 w 2876"/>
                    <a:gd name="T25" fmla="*/ 2559 h 2877"/>
                    <a:gd name="T26" fmla="*/ 1794 w 2876"/>
                    <a:gd name="T27" fmla="*/ 2822 h 2877"/>
                    <a:gd name="T28" fmla="*/ 1240 w 2876"/>
                    <a:gd name="T29" fmla="*/ 2849 h 2877"/>
                    <a:gd name="T30" fmla="*/ 738 w 2876"/>
                    <a:gd name="T31" fmla="*/ 2665 h 2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76" h="2877">
                      <a:moveTo>
                        <a:pt x="52" y="1794"/>
                      </a:moveTo>
                      <a:lnTo>
                        <a:pt x="52" y="1794"/>
                      </a:lnTo>
                      <a:cubicBezTo>
                        <a:pt x="26" y="1609"/>
                        <a:pt x="0" y="1424"/>
                        <a:pt x="26" y="1240"/>
                      </a:cubicBezTo>
                      <a:cubicBezTo>
                        <a:pt x="52" y="1056"/>
                        <a:pt x="105" y="897"/>
                        <a:pt x="211" y="739"/>
                      </a:cubicBezTo>
                      <a:cubicBezTo>
                        <a:pt x="290" y="580"/>
                        <a:pt x="422" y="422"/>
                        <a:pt x="580" y="317"/>
                      </a:cubicBezTo>
                      <a:cubicBezTo>
                        <a:pt x="738" y="184"/>
                        <a:pt x="923" y="106"/>
                        <a:pt x="1081" y="53"/>
                      </a:cubicBezTo>
                      <a:cubicBezTo>
                        <a:pt x="1266" y="0"/>
                        <a:pt x="1451" y="0"/>
                        <a:pt x="1635" y="26"/>
                      </a:cubicBezTo>
                      <a:cubicBezTo>
                        <a:pt x="1820" y="53"/>
                        <a:pt x="1978" y="106"/>
                        <a:pt x="2163" y="211"/>
                      </a:cubicBezTo>
                      <a:cubicBezTo>
                        <a:pt x="2321" y="290"/>
                        <a:pt x="2453" y="422"/>
                        <a:pt x="2585" y="580"/>
                      </a:cubicBezTo>
                      <a:cubicBezTo>
                        <a:pt x="2690" y="739"/>
                        <a:pt x="2769" y="897"/>
                        <a:pt x="2823" y="1082"/>
                      </a:cubicBezTo>
                      <a:cubicBezTo>
                        <a:pt x="2875" y="1267"/>
                        <a:pt x="2875" y="1451"/>
                        <a:pt x="2849" y="1636"/>
                      </a:cubicBezTo>
                      <a:cubicBezTo>
                        <a:pt x="2823" y="1820"/>
                        <a:pt x="2769" y="1978"/>
                        <a:pt x="2664" y="2137"/>
                      </a:cubicBezTo>
                      <a:cubicBezTo>
                        <a:pt x="2585" y="2295"/>
                        <a:pt x="2453" y="2454"/>
                        <a:pt x="2295" y="2559"/>
                      </a:cubicBezTo>
                      <a:cubicBezTo>
                        <a:pt x="2136" y="2691"/>
                        <a:pt x="1978" y="2770"/>
                        <a:pt x="1794" y="2822"/>
                      </a:cubicBezTo>
                      <a:cubicBezTo>
                        <a:pt x="1609" y="2849"/>
                        <a:pt x="1424" y="2876"/>
                        <a:pt x="1240" y="2849"/>
                      </a:cubicBezTo>
                      <a:cubicBezTo>
                        <a:pt x="1081" y="2822"/>
                        <a:pt x="896" y="2770"/>
                        <a:pt x="738" y="266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1" name="Freeform 3"/>
                <p:cNvSpPr>
                  <a:spLocks noChangeArrowheads="1"/>
                </p:cNvSpPr>
                <p:nvPr/>
              </p:nvSpPr>
              <p:spPr bwMode="auto">
                <a:xfrm>
                  <a:off x="2159000" y="2197100"/>
                  <a:ext cx="1035050" cy="1035050"/>
                </a:xfrm>
                <a:custGeom>
                  <a:avLst/>
                  <a:gdLst>
                    <a:gd name="T0" fmla="*/ 2110 w 2876"/>
                    <a:gd name="T1" fmla="*/ 2691 h 2877"/>
                    <a:gd name="T2" fmla="*/ 2110 w 2876"/>
                    <a:gd name="T3" fmla="*/ 2691 h 2877"/>
                    <a:gd name="T4" fmla="*/ 1583 w 2876"/>
                    <a:gd name="T5" fmla="*/ 2849 h 2877"/>
                    <a:gd name="T6" fmla="*/ 1055 w 2876"/>
                    <a:gd name="T7" fmla="*/ 2796 h 2877"/>
                    <a:gd name="T8" fmla="*/ 554 w 2876"/>
                    <a:gd name="T9" fmla="*/ 2533 h 2877"/>
                    <a:gd name="T10" fmla="*/ 185 w 2876"/>
                    <a:gd name="T11" fmla="*/ 2111 h 2877"/>
                    <a:gd name="T12" fmla="*/ 26 w 2876"/>
                    <a:gd name="T13" fmla="*/ 1583 h 2877"/>
                    <a:gd name="T14" fmla="*/ 79 w 2876"/>
                    <a:gd name="T15" fmla="*/ 1029 h 2877"/>
                    <a:gd name="T16" fmla="*/ 343 w 2876"/>
                    <a:gd name="T17" fmla="*/ 528 h 2877"/>
                    <a:gd name="T18" fmla="*/ 765 w 2876"/>
                    <a:gd name="T19" fmla="*/ 184 h 2877"/>
                    <a:gd name="T20" fmla="*/ 1292 w 2876"/>
                    <a:gd name="T21" fmla="*/ 26 h 2877"/>
                    <a:gd name="T22" fmla="*/ 1847 w 2876"/>
                    <a:gd name="T23" fmla="*/ 53 h 2877"/>
                    <a:gd name="T24" fmla="*/ 2348 w 2876"/>
                    <a:gd name="T25" fmla="*/ 317 h 2877"/>
                    <a:gd name="T26" fmla="*/ 2691 w 2876"/>
                    <a:gd name="T27" fmla="*/ 765 h 2877"/>
                    <a:gd name="T28" fmla="*/ 2849 w 2876"/>
                    <a:gd name="T29" fmla="*/ 1293 h 2877"/>
                    <a:gd name="T30" fmla="*/ 2823 w 2876"/>
                    <a:gd name="T31" fmla="*/ 1820 h 2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876" h="2877">
                      <a:moveTo>
                        <a:pt x="2110" y="2691"/>
                      </a:moveTo>
                      <a:lnTo>
                        <a:pt x="2110" y="2691"/>
                      </a:lnTo>
                      <a:cubicBezTo>
                        <a:pt x="1953" y="2770"/>
                        <a:pt x="1768" y="2822"/>
                        <a:pt x="1583" y="2849"/>
                      </a:cubicBezTo>
                      <a:cubicBezTo>
                        <a:pt x="1425" y="2876"/>
                        <a:pt x="1240" y="2849"/>
                        <a:pt x="1055" y="2796"/>
                      </a:cubicBezTo>
                      <a:cubicBezTo>
                        <a:pt x="870" y="2744"/>
                        <a:pt x="712" y="2665"/>
                        <a:pt x="554" y="2533"/>
                      </a:cubicBezTo>
                      <a:cubicBezTo>
                        <a:pt x="396" y="2427"/>
                        <a:pt x="290" y="2269"/>
                        <a:pt x="185" y="2111"/>
                      </a:cubicBezTo>
                      <a:cubicBezTo>
                        <a:pt x="106" y="1952"/>
                        <a:pt x="53" y="1767"/>
                        <a:pt x="26" y="1583"/>
                      </a:cubicBezTo>
                      <a:cubicBezTo>
                        <a:pt x="0" y="1398"/>
                        <a:pt x="26" y="1213"/>
                        <a:pt x="79" y="1029"/>
                      </a:cubicBezTo>
                      <a:cubicBezTo>
                        <a:pt x="132" y="871"/>
                        <a:pt x="211" y="686"/>
                        <a:pt x="343" y="528"/>
                      </a:cubicBezTo>
                      <a:cubicBezTo>
                        <a:pt x="475" y="395"/>
                        <a:pt x="607" y="264"/>
                        <a:pt x="765" y="184"/>
                      </a:cubicBezTo>
                      <a:cubicBezTo>
                        <a:pt x="950" y="79"/>
                        <a:pt x="1108" y="26"/>
                        <a:pt x="1292" y="26"/>
                      </a:cubicBezTo>
                      <a:cubicBezTo>
                        <a:pt x="1477" y="0"/>
                        <a:pt x="1662" y="26"/>
                        <a:pt x="1847" y="53"/>
                      </a:cubicBezTo>
                      <a:cubicBezTo>
                        <a:pt x="2005" y="106"/>
                        <a:pt x="2190" y="211"/>
                        <a:pt x="2348" y="317"/>
                      </a:cubicBezTo>
                      <a:cubicBezTo>
                        <a:pt x="2480" y="449"/>
                        <a:pt x="2612" y="606"/>
                        <a:pt x="2691" y="765"/>
                      </a:cubicBezTo>
                      <a:cubicBezTo>
                        <a:pt x="2797" y="923"/>
                        <a:pt x="2849" y="1108"/>
                        <a:pt x="2849" y="1293"/>
                      </a:cubicBezTo>
                      <a:cubicBezTo>
                        <a:pt x="2875" y="1451"/>
                        <a:pt x="2875" y="1636"/>
                        <a:pt x="2823" y="18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2" name="Freeform 4"/>
                <p:cNvSpPr>
                  <a:spLocks noChangeArrowheads="1"/>
                </p:cNvSpPr>
                <p:nvPr/>
              </p:nvSpPr>
              <p:spPr bwMode="auto">
                <a:xfrm>
                  <a:off x="1646238" y="2386013"/>
                  <a:ext cx="314325" cy="465137"/>
                </a:xfrm>
                <a:custGeom>
                  <a:avLst/>
                  <a:gdLst>
                    <a:gd name="T0" fmla="*/ 870 w 871"/>
                    <a:gd name="T1" fmla="*/ 1292 h 1293"/>
                    <a:gd name="T2" fmla="*/ 870 w 871"/>
                    <a:gd name="T3" fmla="*/ 1292 h 1293"/>
                    <a:gd name="T4" fmla="*/ 422 w 871"/>
                    <a:gd name="T5" fmla="*/ 1002 h 1293"/>
                    <a:gd name="T6" fmla="*/ 105 w 871"/>
                    <a:gd name="T7" fmla="*/ 554 h 1293"/>
                    <a:gd name="T8" fmla="*/ 0 w 871"/>
                    <a:gd name="T9" fmla="*/ 0 h 1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1" h="1293">
                      <a:moveTo>
                        <a:pt x="870" y="1292"/>
                      </a:moveTo>
                      <a:lnTo>
                        <a:pt x="870" y="1292"/>
                      </a:lnTo>
                      <a:cubicBezTo>
                        <a:pt x="685" y="1239"/>
                        <a:pt x="554" y="1134"/>
                        <a:pt x="422" y="1002"/>
                      </a:cubicBezTo>
                      <a:cubicBezTo>
                        <a:pt x="289" y="870"/>
                        <a:pt x="184" y="712"/>
                        <a:pt x="105" y="554"/>
                      </a:cubicBezTo>
                      <a:cubicBezTo>
                        <a:pt x="26" y="369"/>
                        <a:pt x="0" y="184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3" name="Freeform 5"/>
                <p:cNvSpPr>
                  <a:spLocks noChangeArrowheads="1"/>
                </p:cNvSpPr>
                <p:nvPr/>
              </p:nvSpPr>
              <p:spPr bwMode="auto">
                <a:xfrm>
                  <a:off x="2357438" y="2386013"/>
                  <a:ext cx="314325" cy="465137"/>
                </a:xfrm>
                <a:custGeom>
                  <a:avLst/>
                  <a:gdLst>
                    <a:gd name="T0" fmla="*/ 871 w 872"/>
                    <a:gd name="T1" fmla="*/ 0 h 1293"/>
                    <a:gd name="T2" fmla="*/ 871 w 872"/>
                    <a:gd name="T3" fmla="*/ 0 h 1293"/>
                    <a:gd name="T4" fmla="*/ 765 w 872"/>
                    <a:gd name="T5" fmla="*/ 554 h 1293"/>
                    <a:gd name="T6" fmla="*/ 449 w 872"/>
                    <a:gd name="T7" fmla="*/ 1002 h 1293"/>
                    <a:gd name="T8" fmla="*/ 0 w 872"/>
                    <a:gd name="T9" fmla="*/ 1292 h 1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2" h="1293">
                      <a:moveTo>
                        <a:pt x="871" y="0"/>
                      </a:moveTo>
                      <a:lnTo>
                        <a:pt x="871" y="0"/>
                      </a:lnTo>
                      <a:cubicBezTo>
                        <a:pt x="871" y="184"/>
                        <a:pt x="818" y="369"/>
                        <a:pt x="765" y="554"/>
                      </a:cubicBezTo>
                      <a:cubicBezTo>
                        <a:pt x="686" y="712"/>
                        <a:pt x="581" y="870"/>
                        <a:pt x="449" y="1002"/>
                      </a:cubicBezTo>
                      <a:cubicBezTo>
                        <a:pt x="316" y="1134"/>
                        <a:pt x="158" y="1239"/>
                        <a:pt x="0" y="129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4" name="Freeform 6"/>
                <p:cNvSpPr>
                  <a:spLocks noChangeArrowheads="1"/>
                </p:cNvSpPr>
                <p:nvPr/>
              </p:nvSpPr>
              <p:spPr bwMode="auto">
                <a:xfrm>
                  <a:off x="1863725" y="1901825"/>
                  <a:ext cx="569913" cy="95250"/>
                </a:xfrm>
                <a:custGeom>
                  <a:avLst/>
                  <a:gdLst>
                    <a:gd name="T0" fmla="*/ 0 w 1584"/>
                    <a:gd name="T1" fmla="*/ 211 h 265"/>
                    <a:gd name="T2" fmla="*/ 0 w 1584"/>
                    <a:gd name="T3" fmla="*/ 211 h 265"/>
                    <a:gd name="T4" fmla="*/ 528 w 1584"/>
                    <a:gd name="T5" fmla="*/ 26 h 265"/>
                    <a:gd name="T6" fmla="*/ 1082 w 1584"/>
                    <a:gd name="T7" fmla="*/ 53 h 265"/>
                    <a:gd name="T8" fmla="*/ 1583 w 1584"/>
                    <a:gd name="T9" fmla="*/ 264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84" h="265">
                      <a:moveTo>
                        <a:pt x="0" y="211"/>
                      </a:moveTo>
                      <a:lnTo>
                        <a:pt x="0" y="211"/>
                      </a:lnTo>
                      <a:cubicBezTo>
                        <a:pt x="185" y="106"/>
                        <a:pt x="344" y="53"/>
                        <a:pt x="528" y="26"/>
                      </a:cubicBezTo>
                      <a:cubicBezTo>
                        <a:pt x="712" y="0"/>
                        <a:pt x="897" y="0"/>
                        <a:pt x="1082" y="53"/>
                      </a:cubicBezTo>
                      <a:cubicBezTo>
                        <a:pt x="1266" y="80"/>
                        <a:pt x="1425" y="158"/>
                        <a:pt x="1583" y="26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Freeform 7"/>
                <p:cNvSpPr>
                  <a:spLocks noChangeArrowheads="1"/>
                </p:cNvSpPr>
                <p:nvPr/>
              </p:nvSpPr>
              <p:spPr bwMode="auto">
                <a:xfrm>
                  <a:off x="363538" y="420688"/>
                  <a:ext cx="3590925" cy="3106737"/>
                </a:xfrm>
                <a:custGeom>
                  <a:avLst/>
                  <a:gdLst>
                    <a:gd name="T0" fmla="*/ 5593 w 9973"/>
                    <a:gd name="T1" fmla="*/ 580 h 8628"/>
                    <a:gd name="T2" fmla="*/ 5593 w 9973"/>
                    <a:gd name="T3" fmla="*/ 580 h 8628"/>
                    <a:gd name="T4" fmla="*/ 4379 w 9973"/>
                    <a:gd name="T5" fmla="*/ 580 h 8628"/>
                    <a:gd name="T6" fmla="*/ 343 w 9973"/>
                    <a:gd name="T7" fmla="*/ 7571 h 8628"/>
                    <a:gd name="T8" fmla="*/ 950 w 9973"/>
                    <a:gd name="T9" fmla="*/ 8627 h 8628"/>
                    <a:gd name="T10" fmla="*/ 9049 w 9973"/>
                    <a:gd name="T11" fmla="*/ 8627 h 8628"/>
                    <a:gd name="T12" fmla="*/ 9655 w 9973"/>
                    <a:gd name="T13" fmla="*/ 7571 h 8628"/>
                    <a:gd name="T14" fmla="*/ 5593 w 9973"/>
                    <a:gd name="T15" fmla="*/ 580 h 86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73" h="8628">
                      <a:moveTo>
                        <a:pt x="5593" y="580"/>
                      </a:moveTo>
                      <a:lnTo>
                        <a:pt x="5593" y="580"/>
                      </a:lnTo>
                      <a:cubicBezTo>
                        <a:pt x="5276" y="0"/>
                        <a:pt x="4723" y="0"/>
                        <a:pt x="4379" y="580"/>
                      </a:cubicBezTo>
                      <a:cubicBezTo>
                        <a:pt x="343" y="7571"/>
                        <a:pt x="343" y="7571"/>
                        <a:pt x="343" y="7571"/>
                      </a:cubicBezTo>
                      <a:cubicBezTo>
                        <a:pt x="0" y="8151"/>
                        <a:pt x="264" y="8627"/>
                        <a:pt x="950" y="8627"/>
                      </a:cubicBezTo>
                      <a:cubicBezTo>
                        <a:pt x="9049" y="8627"/>
                        <a:pt x="9049" y="8627"/>
                        <a:pt x="9049" y="8627"/>
                      </a:cubicBezTo>
                      <a:cubicBezTo>
                        <a:pt x="9708" y="8627"/>
                        <a:pt x="9972" y="8151"/>
                        <a:pt x="9655" y="7571"/>
                      </a:cubicBezTo>
                      <a:lnTo>
                        <a:pt x="5593" y="58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6" name="Rectangle 515"/>
            <p:cNvSpPr/>
            <p:nvPr/>
          </p:nvSpPr>
          <p:spPr>
            <a:xfrm>
              <a:off x="4478824" y="0"/>
              <a:ext cx="773112" cy="55899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26" name="Group 525"/>
          <p:cNvGrpSpPr/>
          <p:nvPr/>
        </p:nvGrpSpPr>
        <p:grpSpPr>
          <a:xfrm>
            <a:off x="2290234" y="3913524"/>
            <a:ext cx="733212" cy="649332"/>
            <a:chOff x="661148" y="0"/>
            <a:chExt cx="733212" cy="649332"/>
          </a:xfrm>
        </p:grpSpPr>
        <p:grpSp>
          <p:nvGrpSpPr>
            <p:cNvPr id="527" name="Group 526"/>
            <p:cNvGrpSpPr/>
            <p:nvPr/>
          </p:nvGrpSpPr>
          <p:grpSpPr>
            <a:xfrm>
              <a:off x="680961" y="0"/>
              <a:ext cx="693587" cy="649332"/>
              <a:chOff x="1361921" y="4639585"/>
              <a:chExt cx="693587" cy="649332"/>
            </a:xfrm>
          </p:grpSpPr>
          <p:sp>
            <p:nvSpPr>
              <p:cNvPr id="529" name="TextBox 528"/>
              <p:cNvSpPr txBox="1"/>
              <p:nvPr/>
            </p:nvSpPr>
            <p:spPr>
              <a:xfrm>
                <a:off x="1361921" y="5104251"/>
                <a:ext cx="6935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Smart Card</a:t>
                </a:r>
              </a:p>
            </p:txBody>
          </p:sp>
          <p:grpSp>
            <p:nvGrpSpPr>
              <p:cNvPr id="530" name="Group 529"/>
              <p:cNvGrpSpPr/>
              <p:nvPr/>
            </p:nvGrpSpPr>
            <p:grpSpPr>
              <a:xfrm>
                <a:off x="1405608" y="4639585"/>
                <a:ext cx="606212" cy="395332"/>
                <a:chOff x="6365875" y="5026025"/>
                <a:chExt cx="3495675" cy="2279650"/>
              </a:xfrm>
            </p:grpSpPr>
            <p:sp>
              <p:nvSpPr>
                <p:cNvPr id="531" name="Freeform 25"/>
                <p:cNvSpPr>
                  <a:spLocks noChangeArrowheads="1"/>
                </p:cNvSpPr>
                <p:nvPr/>
              </p:nvSpPr>
              <p:spPr bwMode="auto">
                <a:xfrm>
                  <a:off x="6365875" y="5026025"/>
                  <a:ext cx="3495675" cy="2279650"/>
                </a:xfrm>
                <a:custGeom>
                  <a:avLst/>
                  <a:gdLst>
                    <a:gd name="T0" fmla="*/ 9286 w 9709"/>
                    <a:gd name="T1" fmla="*/ 6332 h 6333"/>
                    <a:gd name="T2" fmla="*/ 9286 w 9709"/>
                    <a:gd name="T3" fmla="*/ 6332 h 6333"/>
                    <a:gd name="T4" fmla="*/ 422 w 9709"/>
                    <a:gd name="T5" fmla="*/ 6332 h 6333"/>
                    <a:gd name="T6" fmla="*/ 0 w 9709"/>
                    <a:gd name="T7" fmla="*/ 5910 h 6333"/>
                    <a:gd name="T8" fmla="*/ 0 w 9709"/>
                    <a:gd name="T9" fmla="*/ 449 h 6333"/>
                    <a:gd name="T10" fmla="*/ 422 w 9709"/>
                    <a:gd name="T11" fmla="*/ 0 h 6333"/>
                    <a:gd name="T12" fmla="*/ 9286 w 9709"/>
                    <a:gd name="T13" fmla="*/ 0 h 6333"/>
                    <a:gd name="T14" fmla="*/ 9708 w 9709"/>
                    <a:gd name="T15" fmla="*/ 449 h 6333"/>
                    <a:gd name="T16" fmla="*/ 9708 w 9709"/>
                    <a:gd name="T17" fmla="*/ 5910 h 6333"/>
                    <a:gd name="T18" fmla="*/ 9286 w 9709"/>
                    <a:gd name="T19" fmla="*/ 6332 h 6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09" h="6333">
                      <a:moveTo>
                        <a:pt x="9286" y="6332"/>
                      </a:moveTo>
                      <a:lnTo>
                        <a:pt x="9286" y="6332"/>
                      </a:lnTo>
                      <a:cubicBezTo>
                        <a:pt x="422" y="6332"/>
                        <a:pt x="422" y="6332"/>
                        <a:pt x="422" y="6332"/>
                      </a:cubicBezTo>
                      <a:cubicBezTo>
                        <a:pt x="185" y="6332"/>
                        <a:pt x="0" y="6121"/>
                        <a:pt x="0" y="5910"/>
                      </a:cubicBezTo>
                      <a:cubicBezTo>
                        <a:pt x="0" y="449"/>
                        <a:pt x="0" y="449"/>
                        <a:pt x="0" y="449"/>
                      </a:cubicBezTo>
                      <a:cubicBezTo>
                        <a:pt x="0" y="211"/>
                        <a:pt x="185" y="0"/>
                        <a:pt x="422" y="0"/>
                      </a:cubicBezTo>
                      <a:cubicBezTo>
                        <a:pt x="9286" y="0"/>
                        <a:pt x="9286" y="0"/>
                        <a:pt x="9286" y="0"/>
                      </a:cubicBezTo>
                      <a:cubicBezTo>
                        <a:pt x="9523" y="0"/>
                        <a:pt x="9708" y="211"/>
                        <a:pt x="9708" y="449"/>
                      </a:cubicBezTo>
                      <a:cubicBezTo>
                        <a:pt x="9708" y="5910"/>
                        <a:pt x="9708" y="5910"/>
                        <a:pt x="9708" y="5910"/>
                      </a:cubicBezTo>
                      <a:cubicBezTo>
                        <a:pt x="9708" y="6121"/>
                        <a:pt x="9523" y="6332"/>
                        <a:pt x="9286" y="633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2" name="Freeform 26"/>
                <p:cNvSpPr>
                  <a:spLocks noChangeArrowheads="1"/>
                </p:cNvSpPr>
                <p:nvPr/>
              </p:nvSpPr>
              <p:spPr bwMode="auto">
                <a:xfrm>
                  <a:off x="6650038" y="5937250"/>
                  <a:ext cx="1063625" cy="874713"/>
                </a:xfrm>
                <a:custGeom>
                  <a:avLst/>
                  <a:gdLst>
                    <a:gd name="T0" fmla="*/ 2532 w 2955"/>
                    <a:gd name="T1" fmla="*/ 2427 h 2428"/>
                    <a:gd name="T2" fmla="*/ 2532 w 2955"/>
                    <a:gd name="T3" fmla="*/ 2427 h 2428"/>
                    <a:gd name="T4" fmla="*/ 422 w 2955"/>
                    <a:gd name="T5" fmla="*/ 2427 h 2428"/>
                    <a:gd name="T6" fmla="*/ 0 w 2955"/>
                    <a:gd name="T7" fmla="*/ 2005 h 2428"/>
                    <a:gd name="T8" fmla="*/ 0 w 2955"/>
                    <a:gd name="T9" fmla="*/ 422 h 2428"/>
                    <a:gd name="T10" fmla="*/ 422 w 2955"/>
                    <a:gd name="T11" fmla="*/ 0 h 2428"/>
                    <a:gd name="T12" fmla="*/ 2532 w 2955"/>
                    <a:gd name="T13" fmla="*/ 0 h 2428"/>
                    <a:gd name="T14" fmla="*/ 2954 w 2955"/>
                    <a:gd name="T15" fmla="*/ 422 h 2428"/>
                    <a:gd name="T16" fmla="*/ 2954 w 2955"/>
                    <a:gd name="T17" fmla="*/ 2005 h 2428"/>
                    <a:gd name="T18" fmla="*/ 2532 w 2955"/>
                    <a:gd name="T19" fmla="*/ 2427 h 2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55" h="2428">
                      <a:moveTo>
                        <a:pt x="2532" y="2427"/>
                      </a:moveTo>
                      <a:lnTo>
                        <a:pt x="2532" y="2427"/>
                      </a:lnTo>
                      <a:cubicBezTo>
                        <a:pt x="422" y="2427"/>
                        <a:pt x="422" y="2427"/>
                        <a:pt x="422" y="2427"/>
                      </a:cubicBezTo>
                      <a:cubicBezTo>
                        <a:pt x="185" y="2427"/>
                        <a:pt x="0" y="2242"/>
                        <a:pt x="0" y="2005"/>
                      </a:cubicBezTo>
                      <a:cubicBezTo>
                        <a:pt x="0" y="422"/>
                        <a:pt x="0" y="422"/>
                        <a:pt x="0" y="422"/>
                      </a:cubicBezTo>
                      <a:cubicBezTo>
                        <a:pt x="0" y="211"/>
                        <a:pt x="185" y="0"/>
                        <a:pt x="422" y="0"/>
                      </a:cubicBezTo>
                      <a:cubicBezTo>
                        <a:pt x="2532" y="0"/>
                        <a:pt x="2532" y="0"/>
                        <a:pt x="2532" y="0"/>
                      </a:cubicBezTo>
                      <a:cubicBezTo>
                        <a:pt x="2743" y="0"/>
                        <a:pt x="2954" y="211"/>
                        <a:pt x="2954" y="422"/>
                      </a:cubicBezTo>
                      <a:cubicBezTo>
                        <a:pt x="2954" y="2005"/>
                        <a:pt x="2954" y="2005"/>
                        <a:pt x="2954" y="2005"/>
                      </a:cubicBezTo>
                      <a:cubicBezTo>
                        <a:pt x="2954" y="2242"/>
                        <a:pt x="2743" y="2427"/>
                        <a:pt x="2532" y="242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3" name="Freeform 27"/>
                <p:cNvSpPr>
                  <a:spLocks noChangeArrowheads="1"/>
                </p:cNvSpPr>
                <p:nvPr/>
              </p:nvSpPr>
              <p:spPr bwMode="auto">
                <a:xfrm>
                  <a:off x="7000875" y="6099175"/>
                  <a:ext cx="361950" cy="560388"/>
                </a:xfrm>
                <a:custGeom>
                  <a:avLst/>
                  <a:gdLst>
                    <a:gd name="T0" fmla="*/ 765 w 1004"/>
                    <a:gd name="T1" fmla="*/ 1557 h 1558"/>
                    <a:gd name="T2" fmla="*/ 765 w 1004"/>
                    <a:gd name="T3" fmla="*/ 1557 h 1558"/>
                    <a:gd name="T4" fmla="*/ 212 w 1004"/>
                    <a:gd name="T5" fmla="*/ 1557 h 1558"/>
                    <a:gd name="T6" fmla="*/ 0 w 1004"/>
                    <a:gd name="T7" fmla="*/ 1320 h 1558"/>
                    <a:gd name="T8" fmla="*/ 0 w 1004"/>
                    <a:gd name="T9" fmla="*/ 211 h 1558"/>
                    <a:gd name="T10" fmla="*/ 212 w 1004"/>
                    <a:gd name="T11" fmla="*/ 0 h 1558"/>
                    <a:gd name="T12" fmla="*/ 765 w 1004"/>
                    <a:gd name="T13" fmla="*/ 0 h 1558"/>
                    <a:gd name="T14" fmla="*/ 1003 w 1004"/>
                    <a:gd name="T15" fmla="*/ 211 h 1558"/>
                    <a:gd name="T16" fmla="*/ 1003 w 1004"/>
                    <a:gd name="T17" fmla="*/ 1320 h 1558"/>
                    <a:gd name="T18" fmla="*/ 765 w 1004"/>
                    <a:gd name="T19" fmla="*/ 1557 h 15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04" h="1558">
                      <a:moveTo>
                        <a:pt x="765" y="1557"/>
                      </a:moveTo>
                      <a:lnTo>
                        <a:pt x="765" y="1557"/>
                      </a:lnTo>
                      <a:cubicBezTo>
                        <a:pt x="212" y="1557"/>
                        <a:pt x="212" y="1557"/>
                        <a:pt x="212" y="1557"/>
                      </a:cubicBezTo>
                      <a:cubicBezTo>
                        <a:pt x="106" y="1557"/>
                        <a:pt x="0" y="1451"/>
                        <a:pt x="0" y="1320"/>
                      </a:cubicBezTo>
                      <a:cubicBezTo>
                        <a:pt x="0" y="211"/>
                        <a:pt x="0" y="211"/>
                        <a:pt x="0" y="211"/>
                      </a:cubicBezTo>
                      <a:cubicBezTo>
                        <a:pt x="0" y="106"/>
                        <a:pt x="106" y="0"/>
                        <a:pt x="212" y="0"/>
                      </a:cubicBezTo>
                      <a:cubicBezTo>
                        <a:pt x="765" y="0"/>
                        <a:pt x="765" y="0"/>
                        <a:pt x="765" y="0"/>
                      </a:cubicBezTo>
                      <a:cubicBezTo>
                        <a:pt x="897" y="0"/>
                        <a:pt x="1003" y="106"/>
                        <a:pt x="1003" y="211"/>
                      </a:cubicBezTo>
                      <a:cubicBezTo>
                        <a:pt x="1003" y="1320"/>
                        <a:pt x="1003" y="1320"/>
                        <a:pt x="1003" y="1320"/>
                      </a:cubicBezTo>
                      <a:cubicBezTo>
                        <a:pt x="1003" y="1451"/>
                        <a:pt x="897" y="1557"/>
                        <a:pt x="765" y="155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4" name="Line 28"/>
                <p:cNvSpPr>
                  <a:spLocks noChangeShapeType="1"/>
                </p:cNvSpPr>
                <p:nvPr/>
              </p:nvSpPr>
              <p:spPr bwMode="auto">
                <a:xfrm>
                  <a:off x="7362825" y="6184900"/>
                  <a:ext cx="350838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5" name="Line 29"/>
                <p:cNvSpPr>
                  <a:spLocks noChangeShapeType="1"/>
                </p:cNvSpPr>
                <p:nvPr/>
              </p:nvSpPr>
              <p:spPr bwMode="auto">
                <a:xfrm>
                  <a:off x="7362825" y="6375400"/>
                  <a:ext cx="350838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6" name="Line 30"/>
                <p:cNvSpPr>
                  <a:spLocks noChangeShapeType="1"/>
                </p:cNvSpPr>
                <p:nvPr/>
              </p:nvSpPr>
              <p:spPr bwMode="auto">
                <a:xfrm>
                  <a:off x="7362825" y="6564313"/>
                  <a:ext cx="350838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7" name="Line 31"/>
                <p:cNvSpPr>
                  <a:spLocks noChangeShapeType="1"/>
                </p:cNvSpPr>
                <p:nvPr/>
              </p:nvSpPr>
              <p:spPr bwMode="auto">
                <a:xfrm>
                  <a:off x="6650038" y="6184900"/>
                  <a:ext cx="350837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8" name="Line 32"/>
                <p:cNvSpPr>
                  <a:spLocks noChangeShapeType="1"/>
                </p:cNvSpPr>
                <p:nvPr/>
              </p:nvSpPr>
              <p:spPr bwMode="auto">
                <a:xfrm>
                  <a:off x="6650038" y="6375400"/>
                  <a:ext cx="350837" cy="1588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9" name="Line 33"/>
                <p:cNvSpPr>
                  <a:spLocks noChangeShapeType="1"/>
                </p:cNvSpPr>
                <p:nvPr/>
              </p:nvSpPr>
              <p:spPr bwMode="auto">
                <a:xfrm>
                  <a:off x="6650038" y="6564313"/>
                  <a:ext cx="350837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0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7181850" y="5935663"/>
                  <a:ext cx="1588" cy="15557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1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7181850" y="6657975"/>
                  <a:ext cx="1588" cy="155575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2" name="Line 36"/>
                <p:cNvSpPr>
                  <a:spLocks noChangeShapeType="1"/>
                </p:cNvSpPr>
                <p:nvPr/>
              </p:nvSpPr>
              <p:spPr bwMode="auto">
                <a:xfrm>
                  <a:off x="6365875" y="5424488"/>
                  <a:ext cx="3494088" cy="1587"/>
                </a:xfrm>
                <a:prstGeom prst="line">
                  <a:avLst/>
                </a:pr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28" name="Rectangle 527"/>
            <p:cNvSpPr/>
            <p:nvPr/>
          </p:nvSpPr>
          <p:spPr>
            <a:xfrm>
              <a:off x="661148" y="0"/>
              <a:ext cx="733212" cy="39533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14274" y="3960057"/>
            <a:ext cx="776972" cy="602799"/>
            <a:chOff x="622400" y="0"/>
            <a:chExt cx="776972" cy="602799"/>
          </a:xfrm>
        </p:grpSpPr>
        <p:grpSp>
          <p:nvGrpSpPr>
            <p:cNvPr id="2" name="Group 1"/>
            <p:cNvGrpSpPr/>
            <p:nvPr/>
          </p:nvGrpSpPr>
          <p:grpSpPr>
            <a:xfrm>
              <a:off x="685900" y="0"/>
              <a:ext cx="649972" cy="602799"/>
              <a:chOff x="1371800" y="5897431"/>
              <a:chExt cx="649972" cy="602799"/>
            </a:xfrm>
          </p:grpSpPr>
          <p:grpSp>
            <p:nvGrpSpPr>
              <p:cNvPr id="543" name="Group 542"/>
              <p:cNvGrpSpPr/>
              <p:nvPr/>
            </p:nvGrpSpPr>
            <p:grpSpPr>
              <a:xfrm>
                <a:off x="1371800" y="5897431"/>
                <a:ext cx="649972" cy="348799"/>
                <a:chOff x="23813" y="2392363"/>
                <a:chExt cx="1538287" cy="825500"/>
              </a:xfrm>
              <a:noFill/>
            </p:grpSpPr>
            <p:sp>
              <p:nvSpPr>
                <p:cNvPr id="544" name="Freeform 14"/>
                <p:cNvSpPr>
                  <a:spLocks noChangeArrowheads="1"/>
                </p:cNvSpPr>
                <p:nvPr/>
              </p:nvSpPr>
              <p:spPr bwMode="auto">
                <a:xfrm>
                  <a:off x="23813" y="2392363"/>
                  <a:ext cx="1538287" cy="825500"/>
                </a:xfrm>
                <a:custGeom>
                  <a:avLst/>
                  <a:gdLst>
                    <a:gd name="T0" fmla="*/ 4098 w 4271"/>
                    <a:gd name="T1" fmla="*/ 2292 h 2293"/>
                    <a:gd name="T2" fmla="*/ 4098 w 4271"/>
                    <a:gd name="T3" fmla="*/ 2292 h 2293"/>
                    <a:gd name="T4" fmla="*/ 200 w 4271"/>
                    <a:gd name="T5" fmla="*/ 2292 h 2293"/>
                    <a:gd name="T6" fmla="*/ 0 w 4271"/>
                    <a:gd name="T7" fmla="*/ 2091 h 2293"/>
                    <a:gd name="T8" fmla="*/ 0 w 4271"/>
                    <a:gd name="T9" fmla="*/ 171 h 2293"/>
                    <a:gd name="T10" fmla="*/ 200 w 4271"/>
                    <a:gd name="T11" fmla="*/ 0 h 2293"/>
                    <a:gd name="T12" fmla="*/ 4098 w 4271"/>
                    <a:gd name="T13" fmla="*/ 0 h 2293"/>
                    <a:gd name="T14" fmla="*/ 4270 w 4271"/>
                    <a:gd name="T15" fmla="*/ 171 h 2293"/>
                    <a:gd name="T16" fmla="*/ 4270 w 4271"/>
                    <a:gd name="T17" fmla="*/ 2091 h 2293"/>
                    <a:gd name="T18" fmla="*/ 4098 w 4271"/>
                    <a:gd name="T19" fmla="*/ 2292 h 2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71" h="2293">
                      <a:moveTo>
                        <a:pt x="4098" y="2292"/>
                      </a:moveTo>
                      <a:lnTo>
                        <a:pt x="4098" y="2292"/>
                      </a:lnTo>
                      <a:cubicBezTo>
                        <a:pt x="200" y="2292"/>
                        <a:pt x="200" y="2292"/>
                        <a:pt x="200" y="2292"/>
                      </a:cubicBezTo>
                      <a:cubicBezTo>
                        <a:pt x="86" y="2292"/>
                        <a:pt x="0" y="2206"/>
                        <a:pt x="0" y="2091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0" y="86"/>
                        <a:pt x="86" y="0"/>
                        <a:pt x="200" y="0"/>
                      </a:cubicBezTo>
                      <a:cubicBezTo>
                        <a:pt x="4098" y="0"/>
                        <a:pt x="4098" y="0"/>
                        <a:pt x="4098" y="0"/>
                      </a:cubicBezTo>
                      <a:cubicBezTo>
                        <a:pt x="4212" y="0"/>
                        <a:pt x="4270" y="86"/>
                        <a:pt x="4270" y="171"/>
                      </a:cubicBezTo>
                      <a:cubicBezTo>
                        <a:pt x="4270" y="2091"/>
                        <a:pt x="4270" y="2091"/>
                        <a:pt x="4270" y="2091"/>
                      </a:cubicBezTo>
                      <a:cubicBezTo>
                        <a:pt x="4270" y="2206"/>
                        <a:pt x="4212" y="2292"/>
                        <a:pt x="4098" y="2292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5" name="Line 15"/>
                <p:cNvSpPr>
                  <a:spLocks noChangeShapeType="1"/>
                </p:cNvSpPr>
                <p:nvPr/>
              </p:nvSpPr>
              <p:spPr bwMode="auto">
                <a:xfrm>
                  <a:off x="333375" y="2649538"/>
                  <a:ext cx="928688" cy="1587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6" name="Freeform 16"/>
                <p:cNvSpPr>
                  <a:spLocks noChangeArrowheads="1"/>
                </p:cNvSpPr>
                <p:nvPr/>
              </p:nvSpPr>
              <p:spPr bwMode="auto">
                <a:xfrm>
                  <a:off x="205739" y="2598739"/>
                  <a:ext cx="93662" cy="103188"/>
                </a:xfrm>
                <a:custGeom>
                  <a:avLst/>
                  <a:gdLst>
                    <a:gd name="T0" fmla="*/ 258 w 259"/>
                    <a:gd name="T1" fmla="*/ 286 h 287"/>
                    <a:gd name="T2" fmla="*/ 0 w 259"/>
                    <a:gd name="T3" fmla="*/ 143 h 287"/>
                    <a:gd name="T4" fmla="*/ 258 w 259"/>
                    <a:gd name="T5" fmla="*/ 0 h 287"/>
                    <a:gd name="T6" fmla="*/ 258 w 259"/>
                    <a:gd name="T7" fmla="*/ 286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287">
                      <a:moveTo>
                        <a:pt x="258" y="286"/>
                      </a:moveTo>
                      <a:lnTo>
                        <a:pt x="0" y="143"/>
                      </a:lnTo>
                      <a:lnTo>
                        <a:pt x="258" y="0"/>
                      </a:lnTo>
                      <a:lnTo>
                        <a:pt x="258" y="286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7" name="Freeform 17"/>
                <p:cNvSpPr>
                  <a:spLocks noChangeArrowheads="1"/>
                </p:cNvSpPr>
                <p:nvPr/>
              </p:nvSpPr>
              <p:spPr bwMode="auto">
                <a:xfrm>
                  <a:off x="1286510" y="2598739"/>
                  <a:ext cx="93662" cy="103188"/>
                </a:xfrm>
                <a:custGeom>
                  <a:avLst/>
                  <a:gdLst>
                    <a:gd name="T0" fmla="*/ 0 w 259"/>
                    <a:gd name="T1" fmla="*/ 286 h 287"/>
                    <a:gd name="T2" fmla="*/ 258 w 259"/>
                    <a:gd name="T3" fmla="*/ 143 h 287"/>
                    <a:gd name="T4" fmla="*/ 0 w 259"/>
                    <a:gd name="T5" fmla="*/ 0 h 287"/>
                    <a:gd name="T6" fmla="*/ 0 w 259"/>
                    <a:gd name="T7" fmla="*/ 286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287">
                      <a:moveTo>
                        <a:pt x="0" y="286"/>
                      </a:moveTo>
                      <a:lnTo>
                        <a:pt x="258" y="143"/>
                      </a:lnTo>
                      <a:lnTo>
                        <a:pt x="0" y="0"/>
                      </a:lnTo>
                      <a:lnTo>
                        <a:pt x="0" y="286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48" name="Line 18"/>
                <p:cNvSpPr>
                  <a:spLocks noChangeShapeType="1"/>
                </p:cNvSpPr>
                <p:nvPr/>
              </p:nvSpPr>
              <p:spPr bwMode="auto">
                <a:xfrm>
                  <a:off x="315912" y="2949575"/>
                  <a:ext cx="946151" cy="0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49" name="Freeform 19"/>
                <p:cNvSpPr>
                  <a:spLocks noChangeArrowheads="1"/>
                </p:cNvSpPr>
                <p:nvPr/>
              </p:nvSpPr>
              <p:spPr bwMode="auto">
                <a:xfrm>
                  <a:off x="194627" y="2897188"/>
                  <a:ext cx="93662" cy="114299"/>
                </a:xfrm>
                <a:custGeom>
                  <a:avLst/>
                  <a:gdLst>
                    <a:gd name="T0" fmla="*/ 258 w 259"/>
                    <a:gd name="T1" fmla="*/ 316 h 317"/>
                    <a:gd name="T2" fmla="*/ 0 w 259"/>
                    <a:gd name="T3" fmla="*/ 143 h 317"/>
                    <a:gd name="T4" fmla="*/ 258 w 259"/>
                    <a:gd name="T5" fmla="*/ 0 h 317"/>
                    <a:gd name="T6" fmla="*/ 258 w 259"/>
                    <a:gd name="T7" fmla="*/ 316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317">
                      <a:moveTo>
                        <a:pt x="258" y="316"/>
                      </a:moveTo>
                      <a:lnTo>
                        <a:pt x="0" y="143"/>
                      </a:lnTo>
                      <a:lnTo>
                        <a:pt x="258" y="0"/>
                      </a:lnTo>
                      <a:lnTo>
                        <a:pt x="258" y="316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0" name="Freeform 20"/>
                <p:cNvSpPr>
                  <a:spLocks noChangeArrowheads="1"/>
                </p:cNvSpPr>
                <p:nvPr/>
              </p:nvSpPr>
              <p:spPr bwMode="auto">
                <a:xfrm>
                  <a:off x="1286510" y="2897188"/>
                  <a:ext cx="93662" cy="114299"/>
                </a:xfrm>
                <a:custGeom>
                  <a:avLst/>
                  <a:gdLst>
                    <a:gd name="T0" fmla="*/ 0 w 259"/>
                    <a:gd name="T1" fmla="*/ 316 h 317"/>
                    <a:gd name="T2" fmla="*/ 258 w 259"/>
                    <a:gd name="T3" fmla="*/ 143 h 317"/>
                    <a:gd name="T4" fmla="*/ 0 w 259"/>
                    <a:gd name="T5" fmla="*/ 0 h 317"/>
                    <a:gd name="T6" fmla="*/ 0 w 259"/>
                    <a:gd name="T7" fmla="*/ 316 h 3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317">
                      <a:moveTo>
                        <a:pt x="0" y="316"/>
                      </a:moveTo>
                      <a:lnTo>
                        <a:pt x="258" y="143"/>
                      </a:lnTo>
                      <a:lnTo>
                        <a:pt x="0" y="0"/>
                      </a:lnTo>
                      <a:lnTo>
                        <a:pt x="0" y="316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72" name="TextBox 571"/>
              <p:cNvSpPr txBox="1"/>
              <p:nvPr/>
            </p:nvSpPr>
            <p:spPr>
              <a:xfrm>
                <a:off x="1497052" y="6315564"/>
                <a:ext cx="3994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Bridge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622400" y="0"/>
              <a:ext cx="776972" cy="3487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58182" y="3960057"/>
            <a:ext cx="780997" cy="602799"/>
            <a:chOff x="1370767" y="0"/>
            <a:chExt cx="780997" cy="602799"/>
          </a:xfrm>
        </p:grpSpPr>
        <p:grpSp>
          <p:nvGrpSpPr>
            <p:cNvPr id="5" name="Group 4"/>
            <p:cNvGrpSpPr/>
            <p:nvPr/>
          </p:nvGrpSpPr>
          <p:grpSpPr>
            <a:xfrm>
              <a:off x="1434267" y="0"/>
              <a:ext cx="653997" cy="602799"/>
              <a:chOff x="2868533" y="5897431"/>
              <a:chExt cx="653997" cy="602799"/>
            </a:xfrm>
          </p:grpSpPr>
          <p:grpSp>
            <p:nvGrpSpPr>
              <p:cNvPr id="551" name="Group 550"/>
              <p:cNvGrpSpPr/>
              <p:nvPr/>
            </p:nvGrpSpPr>
            <p:grpSpPr>
              <a:xfrm>
                <a:off x="2868533" y="5897431"/>
                <a:ext cx="653997" cy="348799"/>
                <a:chOff x="4211638" y="4495800"/>
                <a:chExt cx="1547812" cy="825500"/>
              </a:xfrm>
              <a:noFill/>
            </p:grpSpPr>
            <p:sp>
              <p:nvSpPr>
                <p:cNvPr id="552" name="Freeform 40"/>
                <p:cNvSpPr>
                  <a:spLocks noChangeArrowheads="1"/>
                </p:cNvSpPr>
                <p:nvPr/>
              </p:nvSpPr>
              <p:spPr bwMode="auto">
                <a:xfrm>
                  <a:off x="4211638" y="4495800"/>
                  <a:ext cx="1547812" cy="825500"/>
                </a:xfrm>
                <a:custGeom>
                  <a:avLst/>
                  <a:gdLst>
                    <a:gd name="T0" fmla="*/ 4097 w 4299"/>
                    <a:gd name="T1" fmla="*/ 2293 h 2294"/>
                    <a:gd name="T2" fmla="*/ 4097 w 4299"/>
                    <a:gd name="T3" fmla="*/ 2293 h 2294"/>
                    <a:gd name="T4" fmla="*/ 201 w 4299"/>
                    <a:gd name="T5" fmla="*/ 2293 h 2294"/>
                    <a:gd name="T6" fmla="*/ 0 w 4299"/>
                    <a:gd name="T7" fmla="*/ 2092 h 2294"/>
                    <a:gd name="T8" fmla="*/ 0 w 4299"/>
                    <a:gd name="T9" fmla="*/ 172 h 2294"/>
                    <a:gd name="T10" fmla="*/ 201 w 4299"/>
                    <a:gd name="T11" fmla="*/ 0 h 2294"/>
                    <a:gd name="T12" fmla="*/ 4097 w 4299"/>
                    <a:gd name="T13" fmla="*/ 0 h 2294"/>
                    <a:gd name="T14" fmla="*/ 4298 w 4299"/>
                    <a:gd name="T15" fmla="*/ 172 h 2294"/>
                    <a:gd name="T16" fmla="*/ 4298 w 4299"/>
                    <a:gd name="T17" fmla="*/ 2092 h 2294"/>
                    <a:gd name="T18" fmla="*/ 4097 w 4299"/>
                    <a:gd name="T19" fmla="*/ 2293 h 2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99" h="2294">
                      <a:moveTo>
                        <a:pt x="4097" y="2293"/>
                      </a:moveTo>
                      <a:lnTo>
                        <a:pt x="4097" y="2293"/>
                      </a:lnTo>
                      <a:cubicBezTo>
                        <a:pt x="201" y="2293"/>
                        <a:pt x="201" y="2293"/>
                        <a:pt x="201" y="2293"/>
                      </a:cubicBezTo>
                      <a:cubicBezTo>
                        <a:pt x="86" y="2293"/>
                        <a:pt x="0" y="2207"/>
                        <a:pt x="0" y="2092"/>
                      </a:cubicBezTo>
                      <a:cubicBezTo>
                        <a:pt x="0" y="172"/>
                        <a:pt x="0" y="172"/>
                        <a:pt x="0" y="172"/>
                      </a:cubicBezTo>
                      <a:cubicBezTo>
                        <a:pt x="0" y="87"/>
                        <a:pt x="86" y="0"/>
                        <a:pt x="201" y="0"/>
                      </a:cubicBezTo>
                      <a:cubicBezTo>
                        <a:pt x="4097" y="0"/>
                        <a:pt x="4097" y="0"/>
                        <a:pt x="4097" y="0"/>
                      </a:cubicBezTo>
                      <a:cubicBezTo>
                        <a:pt x="4212" y="0"/>
                        <a:pt x="4298" y="87"/>
                        <a:pt x="4298" y="172"/>
                      </a:cubicBezTo>
                      <a:cubicBezTo>
                        <a:pt x="4298" y="2092"/>
                        <a:pt x="4298" y="2092"/>
                        <a:pt x="4298" y="2092"/>
                      </a:cubicBezTo>
                      <a:cubicBezTo>
                        <a:pt x="4298" y="2207"/>
                        <a:pt x="4212" y="2293"/>
                        <a:pt x="4097" y="2293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3" name="Freeform 41"/>
                <p:cNvSpPr>
                  <a:spLocks noChangeArrowheads="1"/>
                </p:cNvSpPr>
                <p:nvPr/>
              </p:nvSpPr>
              <p:spPr bwMode="auto">
                <a:xfrm>
                  <a:off x="4541838" y="4773613"/>
                  <a:ext cx="908050" cy="258762"/>
                </a:xfrm>
                <a:custGeom>
                  <a:avLst/>
                  <a:gdLst>
                    <a:gd name="T0" fmla="*/ 0 w 2522"/>
                    <a:gd name="T1" fmla="*/ 0 h 718"/>
                    <a:gd name="T2" fmla="*/ 0 w 2522"/>
                    <a:gd name="T3" fmla="*/ 0 h 718"/>
                    <a:gd name="T4" fmla="*/ 860 w 2522"/>
                    <a:gd name="T5" fmla="*/ 0 h 718"/>
                    <a:gd name="T6" fmla="*/ 917 w 2522"/>
                    <a:gd name="T7" fmla="*/ 29 h 718"/>
                    <a:gd name="T8" fmla="*/ 1547 w 2522"/>
                    <a:gd name="T9" fmla="*/ 688 h 718"/>
                    <a:gd name="T10" fmla="*/ 1604 w 2522"/>
                    <a:gd name="T11" fmla="*/ 717 h 718"/>
                    <a:gd name="T12" fmla="*/ 2521 w 2522"/>
                    <a:gd name="T13" fmla="*/ 717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22" h="71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860" y="0"/>
                        <a:pt x="860" y="0"/>
                        <a:pt x="860" y="0"/>
                      </a:cubicBezTo>
                      <a:cubicBezTo>
                        <a:pt x="888" y="0"/>
                        <a:pt x="917" y="0"/>
                        <a:pt x="917" y="29"/>
                      </a:cubicBezTo>
                      <a:cubicBezTo>
                        <a:pt x="1547" y="688"/>
                        <a:pt x="1547" y="688"/>
                        <a:pt x="1547" y="688"/>
                      </a:cubicBezTo>
                      <a:cubicBezTo>
                        <a:pt x="1547" y="717"/>
                        <a:pt x="1575" y="717"/>
                        <a:pt x="1604" y="717"/>
                      </a:cubicBezTo>
                      <a:cubicBezTo>
                        <a:pt x="2521" y="717"/>
                        <a:pt x="2521" y="717"/>
                        <a:pt x="2521" y="717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54" name="Freeform 42"/>
                <p:cNvSpPr>
                  <a:spLocks noChangeArrowheads="1"/>
                </p:cNvSpPr>
                <p:nvPr/>
              </p:nvSpPr>
              <p:spPr bwMode="auto">
                <a:xfrm>
                  <a:off x="4436746" y="4722813"/>
                  <a:ext cx="103188" cy="103188"/>
                </a:xfrm>
                <a:custGeom>
                  <a:avLst/>
                  <a:gdLst>
                    <a:gd name="T0" fmla="*/ 286 w 287"/>
                    <a:gd name="T1" fmla="*/ 287 h 288"/>
                    <a:gd name="T2" fmla="*/ 0 w 287"/>
                    <a:gd name="T3" fmla="*/ 144 h 288"/>
                    <a:gd name="T4" fmla="*/ 286 w 287"/>
                    <a:gd name="T5" fmla="*/ 0 h 288"/>
                    <a:gd name="T6" fmla="*/ 286 w 287"/>
                    <a:gd name="T7" fmla="*/ 287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7" h="288">
                      <a:moveTo>
                        <a:pt x="286" y="287"/>
                      </a:moveTo>
                      <a:lnTo>
                        <a:pt x="0" y="144"/>
                      </a:lnTo>
                      <a:lnTo>
                        <a:pt x="286" y="0"/>
                      </a:lnTo>
                      <a:lnTo>
                        <a:pt x="286" y="287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5" name="Freeform 43"/>
                <p:cNvSpPr>
                  <a:spLocks noChangeArrowheads="1"/>
                </p:cNvSpPr>
                <p:nvPr/>
              </p:nvSpPr>
              <p:spPr bwMode="auto">
                <a:xfrm>
                  <a:off x="5451794" y="4979987"/>
                  <a:ext cx="93662" cy="103188"/>
                </a:xfrm>
                <a:custGeom>
                  <a:avLst/>
                  <a:gdLst>
                    <a:gd name="T0" fmla="*/ 0 w 259"/>
                    <a:gd name="T1" fmla="*/ 287 h 288"/>
                    <a:gd name="T2" fmla="*/ 258 w 259"/>
                    <a:gd name="T3" fmla="*/ 144 h 288"/>
                    <a:gd name="T4" fmla="*/ 0 w 259"/>
                    <a:gd name="T5" fmla="*/ 0 h 288"/>
                    <a:gd name="T6" fmla="*/ 0 w 259"/>
                    <a:gd name="T7" fmla="*/ 287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288">
                      <a:moveTo>
                        <a:pt x="0" y="287"/>
                      </a:moveTo>
                      <a:lnTo>
                        <a:pt x="258" y="144"/>
                      </a:lnTo>
                      <a:lnTo>
                        <a:pt x="0" y="0"/>
                      </a:lnTo>
                      <a:lnTo>
                        <a:pt x="0" y="287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6" name="Freeform 44"/>
                <p:cNvSpPr>
                  <a:spLocks noChangeArrowheads="1"/>
                </p:cNvSpPr>
                <p:nvPr/>
              </p:nvSpPr>
              <p:spPr bwMode="auto">
                <a:xfrm>
                  <a:off x="4541838" y="4773613"/>
                  <a:ext cx="908050" cy="258762"/>
                </a:xfrm>
                <a:custGeom>
                  <a:avLst/>
                  <a:gdLst>
                    <a:gd name="T0" fmla="*/ 2521 w 2522"/>
                    <a:gd name="T1" fmla="*/ 0 h 718"/>
                    <a:gd name="T2" fmla="*/ 2521 w 2522"/>
                    <a:gd name="T3" fmla="*/ 0 h 718"/>
                    <a:gd name="T4" fmla="*/ 1604 w 2522"/>
                    <a:gd name="T5" fmla="*/ 0 h 718"/>
                    <a:gd name="T6" fmla="*/ 1547 w 2522"/>
                    <a:gd name="T7" fmla="*/ 29 h 718"/>
                    <a:gd name="T8" fmla="*/ 917 w 2522"/>
                    <a:gd name="T9" fmla="*/ 688 h 718"/>
                    <a:gd name="T10" fmla="*/ 860 w 2522"/>
                    <a:gd name="T11" fmla="*/ 717 h 718"/>
                    <a:gd name="T12" fmla="*/ 0 w 2522"/>
                    <a:gd name="T13" fmla="*/ 717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22" h="718">
                      <a:moveTo>
                        <a:pt x="2521" y="0"/>
                      </a:moveTo>
                      <a:lnTo>
                        <a:pt x="2521" y="0"/>
                      </a:lnTo>
                      <a:cubicBezTo>
                        <a:pt x="1604" y="0"/>
                        <a:pt x="1604" y="0"/>
                        <a:pt x="1604" y="0"/>
                      </a:cubicBezTo>
                      <a:cubicBezTo>
                        <a:pt x="1575" y="0"/>
                        <a:pt x="1547" y="0"/>
                        <a:pt x="1547" y="29"/>
                      </a:cubicBezTo>
                      <a:cubicBezTo>
                        <a:pt x="917" y="688"/>
                        <a:pt x="917" y="688"/>
                        <a:pt x="917" y="688"/>
                      </a:cubicBezTo>
                      <a:cubicBezTo>
                        <a:pt x="917" y="717"/>
                        <a:pt x="888" y="717"/>
                        <a:pt x="860" y="717"/>
                      </a:cubicBezTo>
                      <a:cubicBezTo>
                        <a:pt x="0" y="717"/>
                        <a:pt x="0" y="717"/>
                        <a:pt x="0" y="717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57" name="Freeform 45"/>
                <p:cNvSpPr>
                  <a:spLocks noChangeArrowheads="1"/>
                </p:cNvSpPr>
                <p:nvPr/>
              </p:nvSpPr>
              <p:spPr bwMode="auto">
                <a:xfrm>
                  <a:off x="5451794" y="4722813"/>
                  <a:ext cx="93662" cy="103188"/>
                </a:xfrm>
                <a:custGeom>
                  <a:avLst/>
                  <a:gdLst>
                    <a:gd name="T0" fmla="*/ 0 w 259"/>
                    <a:gd name="T1" fmla="*/ 0 h 288"/>
                    <a:gd name="T2" fmla="*/ 258 w 259"/>
                    <a:gd name="T3" fmla="*/ 144 h 288"/>
                    <a:gd name="T4" fmla="*/ 0 w 259"/>
                    <a:gd name="T5" fmla="*/ 287 h 288"/>
                    <a:gd name="T6" fmla="*/ 0 w 259"/>
                    <a:gd name="T7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9" h="288">
                      <a:moveTo>
                        <a:pt x="0" y="0"/>
                      </a:moveTo>
                      <a:lnTo>
                        <a:pt x="258" y="144"/>
                      </a:lnTo>
                      <a:lnTo>
                        <a:pt x="0" y="287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8" name="Freeform 46"/>
                <p:cNvSpPr>
                  <a:spLocks noChangeArrowheads="1"/>
                </p:cNvSpPr>
                <p:nvPr/>
              </p:nvSpPr>
              <p:spPr bwMode="auto">
                <a:xfrm>
                  <a:off x="4436746" y="4979987"/>
                  <a:ext cx="103188" cy="103188"/>
                </a:xfrm>
                <a:custGeom>
                  <a:avLst/>
                  <a:gdLst>
                    <a:gd name="T0" fmla="*/ 286 w 287"/>
                    <a:gd name="T1" fmla="*/ 0 h 288"/>
                    <a:gd name="T2" fmla="*/ 0 w 287"/>
                    <a:gd name="T3" fmla="*/ 144 h 288"/>
                    <a:gd name="T4" fmla="*/ 286 w 287"/>
                    <a:gd name="T5" fmla="*/ 287 h 288"/>
                    <a:gd name="T6" fmla="*/ 286 w 287"/>
                    <a:gd name="T7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7" h="288">
                      <a:moveTo>
                        <a:pt x="286" y="0"/>
                      </a:moveTo>
                      <a:lnTo>
                        <a:pt x="0" y="144"/>
                      </a:lnTo>
                      <a:lnTo>
                        <a:pt x="286" y="287"/>
                      </a:lnTo>
                      <a:lnTo>
                        <a:pt x="286" y="0"/>
                      </a:ln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69" name="TextBox 568"/>
              <p:cNvSpPr txBox="1"/>
              <p:nvPr/>
            </p:nvSpPr>
            <p:spPr>
              <a:xfrm>
                <a:off x="2990315" y="6315564"/>
                <a:ext cx="4104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Switch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370767" y="0"/>
              <a:ext cx="780997" cy="3487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73338" y="3773871"/>
            <a:ext cx="642524" cy="788985"/>
            <a:chOff x="4424325" y="0"/>
            <a:chExt cx="642524" cy="788985"/>
          </a:xfrm>
        </p:grpSpPr>
        <p:grpSp>
          <p:nvGrpSpPr>
            <p:cNvPr id="8" name="Group 7"/>
            <p:cNvGrpSpPr/>
            <p:nvPr/>
          </p:nvGrpSpPr>
          <p:grpSpPr>
            <a:xfrm>
              <a:off x="4475000" y="0"/>
              <a:ext cx="541174" cy="788985"/>
              <a:chOff x="8950000" y="5711245"/>
              <a:chExt cx="541174" cy="788985"/>
            </a:xfrm>
          </p:grpSpPr>
          <p:sp>
            <p:nvSpPr>
              <p:cNvPr id="570" name="TextBox 569"/>
              <p:cNvSpPr txBox="1"/>
              <p:nvPr/>
            </p:nvSpPr>
            <p:spPr>
              <a:xfrm>
                <a:off x="8950000" y="6315564"/>
                <a:ext cx="54117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Network</a:t>
                </a:r>
              </a:p>
            </p:txBody>
          </p:sp>
          <p:grpSp>
            <p:nvGrpSpPr>
              <p:cNvPr id="573" name="Group 572"/>
              <p:cNvGrpSpPr/>
              <p:nvPr/>
            </p:nvGrpSpPr>
            <p:grpSpPr>
              <a:xfrm>
                <a:off x="8962825" y="5711245"/>
                <a:ext cx="515524" cy="534985"/>
                <a:chOff x="6838950" y="773113"/>
                <a:chExt cx="2228850" cy="2312987"/>
              </a:xfrm>
            </p:grpSpPr>
            <p:sp>
              <p:nvSpPr>
                <p:cNvPr id="574" name="Freeform 1"/>
                <p:cNvSpPr>
                  <a:spLocks noChangeArrowheads="1"/>
                </p:cNvSpPr>
                <p:nvPr/>
              </p:nvSpPr>
              <p:spPr bwMode="auto">
                <a:xfrm>
                  <a:off x="6994525" y="773113"/>
                  <a:ext cx="1908175" cy="569912"/>
                </a:xfrm>
                <a:custGeom>
                  <a:avLst/>
                  <a:gdLst>
                    <a:gd name="T0" fmla="*/ 5041 w 5301"/>
                    <a:gd name="T1" fmla="*/ 1584 h 1585"/>
                    <a:gd name="T2" fmla="*/ 5041 w 5301"/>
                    <a:gd name="T3" fmla="*/ 1584 h 1585"/>
                    <a:gd name="T4" fmla="*/ 259 w 5301"/>
                    <a:gd name="T5" fmla="*/ 1584 h 1585"/>
                    <a:gd name="T6" fmla="*/ 0 w 5301"/>
                    <a:gd name="T7" fmla="*/ 1325 h 1585"/>
                    <a:gd name="T8" fmla="*/ 0 w 5301"/>
                    <a:gd name="T9" fmla="*/ 288 h 1585"/>
                    <a:gd name="T10" fmla="*/ 259 w 5301"/>
                    <a:gd name="T11" fmla="*/ 0 h 1585"/>
                    <a:gd name="T12" fmla="*/ 5041 w 5301"/>
                    <a:gd name="T13" fmla="*/ 0 h 1585"/>
                    <a:gd name="T14" fmla="*/ 5300 w 5301"/>
                    <a:gd name="T15" fmla="*/ 288 h 1585"/>
                    <a:gd name="T16" fmla="*/ 5300 w 5301"/>
                    <a:gd name="T17" fmla="*/ 1325 h 1585"/>
                    <a:gd name="T18" fmla="*/ 5041 w 5301"/>
                    <a:gd name="T19" fmla="*/ 1584 h 1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01" h="1585">
                      <a:moveTo>
                        <a:pt x="5041" y="1584"/>
                      </a:moveTo>
                      <a:lnTo>
                        <a:pt x="5041" y="1584"/>
                      </a:lnTo>
                      <a:cubicBezTo>
                        <a:pt x="259" y="1584"/>
                        <a:pt x="259" y="1584"/>
                        <a:pt x="259" y="1584"/>
                      </a:cubicBezTo>
                      <a:cubicBezTo>
                        <a:pt x="115" y="1584"/>
                        <a:pt x="0" y="1469"/>
                        <a:pt x="0" y="1325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145"/>
                        <a:pt x="115" y="0"/>
                        <a:pt x="259" y="0"/>
                      </a:cubicBezTo>
                      <a:cubicBezTo>
                        <a:pt x="5041" y="0"/>
                        <a:pt x="5041" y="0"/>
                        <a:pt x="5041" y="0"/>
                      </a:cubicBezTo>
                      <a:cubicBezTo>
                        <a:pt x="5185" y="0"/>
                        <a:pt x="5300" y="145"/>
                        <a:pt x="5300" y="288"/>
                      </a:cubicBezTo>
                      <a:cubicBezTo>
                        <a:pt x="5300" y="1325"/>
                        <a:pt x="5300" y="1325"/>
                        <a:pt x="5300" y="1325"/>
                      </a:cubicBezTo>
                      <a:cubicBezTo>
                        <a:pt x="5300" y="1469"/>
                        <a:pt x="5185" y="1584"/>
                        <a:pt x="5041" y="158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5" name="Freeform 2"/>
                <p:cNvSpPr>
                  <a:spLocks noChangeArrowheads="1"/>
                </p:cNvSpPr>
                <p:nvPr/>
              </p:nvSpPr>
              <p:spPr bwMode="auto">
                <a:xfrm>
                  <a:off x="7202488" y="981075"/>
                  <a:ext cx="82550" cy="82550"/>
                </a:xfrm>
                <a:custGeom>
                  <a:avLst/>
                  <a:gdLst>
                    <a:gd name="T0" fmla="*/ 230 w 231"/>
                    <a:gd name="T1" fmla="*/ 115 h 231"/>
                    <a:gd name="T2" fmla="*/ 230 w 231"/>
                    <a:gd name="T3" fmla="*/ 115 h 231"/>
                    <a:gd name="T4" fmla="*/ 115 w 231"/>
                    <a:gd name="T5" fmla="*/ 230 h 231"/>
                    <a:gd name="T6" fmla="*/ 0 w 231"/>
                    <a:gd name="T7" fmla="*/ 115 h 231"/>
                    <a:gd name="T8" fmla="*/ 115 w 231"/>
                    <a:gd name="T9" fmla="*/ 0 h 231"/>
                    <a:gd name="T10" fmla="*/ 230 w 231"/>
                    <a:gd name="T11" fmla="*/ 115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" h="231">
                      <a:moveTo>
                        <a:pt x="230" y="115"/>
                      </a:moveTo>
                      <a:lnTo>
                        <a:pt x="230" y="115"/>
                      </a:lnTo>
                      <a:cubicBezTo>
                        <a:pt x="230" y="173"/>
                        <a:pt x="172" y="230"/>
                        <a:pt x="115" y="230"/>
                      </a:cubicBezTo>
                      <a:cubicBezTo>
                        <a:pt x="57" y="230"/>
                        <a:pt x="0" y="173"/>
                        <a:pt x="0" y="115"/>
                      </a:cubicBezTo>
                      <a:cubicBezTo>
                        <a:pt x="0" y="58"/>
                        <a:pt x="57" y="0"/>
                        <a:pt x="115" y="0"/>
                      </a:cubicBezTo>
                      <a:cubicBezTo>
                        <a:pt x="172" y="0"/>
                        <a:pt x="230" y="58"/>
                        <a:pt x="230" y="11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6" name="Freeform 3"/>
                <p:cNvSpPr>
                  <a:spLocks noChangeArrowheads="1"/>
                </p:cNvSpPr>
                <p:nvPr/>
              </p:nvSpPr>
              <p:spPr bwMode="auto">
                <a:xfrm>
                  <a:off x="7399338" y="981075"/>
                  <a:ext cx="82550" cy="82550"/>
                </a:xfrm>
                <a:custGeom>
                  <a:avLst/>
                  <a:gdLst>
                    <a:gd name="T0" fmla="*/ 230 w 231"/>
                    <a:gd name="T1" fmla="*/ 115 h 231"/>
                    <a:gd name="T2" fmla="*/ 230 w 231"/>
                    <a:gd name="T3" fmla="*/ 115 h 231"/>
                    <a:gd name="T4" fmla="*/ 115 w 231"/>
                    <a:gd name="T5" fmla="*/ 230 h 231"/>
                    <a:gd name="T6" fmla="*/ 0 w 231"/>
                    <a:gd name="T7" fmla="*/ 115 h 231"/>
                    <a:gd name="T8" fmla="*/ 115 w 231"/>
                    <a:gd name="T9" fmla="*/ 0 h 231"/>
                    <a:gd name="T10" fmla="*/ 230 w 231"/>
                    <a:gd name="T11" fmla="*/ 115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" h="231">
                      <a:moveTo>
                        <a:pt x="230" y="115"/>
                      </a:moveTo>
                      <a:lnTo>
                        <a:pt x="230" y="115"/>
                      </a:lnTo>
                      <a:cubicBezTo>
                        <a:pt x="230" y="173"/>
                        <a:pt x="172" y="230"/>
                        <a:pt x="115" y="230"/>
                      </a:cubicBezTo>
                      <a:cubicBezTo>
                        <a:pt x="57" y="230"/>
                        <a:pt x="0" y="173"/>
                        <a:pt x="0" y="115"/>
                      </a:cubicBezTo>
                      <a:cubicBezTo>
                        <a:pt x="0" y="58"/>
                        <a:pt x="57" y="0"/>
                        <a:pt x="115" y="0"/>
                      </a:cubicBezTo>
                      <a:cubicBezTo>
                        <a:pt x="172" y="0"/>
                        <a:pt x="230" y="58"/>
                        <a:pt x="230" y="11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7" name="Freeform 4"/>
                <p:cNvSpPr>
                  <a:spLocks noChangeArrowheads="1"/>
                </p:cNvSpPr>
                <p:nvPr/>
              </p:nvSpPr>
              <p:spPr bwMode="auto">
                <a:xfrm>
                  <a:off x="7607300" y="981075"/>
                  <a:ext cx="82550" cy="82550"/>
                </a:xfrm>
                <a:custGeom>
                  <a:avLst/>
                  <a:gdLst>
                    <a:gd name="T0" fmla="*/ 230 w 231"/>
                    <a:gd name="T1" fmla="*/ 115 h 231"/>
                    <a:gd name="T2" fmla="*/ 230 w 231"/>
                    <a:gd name="T3" fmla="*/ 115 h 231"/>
                    <a:gd name="T4" fmla="*/ 115 w 231"/>
                    <a:gd name="T5" fmla="*/ 230 h 231"/>
                    <a:gd name="T6" fmla="*/ 0 w 231"/>
                    <a:gd name="T7" fmla="*/ 115 h 231"/>
                    <a:gd name="T8" fmla="*/ 115 w 231"/>
                    <a:gd name="T9" fmla="*/ 0 h 231"/>
                    <a:gd name="T10" fmla="*/ 230 w 231"/>
                    <a:gd name="T11" fmla="*/ 115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1" h="231">
                      <a:moveTo>
                        <a:pt x="230" y="115"/>
                      </a:moveTo>
                      <a:lnTo>
                        <a:pt x="230" y="115"/>
                      </a:lnTo>
                      <a:cubicBezTo>
                        <a:pt x="230" y="173"/>
                        <a:pt x="172" y="230"/>
                        <a:pt x="115" y="230"/>
                      </a:cubicBezTo>
                      <a:cubicBezTo>
                        <a:pt x="57" y="230"/>
                        <a:pt x="0" y="173"/>
                        <a:pt x="0" y="115"/>
                      </a:cubicBezTo>
                      <a:cubicBezTo>
                        <a:pt x="0" y="58"/>
                        <a:pt x="57" y="0"/>
                        <a:pt x="115" y="0"/>
                      </a:cubicBezTo>
                      <a:cubicBezTo>
                        <a:pt x="172" y="0"/>
                        <a:pt x="230" y="58"/>
                        <a:pt x="230" y="11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8" name="Line 5"/>
                <p:cNvSpPr>
                  <a:spLocks noChangeShapeType="1"/>
                </p:cNvSpPr>
                <p:nvPr/>
              </p:nvSpPr>
              <p:spPr bwMode="auto">
                <a:xfrm>
                  <a:off x="7969250" y="1365250"/>
                  <a:ext cx="1588" cy="52863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79" name="Freeform 6"/>
                <p:cNvSpPr>
                  <a:spLocks noChangeArrowheads="1"/>
                </p:cNvSpPr>
                <p:nvPr/>
              </p:nvSpPr>
              <p:spPr bwMode="auto">
                <a:xfrm>
                  <a:off x="7845425" y="1914525"/>
                  <a:ext cx="249238" cy="239713"/>
                </a:xfrm>
                <a:custGeom>
                  <a:avLst/>
                  <a:gdLst>
                    <a:gd name="T0" fmla="*/ 346 w 693"/>
                    <a:gd name="T1" fmla="*/ 663 h 664"/>
                    <a:gd name="T2" fmla="*/ 346 w 693"/>
                    <a:gd name="T3" fmla="*/ 663 h 664"/>
                    <a:gd name="T4" fmla="*/ 346 w 693"/>
                    <a:gd name="T5" fmla="*/ 663 h 664"/>
                    <a:gd name="T6" fmla="*/ 0 w 693"/>
                    <a:gd name="T7" fmla="*/ 346 h 664"/>
                    <a:gd name="T8" fmla="*/ 0 w 693"/>
                    <a:gd name="T9" fmla="*/ 346 h 664"/>
                    <a:gd name="T10" fmla="*/ 346 w 693"/>
                    <a:gd name="T11" fmla="*/ 0 h 664"/>
                    <a:gd name="T12" fmla="*/ 346 w 693"/>
                    <a:gd name="T13" fmla="*/ 0 h 664"/>
                    <a:gd name="T14" fmla="*/ 692 w 693"/>
                    <a:gd name="T15" fmla="*/ 346 h 664"/>
                    <a:gd name="T16" fmla="*/ 692 w 693"/>
                    <a:gd name="T17" fmla="*/ 346 h 664"/>
                    <a:gd name="T18" fmla="*/ 346 w 693"/>
                    <a:gd name="T19" fmla="*/ 663 h 6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3" h="664">
                      <a:moveTo>
                        <a:pt x="346" y="663"/>
                      </a:moveTo>
                      <a:lnTo>
                        <a:pt x="346" y="663"/>
                      </a:lnTo>
                      <a:lnTo>
                        <a:pt x="346" y="663"/>
                      </a:lnTo>
                      <a:cubicBezTo>
                        <a:pt x="174" y="663"/>
                        <a:pt x="0" y="518"/>
                        <a:pt x="0" y="346"/>
                      </a:cubicBezTo>
                      <a:lnTo>
                        <a:pt x="0" y="346"/>
                      </a:lnTo>
                      <a:cubicBezTo>
                        <a:pt x="0" y="144"/>
                        <a:pt x="174" y="0"/>
                        <a:pt x="346" y="0"/>
                      </a:cubicBezTo>
                      <a:lnTo>
                        <a:pt x="346" y="0"/>
                      </a:lnTo>
                      <a:cubicBezTo>
                        <a:pt x="548" y="0"/>
                        <a:pt x="692" y="144"/>
                        <a:pt x="692" y="346"/>
                      </a:cubicBezTo>
                      <a:lnTo>
                        <a:pt x="692" y="346"/>
                      </a:lnTo>
                      <a:cubicBezTo>
                        <a:pt x="692" y="518"/>
                        <a:pt x="548" y="663"/>
                        <a:pt x="346" y="66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0" name="Line 7"/>
                <p:cNvSpPr>
                  <a:spLocks noChangeShapeType="1"/>
                </p:cNvSpPr>
                <p:nvPr/>
              </p:nvSpPr>
              <p:spPr bwMode="auto">
                <a:xfrm>
                  <a:off x="7974117" y="2153298"/>
                  <a:ext cx="1313" cy="52863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1" name="Freeform 8"/>
                <p:cNvSpPr>
                  <a:spLocks noChangeArrowheads="1"/>
                </p:cNvSpPr>
                <p:nvPr/>
              </p:nvSpPr>
              <p:spPr bwMode="auto">
                <a:xfrm>
                  <a:off x="7033808" y="2038085"/>
                  <a:ext cx="813870" cy="631660"/>
                </a:xfrm>
                <a:custGeom>
                  <a:avLst/>
                  <a:gdLst>
                    <a:gd name="T0" fmla="*/ 2304 w 2305"/>
                    <a:gd name="T1" fmla="*/ 0 h 1844"/>
                    <a:gd name="T2" fmla="*/ 2304 w 2305"/>
                    <a:gd name="T3" fmla="*/ 0 h 1844"/>
                    <a:gd name="T4" fmla="*/ 346 w 2305"/>
                    <a:gd name="T5" fmla="*/ 0 h 1844"/>
                    <a:gd name="T6" fmla="*/ 0 w 2305"/>
                    <a:gd name="T7" fmla="*/ 345 h 1844"/>
                    <a:gd name="T8" fmla="*/ 0 w 2305"/>
                    <a:gd name="T9" fmla="*/ 1843 h 1844"/>
                    <a:gd name="connsiteX0" fmla="*/ 9996 w 9996"/>
                    <a:gd name="connsiteY0" fmla="*/ 4 h 9999"/>
                    <a:gd name="connsiteX1" fmla="*/ 9996 w 9996"/>
                    <a:gd name="connsiteY1" fmla="*/ 4 h 9999"/>
                    <a:gd name="connsiteX2" fmla="*/ 9778 w 9996"/>
                    <a:gd name="connsiteY2" fmla="*/ 0 h 9999"/>
                    <a:gd name="connsiteX3" fmla="*/ 1501 w 9996"/>
                    <a:gd name="connsiteY3" fmla="*/ 4 h 9999"/>
                    <a:gd name="connsiteX4" fmla="*/ 0 w 9996"/>
                    <a:gd name="connsiteY4" fmla="*/ 1875 h 9999"/>
                    <a:gd name="connsiteX5" fmla="*/ 0 w 9996"/>
                    <a:gd name="connsiteY5" fmla="*/ 9999 h 9999"/>
                    <a:gd name="connsiteX0" fmla="*/ 10024 w 10024"/>
                    <a:gd name="connsiteY0" fmla="*/ 4 h 10000"/>
                    <a:gd name="connsiteX1" fmla="*/ 10024 w 10024"/>
                    <a:gd name="connsiteY1" fmla="*/ 4 h 10000"/>
                    <a:gd name="connsiteX2" fmla="*/ 9806 w 10024"/>
                    <a:gd name="connsiteY2" fmla="*/ 0 h 10000"/>
                    <a:gd name="connsiteX3" fmla="*/ 1526 w 10024"/>
                    <a:gd name="connsiteY3" fmla="*/ 4 h 10000"/>
                    <a:gd name="connsiteX4" fmla="*/ 24 w 10024"/>
                    <a:gd name="connsiteY4" fmla="*/ 1875 h 10000"/>
                    <a:gd name="connsiteX5" fmla="*/ 0 w 10024"/>
                    <a:gd name="connsiteY5" fmla="*/ 9520 h 10000"/>
                    <a:gd name="connsiteX6" fmla="*/ 24 w 10024"/>
                    <a:gd name="connsiteY6" fmla="*/ 10000 h 10000"/>
                    <a:gd name="connsiteX0" fmla="*/ 10024 w 10024"/>
                    <a:gd name="connsiteY0" fmla="*/ 4 h 10000"/>
                    <a:gd name="connsiteX1" fmla="*/ 9806 w 10024"/>
                    <a:gd name="connsiteY1" fmla="*/ 0 h 10000"/>
                    <a:gd name="connsiteX2" fmla="*/ 1526 w 10024"/>
                    <a:gd name="connsiteY2" fmla="*/ 4 h 10000"/>
                    <a:gd name="connsiteX3" fmla="*/ 24 w 10024"/>
                    <a:gd name="connsiteY3" fmla="*/ 1875 h 10000"/>
                    <a:gd name="connsiteX4" fmla="*/ 0 w 10024"/>
                    <a:gd name="connsiteY4" fmla="*/ 9520 h 10000"/>
                    <a:gd name="connsiteX5" fmla="*/ 24 w 10024"/>
                    <a:gd name="connsiteY5" fmla="*/ 10000 h 10000"/>
                    <a:gd name="connsiteX0" fmla="*/ 10024 w 10024"/>
                    <a:gd name="connsiteY0" fmla="*/ 4 h 9520"/>
                    <a:gd name="connsiteX1" fmla="*/ 9806 w 10024"/>
                    <a:gd name="connsiteY1" fmla="*/ 0 h 9520"/>
                    <a:gd name="connsiteX2" fmla="*/ 1526 w 10024"/>
                    <a:gd name="connsiteY2" fmla="*/ 4 h 9520"/>
                    <a:gd name="connsiteX3" fmla="*/ 24 w 10024"/>
                    <a:gd name="connsiteY3" fmla="*/ 1875 h 9520"/>
                    <a:gd name="connsiteX4" fmla="*/ 0 w 10024"/>
                    <a:gd name="connsiteY4" fmla="*/ 9520 h 9520"/>
                    <a:gd name="connsiteX0" fmla="*/ 9783 w 9783"/>
                    <a:gd name="connsiteY0" fmla="*/ 0 h 10000"/>
                    <a:gd name="connsiteX1" fmla="*/ 1522 w 9783"/>
                    <a:gd name="connsiteY1" fmla="*/ 4 h 10000"/>
                    <a:gd name="connsiteX2" fmla="*/ 24 w 9783"/>
                    <a:gd name="connsiteY2" fmla="*/ 1970 h 10000"/>
                    <a:gd name="connsiteX3" fmla="*/ 0 w 9783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83" h="10000">
                      <a:moveTo>
                        <a:pt x="9783" y="0"/>
                      </a:moveTo>
                      <a:lnTo>
                        <a:pt x="1522" y="4"/>
                      </a:lnTo>
                      <a:cubicBezTo>
                        <a:pt x="773" y="4"/>
                        <a:pt x="24" y="818"/>
                        <a:pt x="24" y="1970"/>
                      </a:cubicBezTo>
                      <a:cubicBezTo>
                        <a:pt x="16" y="4646"/>
                        <a:pt x="8" y="7324"/>
                        <a:pt x="0" y="100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2" name="Freeform 9"/>
                <p:cNvSpPr>
                  <a:spLocks noChangeArrowheads="1"/>
                </p:cNvSpPr>
                <p:nvPr/>
              </p:nvSpPr>
              <p:spPr bwMode="auto">
                <a:xfrm>
                  <a:off x="8100759" y="2038085"/>
                  <a:ext cx="761861" cy="638760"/>
                </a:xfrm>
                <a:custGeom>
                  <a:avLst/>
                  <a:gdLst>
                    <a:gd name="T0" fmla="*/ 0 w 2190"/>
                    <a:gd name="T1" fmla="*/ 0 h 1844"/>
                    <a:gd name="T2" fmla="*/ 0 w 2190"/>
                    <a:gd name="T3" fmla="*/ 0 h 1844"/>
                    <a:gd name="T4" fmla="*/ 1843 w 2190"/>
                    <a:gd name="T5" fmla="*/ 0 h 1844"/>
                    <a:gd name="T6" fmla="*/ 2189 w 2190"/>
                    <a:gd name="T7" fmla="*/ 345 h 1844"/>
                    <a:gd name="T8" fmla="*/ 2189 w 2190"/>
                    <a:gd name="T9" fmla="*/ 1843 h 1844"/>
                    <a:gd name="connsiteX0" fmla="*/ 0 w 9995"/>
                    <a:gd name="connsiteY0" fmla="*/ 4 h 9999"/>
                    <a:gd name="connsiteX1" fmla="*/ 0 w 9995"/>
                    <a:gd name="connsiteY1" fmla="*/ 4 h 9999"/>
                    <a:gd name="connsiteX2" fmla="*/ 339 w 9995"/>
                    <a:gd name="connsiteY2" fmla="*/ 0 h 9999"/>
                    <a:gd name="connsiteX3" fmla="*/ 8416 w 9995"/>
                    <a:gd name="connsiteY3" fmla="*/ 4 h 9999"/>
                    <a:gd name="connsiteX4" fmla="*/ 9995 w 9995"/>
                    <a:gd name="connsiteY4" fmla="*/ 1875 h 9999"/>
                    <a:gd name="connsiteX5" fmla="*/ 9995 w 9995"/>
                    <a:gd name="connsiteY5" fmla="*/ 9999 h 9999"/>
                    <a:gd name="connsiteX0" fmla="*/ 0 w 10000"/>
                    <a:gd name="connsiteY0" fmla="*/ 4 h 10000"/>
                    <a:gd name="connsiteX1" fmla="*/ 0 w 10000"/>
                    <a:gd name="connsiteY1" fmla="*/ 4 h 10000"/>
                    <a:gd name="connsiteX2" fmla="*/ 339 w 10000"/>
                    <a:gd name="connsiteY2" fmla="*/ 0 h 10000"/>
                    <a:gd name="connsiteX3" fmla="*/ 8420 w 10000"/>
                    <a:gd name="connsiteY3" fmla="*/ 4 h 10000"/>
                    <a:gd name="connsiteX4" fmla="*/ 10000 w 10000"/>
                    <a:gd name="connsiteY4" fmla="*/ 1875 h 10000"/>
                    <a:gd name="connsiteX5" fmla="*/ 9999 w 10000"/>
                    <a:gd name="connsiteY5" fmla="*/ 9627 h 10000"/>
                    <a:gd name="connsiteX6" fmla="*/ 10000 w 10000"/>
                    <a:gd name="connsiteY6" fmla="*/ 10000 h 10000"/>
                    <a:gd name="connsiteX0" fmla="*/ 0 w 10000"/>
                    <a:gd name="connsiteY0" fmla="*/ 4 h 9627"/>
                    <a:gd name="connsiteX1" fmla="*/ 0 w 10000"/>
                    <a:gd name="connsiteY1" fmla="*/ 4 h 9627"/>
                    <a:gd name="connsiteX2" fmla="*/ 339 w 10000"/>
                    <a:gd name="connsiteY2" fmla="*/ 0 h 9627"/>
                    <a:gd name="connsiteX3" fmla="*/ 8420 w 10000"/>
                    <a:gd name="connsiteY3" fmla="*/ 4 h 9627"/>
                    <a:gd name="connsiteX4" fmla="*/ 10000 w 10000"/>
                    <a:gd name="connsiteY4" fmla="*/ 1875 h 9627"/>
                    <a:gd name="connsiteX5" fmla="*/ 9999 w 10000"/>
                    <a:gd name="connsiteY5" fmla="*/ 9627 h 9627"/>
                    <a:gd name="connsiteX0" fmla="*/ 0 w 10000"/>
                    <a:gd name="connsiteY0" fmla="*/ 4 h 10000"/>
                    <a:gd name="connsiteX1" fmla="*/ 339 w 10000"/>
                    <a:gd name="connsiteY1" fmla="*/ 0 h 10000"/>
                    <a:gd name="connsiteX2" fmla="*/ 8420 w 10000"/>
                    <a:gd name="connsiteY2" fmla="*/ 4 h 10000"/>
                    <a:gd name="connsiteX3" fmla="*/ 10000 w 10000"/>
                    <a:gd name="connsiteY3" fmla="*/ 1948 h 10000"/>
                    <a:gd name="connsiteX4" fmla="*/ 9999 w 10000"/>
                    <a:gd name="connsiteY4" fmla="*/ 10000 h 10000"/>
                    <a:gd name="connsiteX0" fmla="*/ 0 w 9661"/>
                    <a:gd name="connsiteY0" fmla="*/ 0 h 10000"/>
                    <a:gd name="connsiteX1" fmla="*/ 8081 w 9661"/>
                    <a:gd name="connsiteY1" fmla="*/ 4 h 10000"/>
                    <a:gd name="connsiteX2" fmla="*/ 9661 w 9661"/>
                    <a:gd name="connsiteY2" fmla="*/ 1948 h 10000"/>
                    <a:gd name="connsiteX3" fmla="*/ 9660 w 9661"/>
                    <a:gd name="connsiteY3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61" h="10000">
                      <a:moveTo>
                        <a:pt x="0" y="0"/>
                      </a:moveTo>
                      <a:lnTo>
                        <a:pt x="8081" y="4"/>
                      </a:lnTo>
                      <a:cubicBezTo>
                        <a:pt x="9004" y="4"/>
                        <a:pt x="9661" y="809"/>
                        <a:pt x="9661" y="1948"/>
                      </a:cubicBezTo>
                      <a:cubicBezTo>
                        <a:pt x="9661" y="4632"/>
                        <a:pt x="9660" y="7316"/>
                        <a:pt x="9660" y="100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3" name="Freeform 10"/>
                <p:cNvSpPr>
                  <a:spLocks noChangeArrowheads="1"/>
                </p:cNvSpPr>
                <p:nvPr/>
              </p:nvSpPr>
              <p:spPr bwMode="auto">
                <a:xfrm>
                  <a:off x="6838950" y="2681288"/>
                  <a:ext cx="404813" cy="404812"/>
                </a:xfrm>
                <a:custGeom>
                  <a:avLst/>
                  <a:gdLst>
                    <a:gd name="T0" fmla="*/ 1008 w 1124"/>
                    <a:gd name="T1" fmla="*/ 1124 h 1125"/>
                    <a:gd name="T2" fmla="*/ 1008 w 1124"/>
                    <a:gd name="T3" fmla="*/ 1124 h 1125"/>
                    <a:gd name="T4" fmla="*/ 115 w 1124"/>
                    <a:gd name="T5" fmla="*/ 1124 h 1125"/>
                    <a:gd name="T6" fmla="*/ 0 w 1124"/>
                    <a:gd name="T7" fmla="*/ 1008 h 1125"/>
                    <a:gd name="T8" fmla="*/ 0 w 1124"/>
                    <a:gd name="T9" fmla="*/ 115 h 1125"/>
                    <a:gd name="T10" fmla="*/ 115 w 1124"/>
                    <a:gd name="T11" fmla="*/ 0 h 1125"/>
                    <a:gd name="T12" fmla="*/ 1008 w 1124"/>
                    <a:gd name="T13" fmla="*/ 0 h 1125"/>
                    <a:gd name="T14" fmla="*/ 1123 w 1124"/>
                    <a:gd name="T15" fmla="*/ 115 h 1125"/>
                    <a:gd name="T16" fmla="*/ 1123 w 1124"/>
                    <a:gd name="T17" fmla="*/ 1008 h 1125"/>
                    <a:gd name="T18" fmla="*/ 1008 w 1124"/>
                    <a:gd name="T19" fmla="*/ 1124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4" h="1125">
                      <a:moveTo>
                        <a:pt x="1008" y="1124"/>
                      </a:moveTo>
                      <a:lnTo>
                        <a:pt x="1008" y="1124"/>
                      </a:lnTo>
                      <a:cubicBezTo>
                        <a:pt x="115" y="1124"/>
                        <a:pt x="115" y="1124"/>
                        <a:pt x="115" y="1124"/>
                      </a:cubicBezTo>
                      <a:cubicBezTo>
                        <a:pt x="28" y="1124"/>
                        <a:pt x="0" y="1066"/>
                        <a:pt x="0" y="100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58"/>
                        <a:pt x="28" y="0"/>
                        <a:pt x="115" y="0"/>
                      </a:cubicBezTo>
                      <a:cubicBezTo>
                        <a:pt x="1008" y="0"/>
                        <a:pt x="1008" y="0"/>
                        <a:pt x="1008" y="0"/>
                      </a:cubicBezTo>
                      <a:cubicBezTo>
                        <a:pt x="1065" y="0"/>
                        <a:pt x="1123" y="58"/>
                        <a:pt x="1123" y="115"/>
                      </a:cubicBezTo>
                      <a:cubicBezTo>
                        <a:pt x="1123" y="1008"/>
                        <a:pt x="1123" y="1008"/>
                        <a:pt x="1123" y="1008"/>
                      </a:cubicBezTo>
                      <a:cubicBezTo>
                        <a:pt x="1123" y="1066"/>
                        <a:pt x="1065" y="1124"/>
                        <a:pt x="1008" y="11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4" name="Line 11"/>
                <p:cNvSpPr>
                  <a:spLocks noChangeShapeType="1"/>
                </p:cNvSpPr>
                <p:nvPr/>
              </p:nvSpPr>
              <p:spPr bwMode="auto">
                <a:xfrm>
                  <a:off x="6839607" y="2962275"/>
                  <a:ext cx="404812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5" name="Freeform 12"/>
                <p:cNvSpPr>
                  <a:spLocks noChangeArrowheads="1"/>
                </p:cNvSpPr>
                <p:nvPr/>
              </p:nvSpPr>
              <p:spPr bwMode="auto">
                <a:xfrm>
                  <a:off x="7772400" y="2681288"/>
                  <a:ext cx="404813" cy="404812"/>
                </a:xfrm>
                <a:custGeom>
                  <a:avLst/>
                  <a:gdLst>
                    <a:gd name="T0" fmla="*/ 1008 w 1124"/>
                    <a:gd name="T1" fmla="*/ 1124 h 1125"/>
                    <a:gd name="T2" fmla="*/ 1008 w 1124"/>
                    <a:gd name="T3" fmla="*/ 1124 h 1125"/>
                    <a:gd name="T4" fmla="*/ 86 w 1124"/>
                    <a:gd name="T5" fmla="*/ 1124 h 1125"/>
                    <a:gd name="T6" fmla="*/ 0 w 1124"/>
                    <a:gd name="T7" fmla="*/ 1008 h 1125"/>
                    <a:gd name="T8" fmla="*/ 0 w 1124"/>
                    <a:gd name="T9" fmla="*/ 115 h 1125"/>
                    <a:gd name="T10" fmla="*/ 86 w 1124"/>
                    <a:gd name="T11" fmla="*/ 0 h 1125"/>
                    <a:gd name="T12" fmla="*/ 1008 w 1124"/>
                    <a:gd name="T13" fmla="*/ 0 h 1125"/>
                    <a:gd name="T14" fmla="*/ 1123 w 1124"/>
                    <a:gd name="T15" fmla="*/ 115 h 1125"/>
                    <a:gd name="T16" fmla="*/ 1123 w 1124"/>
                    <a:gd name="T17" fmla="*/ 1008 h 1125"/>
                    <a:gd name="T18" fmla="*/ 1008 w 1124"/>
                    <a:gd name="T19" fmla="*/ 1124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4" h="1125">
                      <a:moveTo>
                        <a:pt x="1008" y="1124"/>
                      </a:moveTo>
                      <a:lnTo>
                        <a:pt x="1008" y="1124"/>
                      </a:lnTo>
                      <a:cubicBezTo>
                        <a:pt x="86" y="1124"/>
                        <a:pt x="86" y="1124"/>
                        <a:pt x="86" y="1124"/>
                      </a:cubicBezTo>
                      <a:cubicBezTo>
                        <a:pt x="29" y="1124"/>
                        <a:pt x="0" y="1066"/>
                        <a:pt x="0" y="100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58"/>
                        <a:pt x="29" y="0"/>
                        <a:pt x="86" y="0"/>
                      </a:cubicBezTo>
                      <a:cubicBezTo>
                        <a:pt x="1008" y="0"/>
                        <a:pt x="1008" y="0"/>
                        <a:pt x="1008" y="0"/>
                      </a:cubicBezTo>
                      <a:cubicBezTo>
                        <a:pt x="1066" y="0"/>
                        <a:pt x="1123" y="58"/>
                        <a:pt x="1123" y="115"/>
                      </a:cubicBezTo>
                      <a:cubicBezTo>
                        <a:pt x="1123" y="1008"/>
                        <a:pt x="1123" y="1008"/>
                        <a:pt x="1123" y="1008"/>
                      </a:cubicBezTo>
                      <a:cubicBezTo>
                        <a:pt x="1123" y="1066"/>
                        <a:pt x="1066" y="1124"/>
                        <a:pt x="1008" y="11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6" name="Line 13"/>
                <p:cNvSpPr>
                  <a:spLocks noChangeShapeType="1"/>
                </p:cNvSpPr>
                <p:nvPr/>
              </p:nvSpPr>
              <p:spPr bwMode="auto">
                <a:xfrm>
                  <a:off x="7773050" y="2962275"/>
                  <a:ext cx="404812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87" name="Freeform 14"/>
                <p:cNvSpPr>
                  <a:spLocks noChangeArrowheads="1"/>
                </p:cNvSpPr>
                <p:nvPr/>
              </p:nvSpPr>
              <p:spPr bwMode="auto">
                <a:xfrm>
                  <a:off x="8653463" y="2681288"/>
                  <a:ext cx="414337" cy="404812"/>
                </a:xfrm>
                <a:custGeom>
                  <a:avLst/>
                  <a:gdLst>
                    <a:gd name="T0" fmla="*/ 1037 w 1153"/>
                    <a:gd name="T1" fmla="*/ 1124 h 1125"/>
                    <a:gd name="T2" fmla="*/ 1037 w 1153"/>
                    <a:gd name="T3" fmla="*/ 1124 h 1125"/>
                    <a:gd name="T4" fmla="*/ 115 w 1153"/>
                    <a:gd name="T5" fmla="*/ 1124 h 1125"/>
                    <a:gd name="T6" fmla="*/ 0 w 1153"/>
                    <a:gd name="T7" fmla="*/ 1008 h 1125"/>
                    <a:gd name="T8" fmla="*/ 0 w 1153"/>
                    <a:gd name="T9" fmla="*/ 115 h 1125"/>
                    <a:gd name="T10" fmla="*/ 115 w 1153"/>
                    <a:gd name="T11" fmla="*/ 0 h 1125"/>
                    <a:gd name="T12" fmla="*/ 1037 w 1153"/>
                    <a:gd name="T13" fmla="*/ 0 h 1125"/>
                    <a:gd name="T14" fmla="*/ 1152 w 1153"/>
                    <a:gd name="T15" fmla="*/ 115 h 1125"/>
                    <a:gd name="T16" fmla="*/ 1152 w 1153"/>
                    <a:gd name="T17" fmla="*/ 1008 h 1125"/>
                    <a:gd name="T18" fmla="*/ 1037 w 1153"/>
                    <a:gd name="T19" fmla="*/ 1124 h 1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3" h="1125">
                      <a:moveTo>
                        <a:pt x="1037" y="1124"/>
                      </a:moveTo>
                      <a:lnTo>
                        <a:pt x="1037" y="1124"/>
                      </a:lnTo>
                      <a:cubicBezTo>
                        <a:pt x="115" y="1124"/>
                        <a:pt x="115" y="1124"/>
                        <a:pt x="115" y="1124"/>
                      </a:cubicBezTo>
                      <a:cubicBezTo>
                        <a:pt x="57" y="1124"/>
                        <a:pt x="0" y="1066"/>
                        <a:pt x="0" y="1008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58"/>
                        <a:pt x="57" y="0"/>
                        <a:pt x="115" y="0"/>
                      </a:cubicBezTo>
                      <a:cubicBezTo>
                        <a:pt x="1037" y="0"/>
                        <a:pt x="1037" y="0"/>
                        <a:pt x="1037" y="0"/>
                      </a:cubicBezTo>
                      <a:cubicBezTo>
                        <a:pt x="1094" y="0"/>
                        <a:pt x="1152" y="58"/>
                        <a:pt x="1152" y="115"/>
                      </a:cubicBezTo>
                      <a:cubicBezTo>
                        <a:pt x="1152" y="1008"/>
                        <a:pt x="1152" y="1008"/>
                        <a:pt x="1152" y="1008"/>
                      </a:cubicBezTo>
                      <a:cubicBezTo>
                        <a:pt x="1152" y="1066"/>
                        <a:pt x="1094" y="1124"/>
                        <a:pt x="1037" y="11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88" name="Line 15"/>
                <p:cNvSpPr>
                  <a:spLocks noChangeShapeType="1"/>
                </p:cNvSpPr>
                <p:nvPr/>
              </p:nvSpPr>
              <p:spPr bwMode="auto">
                <a:xfrm>
                  <a:off x="8652814" y="2962275"/>
                  <a:ext cx="414338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9" name="Rectangle 8"/>
            <p:cNvSpPr/>
            <p:nvPr/>
          </p:nvSpPr>
          <p:spPr>
            <a:xfrm>
              <a:off x="4424325" y="0"/>
              <a:ext cx="642524" cy="53498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910240" y="3775296"/>
            <a:ext cx="660560" cy="787560"/>
            <a:chOff x="5162990" y="0"/>
            <a:chExt cx="660560" cy="787560"/>
          </a:xfrm>
        </p:grpSpPr>
        <p:grpSp>
          <p:nvGrpSpPr>
            <p:cNvPr id="11" name="Group 10"/>
            <p:cNvGrpSpPr/>
            <p:nvPr/>
          </p:nvGrpSpPr>
          <p:grpSpPr>
            <a:xfrm>
              <a:off x="5226490" y="0"/>
              <a:ext cx="533560" cy="787560"/>
              <a:chOff x="10452980" y="5712670"/>
              <a:chExt cx="533560" cy="787560"/>
            </a:xfrm>
          </p:grpSpPr>
          <p:grpSp>
            <p:nvGrpSpPr>
              <p:cNvPr id="559" name="Group 558"/>
              <p:cNvGrpSpPr/>
              <p:nvPr/>
            </p:nvGrpSpPr>
            <p:grpSpPr>
              <a:xfrm>
                <a:off x="10452980" y="5712670"/>
                <a:ext cx="533560" cy="533560"/>
                <a:chOff x="960438" y="55563"/>
                <a:chExt cx="7424737" cy="7424737"/>
              </a:xfrm>
              <a:noFill/>
            </p:grpSpPr>
            <p:sp>
              <p:nvSpPr>
                <p:cNvPr id="560" name="Line 1"/>
                <p:cNvSpPr>
                  <a:spLocks noChangeShapeType="1"/>
                </p:cNvSpPr>
                <p:nvPr/>
              </p:nvSpPr>
              <p:spPr bwMode="auto">
                <a:xfrm>
                  <a:off x="4660895" y="4294994"/>
                  <a:ext cx="1586" cy="1946273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1" name="Freeform 2"/>
                <p:cNvSpPr>
                  <a:spLocks noChangeArrowheads="1"/>
                </p:cNvSpPr>
                <p:nvPr/>
              </p:nvSpPr>
              <p:spPr bwMode="auto">
                <a:xfrm>
                  <a:off x="4348163" y="6283325"/>
                  <a:ext cx="627062" cy="536575"/>
                </a:xfrm>
                <a:custGeom>
                  <a:avLst/>
                  <a:gdLst>
                    <a:gd name="T0" fmla="*/ 0 w 1740"/>
                    <a:gd name="T1" fmla="*/ 0 h 1491"/>
                    <a:gd name="T2" fmla="*/ 870 w 1740"/>
                    <a:gd name="T3" fmla="*/ 1490 h 1491"/>
                    <a:gd name="T4" fmla="*/ 1739 w 1740"/>
                    <a:gd name="T5" fmla="*/ 0 h 1491"/>
                    <a:gd name="T6" fmla="*/ 0 w 1740"/>
                    <a:gd name="T7" fmla="*/ 0 h 14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40" h="1491">
                      <a:moveTo>
                        <a:pt x="0" y="0"/>
                      </a:moveTo>
                      <a:lnTo>
                        <a:pt x="870" y="1490"/>
                      </a:lnTo>
                      <a:lnTo>
                        <a:pt x="1739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Line 3"/>
                <p:cNvSpPr>
                  <a:spLocks noChangeShapeType="1"/>
                </p:cNvSpPr>
                <p:nvPr/>
              </p:nvSpPr>
              <p:spPr bwMode="auto">
                <a:xfrm flipV="1">
                  <a:off x="4660895" y="1361265"/>
                  <a:ext cx="1586" cy="2071693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3" name="Freeform 4"/>
                <p:cNvSpPr>
                  <a:spLocks noChangeArrowheads="1"/>
                </p:cNvSpPr>
                <p:nvPr/>
              </p:nvSpPr>
              <p:spPr bwMode="auto">
                <a:xfrm>
                  <a:off x="4348163" y="782638"/>
                  <a:ext cx="627062" cy="536575"/>
                </a:xfrm>
                <a:custGeom>
                  <a:avLst/>
                  <a:gdLst>
                    <a:gd name="T0" fmla="*/ 1739 w 1740"/>
                    <a:gd name="T1" fmla="*/ 1491 h 1492"/>
                    <a:gd name="T2" fmla="*/ 870 w 1740"/>
                    <a:gd name="T3" fmla="*/ 0 h 1492"/>
                    <a:gd name="T4" fmla="*/ 0 w 1740"/>
                    <a:gd name="T5" fmla="*/ 1491 h 1492"/>
                    <a:gd name="T6" fmla="*/ 1739 w 1740"/>
                    <a:gd name="T7" fmla="*/ 1491 h 1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40" h="1492">
                      <a:moveTo>
                        <a:pt x="1739" y="1491"/>
                      </a:moveTo>
                      <a:lnTo>
                        <a:pt x="870" y="0"/>
                      </a:lnTo>
                      <a:lnTo>
                        <a:pt x="0" y="1491"/>
                      </a:lnTo>
                      <a:lnTo>
                        <a:pt x="1739" y="1491"/>
                      </a:ln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Line 5"/>
                <p:cNvSpPr>
                  <a:spLocks noChangeShapeType="1"/>
                </p:cNvSpPr>
                <p:nvPr/>
              </p:nvSpPr>
              <p:spPr bwMode="auto">
                <a:xfrm>
                  <a:off x="5822141" y="3890958"/>
                  <a:ext cx="2068506" cy="1586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5" name="Freeform 6"/>
                <p:cNvSpPr>
                  <a:spLocks noChangeArrowheads="1"/>
                </p:cNvSpPr>
                <p:nvPr/>
              </p:nvSpPr>
              <p:spPr bwMode="auto">
                <a:xfrm>
                  <a:off x="5241925" y="3578225"/>
                  <a:ext cx="538163" cy="638175"/>
                </a:xfrm>
                <a:custGeom>
                  <a:avLst/>
                  <a:gdLst>
                    <a:gd name="T0" fmla="*/ 1492 w 1493"/>
                    <a:gd name="T1" fmla="*/ 1770 h 1771"/>
                    <a:gd name="T2" fmla="*/ 0 w 1493"/>
                    <a:gd name="T3" fmla="*/ 869 h 1771"/>
                    <a:gd name="T4" fmla="*/ 1492 w 1493"/>
                    <a:gd name="T5" fmla="*/ 0 h 1771"/>
                    <a:gd name="T6" fmla="*/ 1492 w 1493"/>
                    <a:gd name="T7" fmla="*/ 1770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93" h="1771">
                      <a:moveTo>
                        <a:pt x="1492" y="1770"/>
                      </a:moveTo>
                      <a:lnTo>
                        <a:pt x="0" y="869"/>
                      </a:lnTo>
                      <a:lnTo>
                        <a:pt x="1492" y="0"/>
                      </a:lnTo>
                      <a:lnTo>
                        <a:pt x="1492" y="1770"/>
                      </a:ln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451779" y="3890958"/>
                  <a:ext cx="2071693" cy="1586"/>
                </a:xfrm>
                <a:prstGeom prst="line">
                  <a:avLst/>
                </a:pr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7" name="Freeform 8"/>
                <p:cNvSpPr>
                  <a:spLocks noChangeArrowheads="1"/>
                </p:cNvSpPr>
                <p:nvPr/>
              </p:nvSpPr>
              <p:spPr bwMode="auto">
                <a:xfrm>
                  <a:off x="3565525" y="3578225"/>
                  <a:ext cx="538163" cy="638175"/>
                </a:xfrm>
                <a:custGeom>
                  <a:avLst/>
                  <a:gdLst>
                    <a:gd name="T0" fmla="*/ 0 w 1493"/>
                    <a:gd name="T1" fmla="*/ 0 h 1771"/>
                    <a:gd name="T2" fmla="*/ 1492 w 1493"/>
                    <a:gd name="T3" fmla="*/ 869 h 1771"/>
                    <a:gd name="T4" fmla="*/ 0 w 1493"/>
                    <a:gd name="T5" fmla="*/ 1770 h 1771"/>
                    <a:gd name="T6" fmla="*/ 0 w 1493"/>
                    <a:gd name="T7" fmla="*/ 0 h 1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93" h="1771">
                      <a:moveTo>
                        <a:pt x="0" y="0"/>
                      </a:moveTo>
                      <a:lnTo>
                        <a:pt x="1492" y="869"/>
                      </a:lnTo>
                      <a:lnTo>
                        <a:pt x="0" y="177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8" name="Freeform 9"/>
                <p:cNvSpPr>
                  <a:spLocks noChangeArrowheads="1"/>
                </p:cNvSpPr>
                <p:nvPr/>
              </p:nvSpPr>
              <p:spPr bwMode="auto">
                <a:xfrm>
                  <a:off x="960438" y="55563"/>
                  <a:ext cx="7424737" cy="7424737"/>
                </a:xfrm>
                <a:custGeom>
                  <a:avLst/>
                  <a:gdLst>
                    <a:gd name="T0" fmla="*/ 0 w 20626"/>
                    <a:gd name="T1" fmla="*/ 10313 h 20626"/>
                    <a:gd name="T2" fmla="*/ 0 w 20626"/>
                    <a:gd name="T3" fmla="*/ 10313 h 20626"/>
                    <a:gd name="T4" fmla="*/ 10313 w 20626"/>
                    <a:gd name="T5" fmla="*/ 20625 h 20626"/>
                    <a:gd name="T6" fmla="*/ 20625 w 20626"/>
                    <a:gd name="T7" fmla="*/ 10313 h 20626"/>
                    <a:gd name="T8" fmla="*/ 10313 w 20626"/>
                    <a:gd name="T9" fmla="*/ 0 h 20626"/>
                    <a:gd name="T10" fmla="*/ 0 w 20626"/>
                    <a:gd name="T11" fmla="*/ 10313 h 20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626" h="20626">
                      <a:moveTo>
                        <a:pt x="0" y="10313"/>
                      </a:moveTo>
                      <a:lnTo>
                        <a:pt x="0" y="10313"/>
                      </a:lnTo>
                      <a:cubicBezTo>
                        <a:pt x="0" y="16028"/>
                        <a:pt x="4628" y="20625"/>
                        <a:pt x="10313" y="20625"/>
                      </a:cubicBezTo>
                      <a:cubicBezTo>
                        <a:pt x="15997" y="20625"/>
                        <a:pt x="20625" y="16028"/>
                        <a:pt x="20625" y="10313"/>
                      </a:cubicBezTo>
                      <a:cubicBezTo>
                        <a:pt x="20625" y="4629"/>
                        <a:pt x="15997" y="0"/>
                        <a:pt x="10313" y="0"/>
                      </a:cubicBezTo>
                      <a:cubicBezTo>
                        <a:pt x="4628" y="0"/>
                        <a:pt x="0" y="4629"/>
                        <a:pt x="0" y="10313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571" name="TextBox 570"/>
              <p:cNvSpPr txBox="1"/>
              <p:nvPr/>
            </p:nvSpPr>
            <p:spPr>
              <a:xfrm>
                <a:off x="10508965" y="6315564"/>
                <a:ext cx="4215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Router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162990" y="0"/>
              <a:ext cx="660560" cy="5335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10560132" y="3741434"/>
            <a:ext cx="652615" cy="821422"/>
            <a:chOff x="3155261" y="0"/>
            <a:chExt cx="652615" cy="821422"/>
          </a:xfrm>
        </p:grpSpPr>
        <p:grpSp>
          <p:nvGrpSpPr>
            <p:cNvPr id="590" name="Group 589"/>
            <p:cNvGrpSpPr/>
            <p:nvPr/>
          </p:nvGrpSpPr>
          <p:grpSpPr>
            <a:xfrm>
              <a:off x="3155261" y="0"/>
              <a:ext cx="652615" cy="821422"/>
              <a:chOff x="6310522" y="1876639"/>
              <a:chExt cx="652615" cy="821422"/>
            </a:xfrm>
          </p:grpSpPr>
          <p:sp>
            <p:nvSpPr>
              <p:cNvPr id="592" name="TextBox 591"/>
              <p:cNvSpPr txBox="1"/>
              <p:nvPr/>
            </p:nvSpPr>
            <p:spPr>
              <a:xfrm>
                <a:off x="6310522" y="2513395"/>
                <a:ext cx="6526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Document</a:t>
                </a:r>
              </a:p>
            </p:txBody>
          </p:sp>
          <p:grpSp>
            <p:nvGrpSpPr>
              <p:cNvPr id="593" name="Group 592"/>
              <p:cNvGrpSpPr/>
              <p:nvPr/>
            </p:nvGrpSpPr>
            <p:grpSpPr>
              <a:xfrm>
                <a:off x="6413126" y="1876639"/>
                <a:ext cx="447406" cy="567422"/>
                <a:chOff x="2095503" y="7149"/>
                <a:chExt cx="5980114" cy="7584276"/>
              </a:xfrm>
            </p:grpSpPr>
            <p:sp>
              <p:nvSpPr>
                <p:cNvPr id="594" name="Freeform 1"/>
                <p:cNvSpPr>
                  <a:spLocks noChangeArrowheads="1"/>
                </p:cNvSpPr>
                <p:nvPr/>
              </p:nvSpPr>
              <p:spPr bwMode="auto">
                <a:xfrm>
                  <a:off x="2095503" y="7149"/>
                  <a:ext cx="5980114" cy="7584276"/>
                </a:xfrm>
                <a:custGeom>
                  <a:avLst/>
                  <a:gdLst>
                    <a:gd name="T0" fmla="*/ 15580 w 16610"/>
                    <a:gd name="T1" fmla="*/ 20954 h 20955"/>
                    <a:gd name="T2" fmla="*/ 15580 w 16610"/>
                    <a:gd name="T3" fmla="*/ 20954 h 20955"/>
                    <a:gd name="T4" fmla="*/ 1007 w 16610"/>
                    <a:gd name="T5" fmla="*/ 20954 h 20955"/>
                    <a:gd name="T6" fmla="*/ 0 w 16610"/>
                    <a:gd name="T7" fmla="*/ 19947 h 20955"/>
                    <a:gd name="T8" fmla="*/ 0 w 16610"/>
                    <a:gd name="T9" fmla="*/ 1007 h 20955"/>
                    <a:gd name="T10" fmla="*/ 1007 w 16610"/>
                    <a:gd name="T11" fmla="*/ 0 h 20955"/>
                    <a:gd name="T12" fmla="*/ 11013 w 16610"/>
                    <a:gd name="T13" fmla="*/ 0 h 20955"/>
                    <a:gd name="T14" fmla="*/ 16609 w 16610"/>
                    <a:gd name="T15" fmla="*/ 5150 h 20955"/>
                    <a:gd name="T16" fmla="*/ 16609 w 16610"/>
                    <a:gd name="T17" fmla="*/ 19947 h 20955"/>
                    <a:gd name="T18" fmla="*/ 15580 w 16610"/>
                    <a:gd name="T19" fmla="*/ 20954 h 209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610" h="20955">
                      <a:moveTo>
                        <a:pt x="15580" y="20954"/>
                      </a:moveTo>
                      <a:lnTo>
                        <a:pt x="15580" y="20954"/>
                      </a:lnTo>
                      <a:cubicBezTo>
                        <a:pt x="1007" y="20954"/>
                        <a:pt x="1007" y="20954"/>
                        <a:pt x="1007" y="20954"/>
                      </a:cubicBezTo>
                      <a:cubicBezTo>
                        <a:pt x="448" y="20954"/>
                        <a:pt x="0" y="20506"/>
                        <a:pt x="0" y="19947"/>
                      </a:cubicBezTo>
                      <a:cubicBezTo>
                        <a:pt x="0" y="1007"/>
                        <a:pt x="0" y="1007"/>
                        <a:pt x="0" y="1007"/>
                      </a:cubicBezTo>
                      <a:cubicBezTo>
                        <a:pt x="0" y="448"/>
                        <a:pt x="448" y="0"/>
                        <a:pt x="1007" y="0"/>
                      </a:cubicBezTo>
                      <a:cubicBezTo>
                        <a:pt x="11013" y="0"/>
                        <a:pt x="11013" y="0"/>
                        <a:pt x="11013" y="0"/>
                      </a:cubicBezTo>
                      <a:cubicBezTo>
                        <a:pt x="16609" y="5150"/>
                        <a:pt x="16609" y="5150"/>
                        <a:pt x="16609" y="5150"/>
                      </a:cubicBezTo>
                      <a:cubicBezTo>
                        <a:pt x="16609" y="19947"/>
                        <a:pt x="16609" y="19947"/>
                        <a:pt x="16609" y="19947"/>
                      </a:cubicBezTo>
                      <a:cubicBezTo>
                        <a:pt x="16609" y="20506"/>
                        <a:pt x="16139" y="20954"/>
                        <a:pt x="15580" y="2095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95" name="Freeform 2"/>
                <p:cNvSpPr>
                  <a:spLocks noChangeArrowheads="1"/>
                </p:cNvSpPr>
                <p:nvPr/>
              </p:nvSpPr>
              <p:spPr bwMode="auto">
                <a:xfrm>
                  <a:off x="6076943" y="7149"/>
                  <a:ext cx="1998658" cy="1894698"/>
                </a:xfrm>
                <a:custGeom>
                  <a:avLst/>
                  <a:gdLst>
                    <a:gd name="T0" fmla="*/ 0 w 5553"/>
                    <a:gd name="T1" fmla="*/ 0 h 5151"/>
                    <a:gd name="T2" fmla="*/ 0 w 5553"/>
                    <a:gd name="T3" fmla="*/ 0 h 5151"/>
                    <a:gd name="T4" fmla="*/ 0 w 5553"/>
                    <a:gd name="T5" fmla="*/ 4187 h 5151"/>
                    <a:gd name="T6" fmla="*/ 963 w 5553"/>
                    <a:gd name="T7" fmla="*/ 5150 h 5151"/>
                    <a:gd name="T8" fmla="*/ 5552 w 5553"/>
                    <a:gd name="T9" fmla="*/ 5150 h 5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53" h="515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4187"/>
                        <a:pt x="0" y="4187"/>
                        <a:pt x="0" y="4187"/>
                      </a:cubicBezTo>
                      <a:cubicBezTo>
                        <a:pt x="0" y="4724"/>
                        <a:pt x="426" y="5150"/>
                        <a:pt x="963" y="5150"/>
                      </a:cubicBezTo>
                      <a:cubicBezTo>
                        <a:pt x="5552" y="5150"/>
                        <a:pt x="5552" y="5150"/>
                        <a:pt x="5552" y="515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96" name="Line 3"/>
                <p:cNvSpPr>
                  <a:spLocks noChangeShapeType="1"/>
                </p:cNvSpPr>
                <p:nvPr/>
              </p:nvSpPr>
              <p:spPr bwMode="auto">
                <a:xfrm>
                  <a:off x="3376613" y="3182938"/>
                  <a:ext cx="34163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97" name="Line 4"/>
                <p:cNvSpPr>
                  <a:spLocks noChangeShapeType="1"/>
                </p:cNvSpPr>
                <p:nvPr/>
              </p:nvSpPr>
              <p:spPr bwMode="auto">
                <a:xfrm>
                  <a:off x="3376613" y="4173538"/>
                  <a:ext cx="34163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98" name="Line 5"/>
                <p:cNvSpPr>
                  <a:spLocks noChangeShapeType="1"/>
                </p:cNvSpPr>
                <p:nvPr/>
              </p:nvSpPr>
              <p:spPr bwMode="auto">
                <a:xfrm>
                  <a:off x="3376613" y="5310188"/>
                  <a:ext cx="34163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91" name="Rectangle 590"/>
            <p:cNvSpPr/>
            <p:nvPr/>
          </p:nvSpPr>
          <p:spPr>
            <a:xfrm>
              <a:off x="3194365" y="0"/>
              <a:ext cx="574406" cy="56742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99" name="Group 598"/>
          <p:cNvGrpSpPr/>
          <p:nvPr/>
        </p:nvGrpSpPr>
        <p:grpSpPr>
          <a:xfrm>
            <a:off x="654156" y="4909446"/>
            <a:ext cx="713529" cy="869562"/>
            <a:chOff x="3882682" y="0"/>
            <a:chExt cx="713529" cy="869562"/>
          </a:xfrm>
        </p:grpSpPr>
        <p:grpSp>
          <p:nvGrpSpPr>
            <p:cNvPr id="600" name="Group 599"/>
            <p:cNvGrpSpPr/>
            <p:nvPr/>
          </p:nvGrpSpPr>
          <p:grpSpPr>
            <a:xfrm>
              <a:off x="3882682" y="0"/>
              <a:ext cx="713529" cy="869562"/>
              <a:chOff x="7765363" y="1828499"/>
              <a:chExt cx="713529" cy="869562"/>
            </a:xfrm>
          </p:grpSpPr>
          <p:sp>
            <p:nvSpPr>
              <p:cNvPr id="602" name="TextBox 601"/>
              <p:cNvSpPr txBox="1"/>
              <p:nvPr/>
            </p:nvSpPr>
            <p:spPr>
              <a:xfrm>
                <a:off x="7765363" y="2513395"/>
                <a:ext cx="713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Documents</a:t>
                </a:r>
              </a:p>
            </p:txBody>
          </p:sp>
          <p:grpSp>
            <p:nvGrpSpPr>
              <p:cNvPr id="603" name="Group 602"/>
              <p:cNvGrpSpPr/>
              <p:nvPr/>
            </p:nvGrpSpPr>
            <p:grpSpPr>
              <a:xfrm>
                <a:off x="7870695" y="1828499"/>
                <a:ext cx="502864" cy="615562"/>
                <a:chOff x="1992312" y="47625"/>
                <a:chExt cx="6162677" cy="7543800"/>
              </a:xfrm>
            </p:grpSpPr>
            <p:sp>
              <p:nvSpPr>
                <p:cNvPr id="604" name="Freeform 1"/>
                <p:cNvSpPr>
                  <a:spLocks noChangeArrowheads="1"/>
                </p:cNvSpPr>
                <p:nvPr/>
              </p:nvSpPr>
              <p:spPr bwMode="auto">
                <a:xfrm>
                  <a:off x="1992312" y="814388"/>
                  <a:ext cx="5370513" cy="6777037"/>
                </a:xfrm>
                <a:custGeom>
                  <a:avLst/>
                  <a:gdLst>
                    <a:gd name="T0" fmla="*/ 14006 w 14919"/>
                    <a:gd name="T1" fmla="*/ 18824 h 18825"/>
                    <a:gd name="T2" fmla="*/ 14006 w 14919"/>
                    <a:gd name="T3" fmla="*/ 18824 h 18825"/>
                    <a:gd name="T4" fmla="*/ 912 w 14919"/>
                    <a:gd name="T5" fmla="*/ 18824 h 18825"/>
                    <a:gd name="T6" fmla="*/ 0 w 14919"/>
                    <a:gd name="T7" fmla="*/ 17912 h 18825"/>
                    <a:gd name="T8" fmla="*/ 0 w 14919"/>
                    <a:gd name="T9" fmla="*/ 913 h 18825"/>
                    <a:gd name="T10" fmla="*/ 912 w 14919"/>
                    <a:gd name="T11" fmla="*/ 0 h 18825"/>
                    <a:gd name="T12" fmla="*/ 9914 w 14919"/>
                    <a:gd name="T13" fmla="*/ 0 h 18825"/>
                    <a:gd name="T14" fmla="*/ 14918 w 14919"/>
                    <a:gd name="T15" fmla="*/ 4607 h 18825"/>
                    <a:gd name="T16" fmla="*/ 14918 w 14919"/>
                    <a:gd name="T17" fmla="*/ 17912 h 18825"/>
                    <a:gd name="T18" fmla="*/ 14006 w 14919"/>
                    <a:gd name="T19" fmla="*/ 18824 h 18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919" h="18825">
                      <a:moveTo>
                        <a:pt x="14006" y="18824"/>
                      </a:moveTo>
                      <a:lnTo>
                        <a:pt x="14006" y="18824"/>
                      </a:lnTo>
                      <a:cubicBezTo>
                        <a:pt x="912" y="18824"/>
                        <a:pt x="912" y="18824"/>
                        <a:pt x="912" y="18824"/>
                      </a:cubicBezTo>
                      <a:cubicBezTo>
                        <a:pt x="421" y="18824"/>
                        <a:pt x="0" y="18427"/>
                        <a:pt x="0" y="17912"/>
                      </a:cubicBezTo>
                      <a:cubicBezTo>
                        <a:pt x="0" y="913"/>
                        <a:pt x="0" y="913"/>
                        <a:pt x="0" y="913"/>
                      </a:cubicBezTo>
                      <a:cubicBezTo>
                        <a:pt x="0" y="398"/>
                        <a:pt x="421" y="0"/>
                        <a:pt x="912" y="0"/>
                      </a:cubicBezTo>
                      <a:cubicBezTo>
                        <a:pt x="9914" y="0"/>
                        <a:pt x="9914" y="0"/>
                        <a:pt x="9914" y="0"/>
                      </a:cubicBezTo>
                      <a:cubicBezTo>
                        <a:pt x="14918" y="4607"/>
                        <a:pt x="14918" y="4607"/>
                        <a:pt x="14918" y="4607"/>
                      </a:cubicBezTo>
                      <a:cubicBezTo>
                        <a:pt x="14918" y="17912"/>
                        <a:pt x="14918" y="17912"/>
                        <a:pt x="14918" y="17912"/>
                      </a:cubicBezTo>
                      <a:cubicBezTo>
                        <a:pt x="14918" y="18427"/>
                        <a:pt x="14521" y="18824"/>
                        <a:pt x="14006" y="188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05" name="Freeform 2"/>
                <p:cNvSpPr>
                  <a:spLocks noChangeArrowheads="1"/>
                </p:cNvSpPr>
                <p:nvPr/>
              </p:nvSpPr>
              <p:spPr bwMode="auto">
                <a:xfrm>
                  <a:off x="5556249" y="814388"/>
                  <a:ext cx="1806576" cy="1658937"/>
                </a:xfrm>
                <a:custGeom>
                  <a:avLst/>
                  <a:gdLst>
                    <a:gd name="T0" fmla="*/ 0 w 4959"/>
                    <a:gd name="T1" fmla="*/ 0 h 4608"/>
                    <a:gd name="T2" fmla="*/ 0 w 4959"/>
                    <a:gd name="T3" fmla="*/ 0 h 4608"/>
                    <a:gd name="T4" fmla="*/ 0 w 4959"/>
                    <a:gd name="T5" fmla="*/ 3765 h 4608"/>
                    <a:gd name="T6" fmla="*/ 842 w 4959"/>
                    <a:gd name="T7" fmla="*/ 4607 h 4608"/>
                    <a:gd name="T8" fmla="*/ 4958 w 4959"/>
                    <a:gd name="T9" fmla="*/ 4607 h 4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59" h="460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3765"/>
                        <a:pt x="0" y="3765"/>
                        <a:pt x="0" y="3765"/>
                      </a:cubicBezTo>
                      <a:cubicBezTo>
                        <a:pt x="0" y="4233"/>
                        <a:pt x="375" y="4607"/>
                        <a:pt x="842" y="4607"/>
                      </a:cubicBezTo>
                      <a:cubicBezTo>
                        <a:pt x="4958" y="4607"/>
                        <a:pt x="4958" y="4607"/>
                        <a:pt x="4958" y="46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6" name="Line 3"/>
                <p:cNvSpPr>
                  <a:spLocks noChangeShapeType="1"/>
                </p:cNvSpPr>
                <p:nvPr/>
              </p:nvSpPr>
              <p:spPr bwMode="auto">
                <a:xfrm>
                  <a:off x="3144837" y="3625850"/>
                  <a:ext cx="3071813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7" name="Line 4"/>
                <p:cNvSpPr>
                  <a:spLocks noChangeShapeType="1"/>
                </p:cNvSpPr>
                <p:nvPr/>
              </p:nvSpPr>
              <p:spPr bwMode="auto">
                <a:xfrm>
                  <a:off x="3144837" y="4525963"/>
                  <a:ext cx="30718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8" name="Line 5"/>
                <p:cNvSpPr>
                  <a:spLocks noChangeShapeType="1"/>
                </p:cNvSpPr>
                <p:nvPr/>
              </p:nvSpPr>
              <p:spPr bwMode="auto">
                <a:xfrm>
                  <a:off x="3144837" y="5545138"/>
                  <a:ext cx="3071813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09" name="Freeform 6"/>
                <p:cNvSpPr>
                  <a:spLocks noChangeArrowheads="1"/>
                </p:cNvSpPr>
                <p:nvPr/>
              </p:nvSpPr>
              <p:spPr bwMode="auto">
                <a:xfrm>
                  <a:off x="2782888" y="47625"/>
                  <a:ext cx="5370512" cy="6777038"/>
                </a:xfrm>
                <a:custGeom>
                  <a:avLst/>
                  <a:gdLst>
                    <a:gd name="T0" fmla="*/ 0 w 14919"/>
                    <a:gd name="T1" fmla="*/ 2128 h 18825"/>
                    <a:gd name="T2" fmla="*/ 0 w 14919"/>
                    <a:gd name="T3" fmla="*/ 2128 h 18825"/>
                    <a:gd name="T4" fmla="*/ 0 w 14919"/>
                    <a:gd name="T5" fmla="*/ 912 h 18825"/>
                    <a:gd name="T6" fmla="*/ 913 w 14919"/>
                    <a:gd name="T7" fmla="*/ 0 h 18825"/>
                    <a:gd name="T8" fmla="*/ 9891 w 14919"/>
                    <a:gd name="T9" fmla="*/ 0 h 18825"/>
                    <a:gd name="T10" fmla="*/ 14918 w 14919"/>
                    <a:gd name="T11" fmla="*/ 4607 h 18825"/>
                    <a:gd name="T12" fmla="*/ 14918 w 14919"/>
                    <a:gd name="T13" fmla="*/ 17912 h 18825"/>
                    <a:gd name="T14" fmla="*/ 14007 w 14919"/>
                    <a:gd name="T15" fmla="*/ 18824 h 18825"/>
                    <a:gd name="T16" fmla="*/ 12767 w 14919"/>
                    <a:gd name="T17" fmla="*/ 18824 h 18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919" h="18825">
                      <a:moveTo>
                        <a:pt x="0" y="2128"/>
                      </a:moveTo>
                      <a:lnTo>
                        <a:pt x="0" y="2128"/>
                      </a:lnTo>
                      <a:cubicBezTo>
                        <a:pt x="0" y="912"/>
                        <a:pt x="0" y="912"/>
                        <a:pt x="0" y="912"/>
                      </a:cubicBezTo>
                      <a:cubicBezTo>
                        <a:pt x="0" y="398"/>
                        <a:pt x="398" y="0"/>
                        <a:pt x="913" y="0"/>
                      </a:cubicBezTo>
                      <a:cubicBezTo>
                        <a:pt x="9891" y="0"/>
                        <a:pt x="9891" y="0"/>
                        <a:pt x="9891" y="0"/>
                      </a:cubicBezTo>
                      <a:cubicBezTo>
                        <a:pt x="14918" y="4607"/>
                        <a:pt x="14918" y="4607"/>
                        <a:pt x="14918" y="4607"/>
                      </a:cubicBezTo>
                      <a:cubicBezTo>
                        <a:pt x="14918" y="17912"/>
                        <a:pt x="14918" y="17912"/>
                        <a:pt x="14918" y="17912"/>
                      </a:cubicBezTo>
                      <a:cubicBezTo>
                        <a:pt x="14918" y="18426"/>
                        <a:pt x="14498" y="18824"/>
                        <a:pt x="14007" y="18824"/>
                      </a:cubicBezTo>
                      <a:cubicBezTo>
                        <a:pt x="12767" y="18824"/>
                        <a:pt x="12767" y="18824"/>
                        <a:pt x="12767" y="1882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0" name="Freeform 7"/>
                <p:cNvSpPr>
                  <a:spLocks noChangeArrowheads="1"/>
                </p:cNvSpPr>
                <p:nvPr/>
              </p:nvSpPr>
              <p:spPr bwMode="auto">
                <a:xfrm>
                  <a:off x="6335713" y="47625"/>
                  <a:ext cx="1819276" cy="1658938"/>
                </a:xfrm>
                <a:custGeom>
                  <a:avLst/>
                  <a:gdLst>
                    <a:gd name="T0" fmla="*/ 0 w 4981"/>
                    <a:gd name="T1" fmla="*/ 0 h 4608"/>
                    <a:gd name="T2" fmla="*/ 0 w 4981"/>
                    <a:gd name="T3" fmla="*/ 0 h 4608"/>
                    <a:gd name="T4" fmla="*/ 0 w 4981"/>
                    <a:gd name="T5" fmla="*/ 3765 h 4608"/>
                    <a:gd name="T6" fmla="*/ 841 w 4981"/>
                    <a:gd name="T7" fmla="*/ 4607 h 4608"/>
                    <a:gd name="T8" fmla="*/ 4980 w 4981"/>
                    <a:gd name="T9" fmla="*/ 4607 h 4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81" h="460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3765"/>
                        <a:pt x="0" y="3765"/>
                        <a:pt x="0" y="3765"/>
                      </a:cubicBezTo>
                      <a:cubicBezTo>
                        <a:pt x="0" y="4233"/>
                        <a:pt x="374" y="4607"/>
                        <a:pt x="841" y="4607"/>
                      </a:cubicBezTo>
                      <a:cubicBezTo>
                        <a:pt x="4980" y="4607"/>
                        <a:pt x="4980" y="4607"/>
                        <a:pt x="4980" y="46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01" name="Rectangle 600"/>
            <p:cNvSpPr/>
            <p:nvPr/>
          </p:nvSpPr>
          <p:spPr>
            <a:xfrm>
              <a:off x="3924514" y="0"/>
              <a:ext cx="629864" cy="61556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11" name="Group 610"/>
          <p:cNvGrpSpPr/>
          <p:nvPr/>
        </p:nvGrpSpPr>
        <p:grpSpPr>
          <a:xfrm>
            <a:off x="2363141" y="4944198"/>
            <a:ext cx="587398" cy="834810"/>
            <a:chOff x="4632050" y="0"/>
            <a:chExt cx="587398" cy="834810"/>
          </a:xfrm>
        </p:grpSpPr>
        <p:grpSp>
          <p:nvGrpSpPr>
            <p:cNvPr id="612" name="Group 611"/>
            <p:cNvGrpSpPr/>
            <p:nvPr/>
          </p:nvGrpSpPr>
          <p:grpSpPr>
            <a:xfrm>
              <a:off x="4695550" y="0"/>
              <a:ext cx="460398" cy="834810"/>
              <a:chOff x="9391101" y="1863251"/>
              <a:chExt cx="460398" cy="834810"/>
            </a:xfrm>
          </p:grpSpPr>
          <p:sp>
            <p:nvSpPr>
              <p:cNvPr id="614" name="TextBox 613"/>
              <p:cNvSpPr txBox="1"/>
              <p:nvPr/>
            </p:nvSpPr>
            <p:spPr>
              <a:xfrm>
                <a:off x="9439296" y="2513395"/>
                <a:ext cx="36400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Policy</a:t>
                </a:r>
              </a:p>
            </p:txBody>
          </p:sp>
          <p:grpSp>
            <p:nvGrpSpPr>
              <p:cNvPr id="615" name="Group 614"/>
              <p:cNvGrpSpPr/>
              <p:nvPr/>
            </p:nvGrpSpPr>
            <p:grpSpPr>
              <a:xfrm>
                <a:off x="9391101" y="1863251"/>
                <a:ext cx="460398" cy="580810"/>
                <a:chOff x="2093913" y="39688"/>
                <a:chExt cx="5984875" cy="7550150"/>
              </a:xfrm>
            </p:grpSpPr>
            <p:sp>
              <p:nvSpPr>
                <p:cNvPr id="616" name="Freeform 1"/>
                <p:cNvSpPr>
                  <a:spLocks noChangeArrowheads="1"/>
                </p:cNvSpPr>
                <p:nvPr/>
              </p:nvSpPr>
              <p:spPr bwMode="auto">
                <a:xfrm>
                  <a:off x="2093913" y="39688"/>
                  <a:ext cx="5984875" cy="7550150"/>
                </a:xfrm>
                <a:custGeom>
                  <a:avLst/>
                  <a:gdLst>
                    <a:gd name="T0" fmla="*/ 15600 w 16625"/>
                    <a:gd name="T1" fmla="*/ 20972 h 20973"/>
                    <a:gd name="T2" fmla="*/ 15600 w 16625"/>
                    <a:gd name="T3" fmla="*/ 20972 h 20973"/>
                    <a:gd name="T4" fmla="*/ 1023 w 16625"/>
                    <a:gd name="T5" fmla="*/ 20972 h 20973"/>
                    <a:gd name="T6" fmla="*/ 0 w 16625"/>
                    <a:gd name="T7" fmla="*/ 19949 h 20973"/>
                    <a:gd name="T8" fmla="*/ 0 w 16625"/>
                    <a:gd name="T9" fmla="*/ 1023 h 20973"/>
                    <a:gd name="T10" fmla="*/ 1023 w 16625"/>
                    <a:gd name="T11" fmla="*/ 0 h 20973"/>
                    <a:gd name="T12" fmla="*/ 11023 w 16625"/>
                    <a:gd name="T13" fmla="*/ 0 h 20973"/>
                    <a:gd name="T14" fmla="*/ 16624 w 16625"/>
                    <a:gd name="T15" fmla="*/ 5142 h 20973"/>
                    <a:gd name="T16" fmla="*/ 16624 w 16625"/>
                    <a:gd name="T17" fmla="*/ 19949 h 20973"/>
                    <a:gd name="T18" fmla="*/ 15600 w 16625"/>
                    <a:gd name="T19" fmla="*/ 20972 h 209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625" h="20973">
                      <a:moveTo>
                        <a:pt x="15600" y="20972"/>
                      </a:moveTo>
                      <a:lnTo>
                        <a:pt x="15600" y="20972"/>
                      </a:lnTo>
                      <a:cubicBezTo>
                        <a:pt x="1023" y="20972"/>
                        <a:pt x="1023" y="20972"/>
                        <a:pt x="1023" y="20972"/>
                      </a:cubicBezTo>
                      <a:cubicBezTo>
                        <a:pt x="461" y="20972"/>
                        <a:pt x="0" y="20512"/>
                        <a:pt x="0" y="19949"/>
                      </a:cubicBezTo>
                      <a:cubicBezTo>
                        <a:pt x="0" y="1023"/>
                        <a:pt x="0" y="1023"/>
                        <a:pt x="0" y="1023"/>
                      </a:cubicBezTo>
                      <a:cubicBezTo>
                        <a:pt x="0" y="461"/>
                        <a:pt x="461" y="0"/>
                        <a:pt x="1023" y="0"/>
                      </a:cubicBezTo>
                      <a:cubicBezTo>
                        <a:pt x="11023" y="0"/>
                        <a:pt x="11023" y="0"/>
                        <a:pt x="11023" y="0"/>
                      </a:cubicBezTo>
                      <a:cubicBezTo>
                        <a:pt x="16624" y="5142"/>
                        <a:pt x="16624" y="5142"/>
                        <a:pt x="16624" y="5142"/>
                      </a:cubicBezTo>
                      <a:cubicBezTo>
                        <a:pt x="16624" y="19949"/>
                        <a:pt x="16624" y="19949"/>
                        <a:pt x="16624" y="19949"/>
                      </a:cubicBezTo>
                      <a:cubicBezTo>
                        <a:pt x="16624" y="20512"/>
                        <a:pt x="16163" y="20972"/>
                        <a:pt x="15600" y="2097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17" name="Freeform 2"/>
                <p:cNvSpPr>
                  <a:spLocks noChangeArrowheads="1"/>
                </p:cNvSpPr>
                <p:nvPr/>
              </p:nvSpPr>
              <p:spPr bwMode="auto">
                <a:xfrm>
                  <a:off x="6080125" y="39688"/>
                  <a:ext cx="1998663" cy="1851025"/>
                </a:xfrm>
                <a:custGeom>
                  <a:avLst/>
                  <a:gdLst>
                    <a:gd name="T0" fmla="*/ 0 w 5551"/>
                    <a:gd name="T1" fmla="*/ 0 h 5143"/>
                    <a:gd name="T2" fmla="*/ 0 w 5551"/>
                    <a:gd name="T3" fmla="*/ 0 h 5143"/>
                    <a:gd name="T4" fmla="*/ 0 w 5551"/>
                    <a:gd name="T5" fmla="*/ 4195 h 5143"/>
                    <a:gd name="T6" fmla="*/ 947 w 5551"/>
                    <a:gd name="T7" fmla="*/ 5142 h 5143"/>
                    <a:gd name="T8" fmla="*/ 5550 w 5551"/>
                    <a:gd name="T9" fmla="*/ 5142 h 5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51" h="514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4195"/>
                        <a:pt x="0" y="4195"/>
                        <a:pt x="0" y="4195"/>
                      </a:cubicBezTo>
                      <a:cubicBezTo>
                        <a:pt x="0" y="4732"/>
                        <a:pt x="435" y="5142"/>
                        <a:pt x="947" y="5142"/>
                      </a:cubicBezTo>
                      <a:cubicBezTo>
                        <a:pt x="5550" y="5142"/>
                        <a:pt x="5550" y="5142"/>
                        <a:pt x="5550" y="51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8" name="Freeform 3"/>
                <p:cNvSpPr>
                  <a:spLocks noChangeArrowheads="1"/>
                </p:cNvSpPr>
                <p:nvPr/>
              </p:nvSpPr>
              <p:spPr bwMode="auto">
                <a:xfrm>
                  <a:off x="3079750" y="2736850"/>
                  <a:ext cx="1087438" cy="782638"/>
                </a:xfrm>
                <a:custGeom>
                  <a:avLst/>
                  <a:gdLst>
                    <a:gd name="T0" fmla="*/ 0 w 3019"/>
                    <a:gd name="T1" fmla="*/ 1331 h 2175"/>
                    <a:gd name="T2" fmla="*/ 844 w 3019"/>
                    <a:gd name="T3" fmla="*/ 2174 h 2175"/>
                    <a:gd name="T4" fmla="*/ 3018 w 3019"/>
                    <a:gd name="T5" fmla="*/ 0 h 2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19" h="2175">
                      <a:moveTo>
                        <a:pt x="0" y="1331"/>
                      </a:moveTo>
                      <a:lnTo>
                        <a:pt x="844" y="2174"/>
                      </a:lnTo>
                      <a:lnTo>
                        <a:pt x="301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9" name="Line 4"/>
                <p:cNvSpPr>
                  <a:spLocks noChangeShapeType="1"/>
                </p:cNvSpPr>
                <p:nvPr/>
              </p:nvSpPr>
              <p:spPr bwMode="auto">
                <a:xfrm>
                  <a:off x="4514850" y="3316288"/>
                  <a:ext cx="255905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0" name="Freeform 5"/>
                <p:cNvSpPr>
                  <a:spLocks noChangeArrowheads="1"/>
                </p:cNvSpPr>
                <p:nvPr/>
              </p:nvSpPr>
              <p:spPr bwMode="auto">
                <a:xfrm>
                  <a:off x="3079750" y="4062413"/>
                  <a:ext cx="1087438" cy="782637"/>
                </a:xfrm>
                <a:custGeom>
                  <a:avLst/>
                  <a:gdLst>
                    <a:gd name="T0" fmla="*/ 0 w 3019"/>
                    <a:gd name="T1" fmla="*/ 1355 h 2175"/>
                    <a:gd name="T2" fmla="*/ 844 w 3019"/>
                    <a:gd name="T3" fmla="*/ 2174 h 2175"/>
                    <a:gd name="T4" fmla="*/ 3018 w 3019"/>
                    <a:gd name="T5" fmla="*/ 0 h 2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19" h="2175">
                      <a:moveTo>
                        <a:pt x="0" y="1355"/>
                      </a:moveTo>
                      <a:lnTo>
                        <a:pt x="844" y="2174"/>
                      </a:lnTo>
                      <a:lnTo>
                        <a:pt x="301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1" name="Line 6"/>
                <p:cNvSpPr>
                  <a:spLocks noChangeShapeType="1"/>
                </p:cNvSpPr>
                <p:nvPr/>
              </p:nvSpPr>
              <p:spPr bwMode="auto">
                <a:xfrm>
                  <a:off x="4514850" y="4597400"/>
                  <a:ext cx="255905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2" name="Freeform 7"/>
                <p:cNvSpPr>
                  <a:spLocks noChangeArrowheads="1"/>
                </p:cNvSpPr>
                <p:nvPr/>
              </p:nvSpPr>
              <p:spPr bwMode="auto">
                <a:xfrm>
                  <a:off x="3079750" y="5389563"/>
                  <a:ext cx="1087438" cy="792162"/>
                </a:xfrm>
                <a:custGeom>
                  <a:avLst/>
                  <a:gdLst>
                    <a:gd name="T0" fmla="*/ 0 w 3019"/>
                    <a:gd name="T1" fmla="*/ 1355 h 2200"/>
                    <a:gd name="T2" fmla="*/ 844 w 3019"/>
                    <a:gd name="T3" fmla="*/ 2199 h 2200"/>
                    <a:gd name="T4" fmla="*/ 3018 w 3019"/>
                    <a:gd name="T5" fmla="*/ 0 h 2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019" h="2200">
                      <a:moveTo>
                        <a:pt x="0" y="1355"/>
                      </a:moveTo>
                      <a:lnTo>
                        <a:pt x="844" y="2199"/>
                      </a:lnTo>
                      <a:lnTo>
                        <a:pt x="301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3" name="Line 8"/>
                <p:cNvSpPr>
                  <a:spLocks noChangeShapeType="1"/>
                </p:cNvSpPr>
                <p:nvPr/>
              </p:nvSpPr>
              <p:spPr bwMode="auto">
                <a:xfrm>
                  <a:off x="4514850" y="5876925"/>
                  <a:ext cx="255905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13" name="Rectangle 612"/>
            <p:cNvSpPr/>
            <p:nvPr/>
          </p:nvSpPr>
          <p:spPr>
            <a:xfrm>
              <a:off x="4632050" y="0"/>
              <a:ext cx="587398" cy="5808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24" name="Group 623"/>
          <p:cNvGrpSpPr/>
          <p:nvPr/>
        </p:nvGrpSpPr>
        <p:grpSpPr>
          <a:xfrm>
            <a:off x="3689194" y="4970520"/>
            <a:ext cx="1227132" cy="808488"/>
            <a:chOff x="3004908" y="0"/>
            <a:chExt cx="1227132" cy="808488"/>
          </a:xfrm>
        </p:grpSpPr>
        <p:grpSp>
          <p:nvGrpSpPr>
            <p:cNvPr id="625" name="Group 624"/>
            <p:cNvGrpSpPr/>
            <p:nvPr/>
          </p:nvGrpSpPr>
          <p:grpSpPr>
            <a:xfrm>
              <a:off x="3004908" y="0"/>
              <a:ext cx="1227132" cy="808488"/>
              <a:chOff x="6009817" y="3147722"/>
              <a:chExt cx="1227132" cy="808488"/>
            </a:xfrm>
          </p:grpSpPr>
          <p:sp>
            <p:nvSpPr>
              <p:cNvPr id="627" name="TextBox 626"/>
              <p:cNvSpPr txBox="1"/>
              <p:nvPr/>
            </p:nvSpPr>
            <p:spPr>
              <a:xfrm>
                <a:off x="6009817" y="3771544"/>
                <a:ext cx="122713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Performance Meter</a:t>
                </a:r>
              </a:p>
            </p:txBody>
          </p:sp>
          <p:grpSp>
            <p:nvGrpSpPr>
              <p:cNvPr id="628" name="Group 627"/>
              <p:cNvGrpSpPr/>
              <p:nvPr/>
            </p:nvGrpSpPr>
            <p:grpSpPr>
              <a:xfrm>
                <a:off x="6346196" y="3147722"/>
                <a:ext cx="554372" cy="554488"/>
                <a:chOff x="1308100" y="50800"/>
                <a:chExt cx="7537450" cy="7539038"/>
              </a:xfrm>
            </p:grpSpPr>
            <p:sp>
              <p:nvSpPr>
                <p:cNvPr id="629" name="Freeform 1"/>
                <p:cNvSpPr>
                  <a:spLocks noChangeArrowheads="1"/>
                </p:cNvSpPr>
                <p:nvPr/>
              </p:nvSpPr>
              <p:spPr bwMode="auto">
                <a:xfrm>
                  <a:off x="5097463" y="2317750"/>
                  <a:ext cx="1309687" cy="1341438"/>
                </a:xfrm>
                <a:custGeom>
                  <a:avLst/>
                  <a:gdLst>
                    <a:gd name="T0" fmla="*/ 0 w 3638"/>
                    <a:gd name="T1" fmla="*/ 2424 h 3727"/>
                    <a:gd name="T2" fmla="*/ 3637 w 3638"/>
                    <a:gd name="T3" fmla="*/ 0 h 3727"/>
                    <a:gd name="T4" fmla="*/ 3637 w 3638"/>
                    <a:gd name="T5" fmla="*/ 0 h 3727"/>
                    <a:gd name="T6" fmla="*/ 1359 w 3638"/>
                    <a:gd name="T7" fmla="*/ 3726 h 3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38" h="3727">
                      <a:moveTo>
                        <a:pt x="0" y="2424"/>
                      </a:moveTo>
                      <a:lnTo>
                        <a:pt x="3637" y="0"/>
                      </a:lnTo>
                      <a:lnTo>
                        <a:pt x="3637" y="0"/>
                      </a:lnTo>
                      <a:lnTo>
                        <a:pt x="1359" y="372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0" name="Line 2"/>
                <p:cNvSpPr>
                  <a:spLocks noChangeShapeType="1"/>
                </p:cNvSpPr>
                <p:nvPr/>
              </p:nvSpPr>
              <p:spPr bwMode="auto">
                <a:xfrm>
                  <a:off x="5140325" y="688975"/>
                  <a:ext cx="1588" cy="89376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1" name="Line 3"/>
                <p:cNvSpPr>
                  <a:spLocks noChangeShapeType="1"/>
                </p:cNvSpPr>
                <p:nvPr/>
              </p:nvSpPr>
              <p:spPr bwMode="auto">
                <a:xfrm flipH="1">
                  <a:off x="6064250" y="1104900"/>
                  <a:ext cx="439738" cy="7350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2" name="Line 4"/>
                <p:cNvSpPr>
                  <a:spLocks noChangeShapeType="1"/>
                </p:cNvSpPr>
                <p:nvPr/>
              </p:nvSpPr>
              <p:spPr bwMode="auto">
                <a:xfrm flipH="1">
                  <a:off x="6832600" y="2190750"/>
                  <a:ext cx="747713" cy="42545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3" name="Line 5"/>
                <p:cNvSpPr>
                  <a:spLocks noChangeShapeType="1"/>
                </p:cNvSpPr>
                <p:nvPr/>
              </p:nvSpPr>
              <p:spPr bwMode="auto">
                <a:xfrm flipH="1" flipV="1">
                  <a:off x="7181850" y="3743325"/>
                  <a:ext cx="769938" cy="142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4" name="Line 6"/>
                <p:cNvSpPr>
                  <a:spLocks noChangeShapeType="1"/>
                </p:cNvSpPr>
                <p:nvPr/>
              </p:nvSpPr>
              <p:spPr bwMode="auto">
                <a:xfrm>
                  <a:off x="3532188" y="1104900"/>
                  <a:ext cx="436562" cy="735013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5" name="Line 7"/>
                <p:cNvSpPr>
                  <a:spLocks noChangeShapeType="1"/>
                </p:cNvSpPr>
                <p:nvPr/>
              </p:nvSpPr>
              <p:spPr bwMode="auto">
                <a:xfrm>
                  <a:off x="2457450" y="2190750"/>
                  <a:ext cx="744538" cy="42545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073275" y="3743325"/>
                  <a:ext cx="766763" cy="142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37" name="Freeform 9"/>
                <p:cNvSpPr>
                  <a:spLocks noChangeArrowheads="1"/>
                </p:cNvSpPr>
                <p:nvPr/>
              </p:nvSpPr>
              <p:spPr bwMode="auto">
                <a:xfrm>
                  <a:off x="1308100" y="50800"/>
                  <a:ext cx="7537450" cy="7539038"/>
                </a:xfrm>
                <a:custGeom>
                  <a:avLst/>
                  <a:gdLst>
                    <a:gd name="T0" fmla="*/ 0 w 20939"/>
                    <a:gd name="T1" fmla="*/ 10470 h 20940"/>
                    <a:gd name="T2" fmla="*/ 0 w 20939"/>
                    <a:gd name="T3" fmla="*/ 10470 h 20940"/>
                    <a:gd name="T4" fmla="*/ 10469 w 20939"/>
                    <a:gd name="T5" fmla="*/ 20939 h 20940"/>
                    <a:gd name="T6" fmla="*/ 20938 w 20939"/>
                    <a:gd name="T7" fmla="*/ 10470 h 20940"/>
                    <a:gd name="T8" fmla="*/ 10469 w 20939"/>
                    <a:gd name="T9" fmla="*/ 0 h 20940"/>
                    <a:gd name="T10" fmla="*/ 0 w 20939"/>
                    <a:gd name="T11" fmla="*/ 10470 h 209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939" h="20940">
                      <a:moveTo>
                        <a:pt x="0" y="10470"/>
                      </a:moveTo>
                      <a:lnTo>
                        <a:pt x="0" y="10470"/>
                      </a:lnTo>
                      <a:cubicBezTo>
                        <a:pt x="0" y="16236"/>
                        <a:pt x="4703" y="20939"/>
                        <a:pt x="10469" y="20939"/>
                      </a:cubicBezTo>
                      <a:cubicBezTo>
                        <a:pt x="16264" y="20939"/>
                        <a:pt x="20938" y="16236"/>
                        <a:pt x="20938" y="10470"/>
                      </a:cubicBezTo>
                      <a:cubicBezTo>
                        <a:pt x="20938" y="4702"/>
                        <a:pt x="16264" y="0"/>
                        <a:pt x="10469" y="0"/>
                      </a:cubicBezTo>
                      <a:cubicBezTo>
                        <a:pt x="4703" y="0"/>
                        <a:pt x="0" y="4702"/>
                        <a:pt x="0" y="104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8" name="Freeform 10"/>
                <p:cNvSpPr>
                  <a:spLocks noChangeArrowheads="1"/>
                </p:cNvSpPr>
                <p:nvPr/>
              </p:nvSpPr>
              <p:spPr bwMode="auto">
                <a:xfrm>
                  <a:off x="4437063" y="3179763"/>
                  <a:ext cx="1149350" cy="1149350"/>
                </a:xfrm>
                <a:custGeom>
                  <a:avLst/>
                  <a:gdLst>
                    <a:gd name="T0" fmla="*/ 0 w 3194"/>
                    <a:gd name="T1" fmla="*/ 1598 h 3194"/>
                    <a:gd name="T2" fmla="*/ 0 w 3194"/>
                    <a:gd name="T3" fmla="*/ 1598 h 3194"/>
                    <a:gd name="T4" fmla="*/ 1598 w 3194"/>
                    <a:gd name="T5" fmla="*/ 3193 h 3194"/>
                    <a:gd name="T6" fmla="*/ 3193 w 3194"/>
                    <a:gd name="T7" fmla="*/ 1598 h 3194"/>
                    <a:gd name="T8" fmla="*/ 1598 w 3194"/>
                    <a:gd name="T9" fmla="*/ 0 h 3194"/>
                    <a:gd name="T10" fmla="*/ 0 w 3194"/>
                    <a:gd name="T11" fmla="*/ 1598 h 3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94" h="3194">
                      <a:moveTo>
                        <a:pt x="0" y="1598"/>
                      </a:moveTo>
                      <a:lnTo>
                        <a:pt x="0" y="1598"/>
                      </a:lnTo>
                      <a:cubicBezTo>
                        <a:pt x="0" y="2483"/>
                        <a:pt x="740" y="3193"/>
                        <a:pt x="1598" y="3193"/>
                      </a:cubicBezTo>
                      <a:cubicBezTo>
                        <a:pt x="2484" y="3193"/>
                        <a:pt x="3193" y="2483"/>
                        <a:pt x="3193" y="1598"/>
                      </a:cubicBezTo>
                      <a:cubicBezTo>
                        <a:pt x="3193" y="710"/>
                        <a:pt x="2484" y="0"/>
                        <a:pt x="1598" y="0"/>
                      </a:cubicBezTo>
                      <a:cubicBezTo>
                        <a:pt x="740" y="0"/>
                        <a:pt x="0" y="710"/>
                        <a:pt x="0" y="159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39" name="Freeform 11"/>
                <p:cNvSpPr>
                  <a:spLocks noChangeArrowheads="1"/>
                </p:cNvSpPr>
                <p:nvPr/>
              </p:nvSpPr>
              <p:spPr bwMode="auto">
                <a:xfrm>
                  <a:off x="3990975" y="5416550"/>
                  <a:ext cx="2044700" cy="511175"/>
                </a:xfrm>
                <a:custGeom>
                  <a:avLst/>
                  <a:gdLst>
                    <a:gd name="T0" fmla="*/ 5026 w 5678"/>
                    <a:gd name="T1" fmla="*/ 1420 h 1421"/>
                    <a:gd name="T2" fmla="*/ 5026 w 5678"/>
                    <a:gd name="T3" fmla="*/ 1420 h 1421"/>
                    <a:gd name="T4" fmla="*/ 650 w 5678"/>
                    <a:gd name="T5" fmla="*/ 1420 h 1421"/>
                    <a:gd name="T6" fmla="*/ 0 w 5678"/>
                    <a:gd name="T7" fmla="*/ 769 h 1421"/>
                    <a:gd name="T8" fmla="*/ 0 w 5678"/>
                    <a:gd name="T9" fmla="*/ 651 h 1421"/>
                    <a:gd name="T10" fmla="*/ 650 w 5678"/>
                    <a:gd name="T11" fmla="*/ 0 h 1421"/>
                    <a:gd name="T12" fmla="*/ 5026 w 5678"/>
                    <a:gd name="T13" fmla="*/ 0 h 1421"/>
                    <a:gd name="T14" fmla="*/ 5677 w 5678"/>
                    <a:gd name="T15" fmla="*/ 651 h 1421"/>
                    <a:gd name="T16" fmla="*/ 5677 w 5678"/>
                    <a:gd name="T17" fmla="*/ 769 h 1421"/>
                    <a:gd name="T18" fmla="*/ 5026 w 5678"/>
                    <a:gd name="T19" fmla="*/ 1420 h 1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78" h="1421">
                      <a:moveTo>
                        <a:pt x="5026" y="1420"/>
                      </a:moveTo>
                      <a:lnTo>
                        <a:pt x="5026" y="1420"/>
                      </a:lnTo>
                      <a:cubicBezTo>
                        <a:pt x="650" y="1420"/>
                        <a:pt x="650" y="1420"/>
                        <a:pt x="650" y="1420"/>
                      </a:cubicBezTo>
                      <a:cubicBezTo>
                        <a:pt x="295" y="1420"/>
                        <a:pt x="0" y="1124"/>
                        <a:pt x="0" y="769"/>
                      </a:cubicBezTo>
                      <a:cubicBezTo>
                        <a:pt x="0" y="651"/>
                        <a:pt x="0" y="651"/>
                        <a:pt x="0" y="651"/>
                      </a:cubicBezTo>
                      <a:cubicBezTo>
                        <a:pt x="0" y="296"/>
                        <a:pt x="295" y="0"/>
                        <a:pt x="650" y="0"/>
                      </a:cubicBezTo>
                      <a:cubicBezTo>
                        <a:pt x="5026" y="0"/>
                        <a:pt x="5026" y="0"/>
                        <a:pt x="5026" y="0"/>
                      </a:cubicBezTo>
                      <a:cubicBezTo>
                        <a:pt x="5411" y="0"/>
                        <a:pt x="5677" y="296"/>
                        <a:pt x="5677" y="651"/>
                      </a:cubicBezTo>
                      <a:cubicBezTo>
                        <a:pt x="5677" y="769"/>
                        <a:pt x="5677" y="769"/>
                        <a:pt x="5677" y="769"/>
                      </a:cubicBezTo>
                      <a:cubicBezTo>
                        <a:pt x="5677" y="1124"/>
                        <a:pt x="5411" y="1420"/>
                        <a:pt x="5026" y="14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26" name="Rectangle 625"/>
            <p:cNvSpPr/>
            <p:nvPr/>
          </p:nvSpPr>
          <p:spPr>
            <a:xfrm>
              <a:off x="3277788" y="0"/>
              <a:ext cx="681372" cy="5544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40" name="Group 639"/>
          <p:cNvGrpSpPr/>
          <p:nvPr/>
        </p:nvGrpSpPr>
        <p:grpSpPr>
          <a:xfrm>
            <a:off x="5409821" y="4924148"/>
            <a:ext cx="1077731" cy="854860"/>
            <a:chOff x="4454267" y="0"/>
            <a:chExt cx="1077731" cy="854860"/>
          </a:xfrm>
        </p:grpSpPr>
        <p:grpSp>
          <p:nvGrpSpPr>
            <p:cNvPr id="641" name="Group 640"/>
            <p:cNvGrpSpPr/>
            <p:nvPr/>
          </p:nvGrpSpPr>
          <p:grpSpPr>
            <a:xfrm>
              <a:off x="4454267" y="0"/>
              <a:ext cx="1077731" cy="854860"/>
              <a:chOff x="9082441" y="4327160"/>
              <a:chExt cx="1077731" cy="854860"/>
            </a:xfrm>
          </p:grpSpPr>
          <p:grpSp>
            <p:nvGrpSpPr>
              <p:cNvPr id="643" name="Group 642"/>
              <p:cNvGrpSpPr/>
              <p:nvPr/>
            </p:nvGrpSpPr>
            <p:grpSpPr>
              <a:xfrm>
                <a:off x="9256348" y="4327160"/>
                <a:ext cx="729904" cy="600860"/>
                <a:chOff x="555625" y="109538"/>
                <a:chExt cx="4597400" cy="3784600"/>
              </a:xfrm>
            </p:grpSpPr>
            <p:sp>
              <p:nvSpPr>
                <p:cNvPr id="645" name="Freeform 1"/>
                <p:cNvSpPr>
                  <a:spLocks noChangeArrowheads="1"/>
                </p:cNvSpPr>
                <p:nvPr/>
              </p:nvSpPr>
              <p:spPr bwMode="auto">
                <a:xfrm>
                  <a:off x="555625" y="928688"/>
                  <a:ext cx="2965450" cy="2965450"/>
                </a:xfrm>
                <a:custGeom>
                  <a:avLst/>
                  <a:gdLst>
                    <a:gd name="T0" fmla="*/ 8024 w 8238"/>
                    <a:gd name="T1" fmla="*/ 3457 h 8237"/>
                    <a:gd name="T2" fmla="*/ 7235 w 8238"/>
                    <a:gd name="T3" fmla="*/ 3230 h 8237"/>
                    <a:gd name="T4" fmla="*/ 6932 w 8238"/>
                    <a:gd name="T5" fmla="*/ 2215 h 8237"/>
                    <a:gd name="T6" fmla="*/ 7296 w 8238"/>
                    <a:gd name="T7" fmla="*/ 1456 h 8237"/>
                    <a:gd name="T8" fmla="*/ 6416 w 8238"/>
                    <a:gd name="T9" fmla="*/ 880 h 8237"/>
                    <a:gd name="T10" fmla="*/ 5704 w 8238"/>
                    <a:gd name="T11" fmla="*/ 1274 h 8237"/>
                    <a:gd name="T12" fmla="*/ 4763 w 8238"/>
                    <a:gd name="T13" fmla="*/ 758 h 8237"/>
                    <a:gd name="T14" fmla="*/ 4476 w 8238"/>
                    <a:gd name="T15" fmla="*/ 0 h 8237"/>
                    <a:gd name="T16" fmla="*/ 3459 w 8238"/>
                    <a:gd name="T17" fmla="*/ 212 h 8237"/>
                    <a:gd name="T18" fmla="*/ 3231 w 8238"/>
                    <a:gd name="T19" fmla="*/ 955 h 8237"/>
                    <a:gd name="T20" fmla="*/ 2170 w 8238"/>
                    <a:gd name="T21" fmla="*/ 1259 h 8237"/>
                    <a:gd name="T22" fmla="*/ 1457 w 8238"/>
                    <a:gd name="T23" fmla="*/ 940 h 8237"/>
                    <a:gd name="T24" fmla="*/ 895 w 8238"/>
                    <a:gd name="T25" fmla="*/ 1820 h 8237"/>
                    <a:gd name="T26" fmla="*/ 1244 w 8238"/>
                    <a:gd name="T27" fmla="*/ 2503 h 8237"/>
                    <a:gd name="T28" fmla="*/ 713 w 8238"/>
                    <a:gd name="T29" fmla="*/ 3472 h 8237"/>
                    <a:gd name="T30" fmla="*/ 0 w 8238"/>
                    <a:gd name="T31" fmla="*/ 3746 h 8237"/>
                    <a:gd name="T32" fmla="*/ 212 w 8238"/>
                    <a:gd name="T33" fmla="*/ 4777 h 8237"/>
                    <a:gd name="T34" fmla="*/ 941 w 8238"/>
                    <a:gd name="T35" fmla="*/ 5005 h 8237"/>
                    <a:gd name="T36" fmla="*/ 1260 w 8238"/>
                    <a:gd name="T37" fmla="*/ 6067 h 8237"/>
                    <a:gd name="T38" fmla="*/ 956 w 8238"/>
                    <a:gd name="T39" fmla="*/ 6780 h 8237"/>
                    <a:gd name="T40" fmla="*/ 1821 w 8238"/>
                    <a:gd name="T41" fmla="*/ 7341 h 8237"/>
                    <a:gd name="T42" fmla="*/ 2503 w 8238"/>
                    <a:gd name="T43" fmla="*/ 6977 h 8237"/>
                    <a:gd name="T44" fmla="*/ 3474 w 8238"/>
                    <a:gd name="T45" fmla="*/ 7493 h 8237"/>
                    <a:gd name="T46" fmla="*/ 3762 w 8238"/>
                    <a:gd name="T47" fmla="*/ 8236 h 8237"/>
                    <a:gd name="T48" fmla="*/ 4779 w 8238"/>
                    <a:gd name="T49" fmla="*/ 8024 h 8237"/>
                    <a:gd name="T50" fmla="*/ 5006 w 8238"/>
                    <a:gd name="T51" fmla="*/ 7250 h 8237"/>
                    <a:gd name="T52" fmla="*/ 6038 w 8238"/>
                    <a:gd name="T53" fmla="*/ 6947 h 8237"/>
                    <a:gd name="T54" fmla="*/ 6780 w 8238"/>
                    <a:gd name="T55" fmla="*/ 7280 h 8237"/>
                    <a:gd name="T56" fmla="*/ 7357 w 8238"/>
                    <a:gd name="T57" fmla="*/ 6401 h 8237"/>
                    <a:gd name="T58" fmla="*/ 6947 w 8238"/>
                    <a:gd name="T59" fmla="*/ 5688 h 8237"/>
                    <a:gd name="T60" fmla="*/ 7463 w 8238"/>
                    <a:gd name="T61" fmla="*/ 4762 h 8237"/>
                    <a:gd name="T62" fmla="*/ 8237 w 8238"/>
                    <a:gd name="T63" fmla="*/ 4474 h 8237"/>
                    <a:gd name="T64" fmla="*/ 8024 w 8238"/>
                    <a:gd name="T65" fmla="*/ 3457 h 8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238" h="8237">
                      <a:moveTo>
                        <a:pt x="8024" y="3457"/>
                      </a:moveTo>
                      <a:lnTo>
                        <a:pt x="8024" y="3457"/>
                      </a:lnTo>
                      <a:cubicBezTo>
                        <a:pt x="7432" y="3397"/>
                        <a:pt x="7432" y="3397"/>
                        <a:pt x="7432" y="3397"/>
                      </a:cubicBezTo>
                      <a:cubicBezTo>
                        <a:pt x="7342" y="3397"/>
                        <a:pt x="7266" y="3321"/>
                        <a:pt x="7235" y="3230"/>
                      </a:cubicBezTo>
                      <a:cubicBezTo>
                        <a:pt x="7160" y="2958"/>
                        <a:pt x="7053" y="2715"/>
                        <a:pt x="6917" y="2488"/>
                      </a:cubicBezTo>
                      <a:cubicBezTo>
                        <a:pt x="6871" y="2397"/>
                        <a:pt x="6871" y="2290"/>
                        <a:pt x="6932" y="2215"/>
                      </a:cubicBezTo>
                      <a:cubicBezTo>
                        <a:pt x="7296" y="1774"/>
                        <a:pt x="7296" y="1774"/>
                        <a:pt x="7296" y="1774"/>
                      </a:cubicBezTo>
                      <a:cubicBezTo>
                        <a:pt x="7387" y="1684"/>
                        <a:pt x="7372" y="1547"/>
                        <a:pt x="7296" y="1456"/>
                      </a:cubicBezTo>
                      <a:cubicBezTo>
                        <a:pt x="6735" y="895"/>
                        <a:pt x="6735" y="895"/>
                        <a:pt x="6735" y="895"/>
                      </a:cubicBezTo>
                      <a:cubicBezTo>
                        <a:pt x="6644" y="819"/>
                        <a:pt x="6507" y="804"/>
                        <a:pt x="6416" y="880"/>
                      </a:cubicBezTo>
                      <a:cubicBezTo>
                        <a:pt x="5977" y="1259"/>
                        <a:pt x="5977" y="1259"/>
                        <a:pt x="5977" y="1259"/>
                      </a:cubicBezTo>
                      <a:cubicBezTo>
                        <a:pt x="5901" y="1320"/>
                        <a:pt x="5795" y="1320"/>
                        <a:pt x="5704" y="1274"/>
                      </a:cubicBezTo>
                      <a:cubicBezTo>
                        <a:pt x="5462" y="1138"/>
                        <a:pt x="5219" y="1031"/>
                        <a:pt x="4945" y="955"/>
                      </a:cubicBezTo>
                      <a:cubicBezTo>
                        <a:pt x="4840" y="940"/>
                        <a:pt x="4779" y="849"/>
                        <a:pt x="4763" y="758"/>
                      </a:cubicBezTo>
                      <a:cubicBezTo>
                        <a:pt x="4718" y="212"/>
                        <a:pt x="4718" y="212"/>
                        <a:pt x="4718" y="212"/>
                      </a:cubicBezTo>
                      <a:cubicBezTo>
                        <a:pt x="4703" y="91"/>
                        <a:pt x="4612" y="0"/>
                        <a:pt x="4476" y="0"/>
                      </a:cubicBezTo>
                      <a:cubicBezTo>
                        <a:pt x="3687" y="0"/>
                        <a:pt x="3687" y="0"/>
                        <a:pt x="3687" y="0"/>
                      </a:cubicBezTo>
                      <a:cubicBezTo>
                        <a:pt x="3565" y="0"/>
                        <a:pt x="3474" y="91"/>
                        <a:pt x="3459" y="212"/>
                      </a:cubicBezTo>
                      <a:cubicBezTo>
                        <a:pt x="3413" y="758"/>
                        <a:pt x="3413" y="758"/>
                        <a:pt x="3413" y="758"/>
                      </a:cubicBezTo>
                      <a:cubicBezTo>
                        <a:pt x="3398" y="849"/>
                        <a:pt x="3323" y="940"/>
                        <a:pt x="3231" y="955"/>
                      </a:cubicBezTo>
                      <a:cubicBezTo>
                        <a:pt x="2959" y="1031"/>
                        <a:pt x="2685" y="1153"/>
                        <a:pt x="2443" y="1289"/>
                      </a:cubicBezTo>
                      <a:cubicBezTo>
                        <a:pt x="2367" y="1335"/>
                        <a:pt x="2261" y="1335"/>
                        <a:pt x="2170" y="1259"/>
                      </a:cubicBezTo>
                      <a:cubicBezTo>
                        <a:pt x="1775" y="925"/>
                        <a:pt x="1775" y="925"/>
                        <a:pt x="1775" y="925"/>
                      </a:cubicBezTo>
                      <a:cubicBezTo>
                        <a:pt x="1684" y="849"/>
                        <a:pt x="1547" y="864"/>
                        <a:pt x="1457" y="940"/>
                      </a:cubicBezTo>
                      <a:cubicBezTo>
                        <a:pt x="911" y="1502"/>
                        <a:pt x="911" y="1502"/>
                        <a:pt x="911" y="1502"/>
                      </a:cubicBezTo>
                      <a:cubicBezTo>
                        <a:pt x="819" y="1592"/>
                        <a:pt x="804" y="1729"/>
                        <a:pt x="895" y="1820"/>
                      </a:cubicBezTo>
                      <a:cubicBezTo>
                        <a:pt x="1229" y="2230"/>
                        <a:pt x="1229" y="2230"/>
                        <a:pt x="1229" y="2230"/>
                      </a:cubicBezTo>
                      <a:cubicBezTo>
                        <a:pt x="1290" y="2305"/>
                        <a:pt x="1305" y="2412"/>
                        <a:pt x="1244" y="2503"/>
                      </a:cubicBezTo>
                      <a:cubicBezTo>
                        <a:pt x="1108" y="2745"/>
                        <a:pt x="1001" y="3018"/>
                        <a:pt x="926" y="3290"/>
                      </a:cubicBezTo>
                      <a:cubicBezTo>
                        <a:pt x="895" y="3397"/>
                        <a:pt x="819" y="3472"/>
                        <a:pt x="713" y="3472"/>
                      </a:cubicBezTo>
                      <a:cubicBezTo>
                        <a:pt x="212" y="3518"/>
                        <a:pt x="212" y="3518"/>
                        <a:pt x="212" y="3518"/>
                      </a:cubicBezTo>
                      <a:cubicBezTo>
                        <a:pt x="91" y="3533"/>
                        <a:pt x="0" y="3624"/>
                        <a:pt x="0" y="3746"/>
                      </a:cubicBezTo>
                      <a:cubicBezTo>
                        <a:pt x="0" y="4550"/>
                        <a:pt x="0" y="4550"/>
                        <a:pt x="0" y="4550"/>
                      </a:cubicBezTo>
                      <a:cubicBezTo>
                        <a:pt x="0" y="4671"/>
                        <a:pt x="91" y="4762"/>
                        <a:pt x="212" y="4777"/>
                      </a:cubicBezTo>
                      <a:cubicBezTo>
                        <a:pt x="728" y="4823"/>
                        <a:pt x="728" y="4823"/>
                        <a:pt x="728" y="4823"/>
                      </a:cubicBezTo>
                      <a:cubicBezTo>
                        <a:pt x="835" y="4838"/>
                        <a:pt x="911" y="4899"/>
                        <a:pt x="941" y="5005"/>
                      </a:cubicBezTo>
                      <a:cubicBezTo>
                        <a:pt x="1017" y="5278"/>
                        <a:pt x="1138" y="5551"/>
                        <a:pt x="1275" y="5794"/>
                      </a:cubicBezTo>
                      <a:cubicBezTo>
                        <a:pt x="1335" y="5885"/>
                        <a:pt x="1320" y="5991"/>
                        <a:pt x="1260" y="6067"/>
                      </a:cubicBezTo>
                      <a:cubicBezTo>
                        <a:pt x="941" y="6461"/>
                        <a:pt x="941" y="6461"/>
                        <a:pt x="941" y="6461"/>
                      </a:cubicBezTo>
                      <a:cubicBezTo>
                        <a:pt x="850" y="6552"/>
                        <a:pt x="865" y="6689"/>
                        <a:pt x="956" y="6780"/>
                      </a:cubicBezTo>
                      <a:cubicBezTo>
                        <a:pt x="1502" y="7326"/>
                        <a:pt x="1502" y="7326"/>
                        <a:pt x="1502" y="7326"/>
                      </a:cubicBezTo>
                      <a:cubicBezTo>
                        <a:pt x="1593" y="7417"/>
                        <a:pt x="1729" y="7432"/>
                        <a:pt x="1821" y="7341"/>
                      </a:cubicBezTo>
                      <a:cubicBezTo>
                        <a:pt x="2230" y="7008"/>
                        <a:pt x="2230" y="7008"/>
                        <a:pt x="2230" y="7008"/>
                      </a:cubicBezTo>
                      <a:cubicBezTo>
                        <a:pt x="2306" y="6931"/>
                        <a:pt x="2412" y="6931"/>
                        <a:pt x="2503" y="6977"/>
                      </a:cubicBezTo>
                      <a:cubicBezTo>
                        <a:pt x="2746" y="7113"/>
                        <a:pt x="3019" y="7220"/>
                        <a:pt x="3292" y="7295"/>
                      </a:cubicBezTo>
                      <a:cubicBezTo>
                        <a:pt x="3398" y="7311"/>
                        <a:pt x="3474" y="7402"/>
                        <a:pt x="3474" y="7493"/>
                      </a:cubicBezTo>
                      <a:cubicBezTo>
                        <a:pt x="3520" y="8024"/>
                        <a:pt x="3520" y="8024"/>
                        <a:pt x="3520" y="8024"/>
                      </a:cubicBezTo>
                      <a:cubicBezTo>
                        <a:pt x="3535" y="8145"/>
                        <a:pt x="3641" y="8236"/>
                        <a:pt x="3762" y="8236"/>
                      </a:cubicBezTo>
                      <a:cubicBezTo>
                        <a:pt x="4551" y="8236"/>
                        <a:pt x="4551" y="8236"/>
                        <a:pt x="4551" y="8236"/>
                      </a:cubicBezTo>
                      <a:cubicBezTo>
                        <a:pt x="4673" y="8236"/>
                        <a:pt x="4779" y="8145"/>
                        <a:pt x="4779" y="8024"/>
                      </a:cubicBezTo>
                      <a:cubicBezTo>
                        <a:pt x="4824" y="7462"/>
                        <a:pt x="4824" y="7462"/>
                        <a:pt x="4824" y="7462"/>
                      </a:cubicBezTo>
                      <a:cubicBezTo>
                        <a:pt x="4840" y="7356"/>
                        <a:pt x="4915" y="7280"/>
                        <a:pt x="5006" y="7250"/>
                      </a:cubicBezTo>
                      <a:cubicBezTo>
                        <a:pt x="5264" y="7174"/>
                        <a:pt x="5522" y="7068"/>
                        <a:pt x="5765" y="6931"/>
                      </a:cubicBezTo>
                      <a:cubicBezTo>
                        <a:pt x="5841" y="6871"/>
                        <a:pt x="5962" y="6871"/>
                        <a:pt x="6038" y="6947"/>
                      </a:cubicBezTo>
                      <a:cubicBezTo>
                        <a:pt x="6461" y="7295"/>
                        <a:pt x="6461" y="7295"/>
                        <a:pt x="6461" y="7295"/>
                      </a:cubicBezTo>
                      <a:cubicBezTo>
                        <a:pt x="6553" y="7387"/>
                        <a:pt x="6689" y="7372"/>
                        <a:pt x="6780" y="7280"/>
                      </a:cubicBezTo>
                      <a:cubicBezTo>
                        <a:pt x="7342" y="6734"/>
                        <a:pt x="7342" y="6734"/>
                        <a:pt x="7342" y="6734"/>
                      </a:cubicBezTo>
                      <a:cubicBezTo>
                        <a:pt x="7417" y="6643"/>
                        <a:pt x="7432" y="6507"/>
                        <a:pt x="7357" y="6401"/>
                      </a:cubicBezTo>
                      <a:cubicBezTo>
                        <a:pt x="6978" y="5960"/>
                        <a:pt x="6978" y="5960"/>
                        <a:pt x="6978" y="5960"/>
                      </a:cubicBezTo>
                      <a:cubicBezTo>
                        <a:pt x="6917" y="5885"/>
                        <a:pt x="6902" y="5778"/>
                        <a:pt x="6947" y="5688"/>
                      </a:cubicBezTo>
                      <a:cubicBezTo>
                        <a:pt x="7084" y="5460"/>
                        <a:pt x="7175" y="5202"/>
                        <a:pt x="7250" y="4944"/>
                      </a:cubicBezTo>
                      <a:cubicBezTo>
                        <a:pt x="7281" y="4838"/>
                        <a:pt x="7357" y="4777"/>
                        <a:pt x="7463" y="4762"/>
                      </a:cubicBezTo>
                      <a:cubicBezTo>
                        <a:pt x="8024" y="4717"/>
                        <a:pt x="8024" y="4717"/>
                        <a:pt x="8024" y="4717"/>
                      </a:cubicBezTo>
                      <a:cubicBezTo>
                        <a:pt x="8145" y="4702"/>
                        <a:pt x="8237" y="4595"/>
                        <a:pt x="8237" y="4474"/>
                      </a:cubicBezTo>
                      <a:cubicBezTo>
                        <a:pt x="8237" y="3685"/>
                        <a:pt x="8237" y="3685"/>
                        <a:pt x="8237" y="3685"/>
                      </a:cubicBezTo>
                      <a:cubicBezTo>
                        <a:pt x="8237" y="3564"/>
                        <a:pt x="8145" y="3457"/>
                        <a:pt x="8024" y="3457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6" name="Freeform 2"/>
                <p:cNvSpPr>
                  <a:spLocks noChangeArrowheads="1"/>
                </p:cNvSpPr>
                <p:nvPr/>
              </p:nvSpPr>
              <p:spPr bwMode="auto">
                <a:xfrm>
                  <a:off x="1314450" y="1725613"/>
                  <a:ext cx="1387475" cy="1387475"/>
                </a:xfrm>
                <a:custGeom>
                  <a:avLst/>
                  <a:gdLst>
                    <a:gd name="T0" fmla="*/ 1926 w 3854"/>
                    <a:gd name="T1" fmla="*/ 3852 h 3853"/>
                    <a:gd name="T2" fmla="*/ 1926 w 3854"/>
                    <a:gd name="T3" fmla="*/ 3852 h 3853"/>
                    <a:gd name="T4" fmla="*/ 0 w 3854"/>
                    <a:gd name="T5" fmla="*/ 1925 h 3853"/>
                    <a:gd name="T6" fmla="*/ 1926 w 3854"/>
                    <a:gd name="T7" fmla="*/ 0 h 3853"/>
                    <a:gd name="T8" fmla="*/ 3853 w 3854"/>
                    <a:gd name="T9" fmla="*/ 1925 h 3853"/>
                    <a:gd name="T10" fmla="*/ 1926 w 3854"/>
                    <a:gd name="T11" fmla="*/ 3852 h 3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54" h="3853">
                      <a:moveTo>
                        <a:pt x="1926" y="3852"/>
                      </a:moveTo>
                      <a:lnTo>
                        <a:pt x="1926" y="3852"/>
                      </a:lnTo>
                      <a:cubicBezTo>
                        <a:pt x="865" y="3852"/>
                        <a:pt x="0" y="2987"/>
                        <a:pt x="0" y="1925"/>
                      </a:cubicBezTo>
                      <a:cubicBezTo>
                        <a:pt x="0" y="863"/>
                        <a:pt x="865" y="0"/>
                        <a:pt x="1926" y="0"/>
                      </a:cubicBezTo>
                      <a:cubicBezTo>
                        <a:pt x="2988" y="0"/>
                        <a:pt x="3853" y="863"/>
                        <a:pt x="3853" y="1925"/>
                      </a:cubicBezTo>
                      <a:cubicBezTo>
                        <a:pt x="3853" y="2987"/>
                        <a:pt x="2988" y="3852"/>
                        <a:pt x="1926" y="385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7" name="Freeform 3"/>
                <p:cNvSpPr>
                  <a:spLocks noChangeArrowheads="1"/>
                </p:cNvSpPr>
                <p:nvPr/>
              </p:nvSpPr>
              <p:spPr bwMode="auto">
                <a:xfrm>
                  <a:off x="3870325" y="677863"/>
                  <a:ext cx="727075" cy="727075"/>
                </a:xfrm>
                <a:custGeom>
                  <a:avLst/>
                  <a:gdLst>
                    <a:gd name="T0" fmla="*/ 1001 w 2018"/>
                    <a:gd name="T1" fmla="*/ 2018 h 2019"/>
                    <a:gd name="T2" fmla="*/ 1001 w 2018"/>
                    <a:gd name="T3" fmla="*/ 2018 h 2019"/>
                    <a:gd name="T4" fmla="*/ 0 w 2018"/>
                    <a:gd name="T5" fmla="*/ 1016 h 2019"/>
                    <a:gd name="T6" fmla="*/ 1001 w 2018"/>
                    <a:gd name="T7" fmla="*/ 0 h 2019"/>
                    <a:gd name="T8" fmla="*/ 2017 w 2018"/>
                    <a:gd name="T9" fmla="*/ 1016 h 2019"/>
                    <a:gd name="T10" fmla="*/ 1001 w 2018"/>
                    <a:gd name="T11" fmla="*/ 2018 h 20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8" h="2019">
                      <a:moveTo>
                        <a:pt x="1001" y="2018"/>
                      </a:moveTo>
                      <a:lnTo>
                        <a:pt x="1001" y="2018"/>
                      </a:lnTo>
                      <a:cubicBezTo>
                        <a:pt x="439" y="2018"/>
                        <a:pt x="0" y="1578"/>
                        <a:pt x="0" y="1016"/>
                      </a:cubicBezTo>
                      <a:cubicBezTo>
                        <a:pt x="0" y="455"/>
                        <a:pt x="439" y="0"/>
                        <a:pt x="1001" y="0"/>
                      </a:cubicBezTo>
                      <a:cubicBezTo>
                        <a:pt x="1562" y="0"/>
                        <a:pt x="2017" y="455"/>
                        <a:pt x="2017" y="1016"/>
                      </a:cubicBezTo>
                      <a:cubicBezTo>
                        <a:pt x="2017" y="1578"/>
                        <a:pt x="1562" y="2018"/>
                        <a:pt x="1001" y="2018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48" name="Freeform 4"/>
                <p:cNvSpPr>
                  <a:spLocks noChangeArrowheads="1"/>
                </p:cNvSpPr>
                <p:nvPr/>
              </p:nvSpPr>
              <p:spPr bwMode="auto">
                <a:xfrm>
                  <a:off x="3302000" y="109538"/>
                  <a:ext cx="1851025" cy="1857375"/>
                </a:xfrm>
                <a:custGeom>
                  <a:avLst/>
                  <a:gdLst>
                    <a:gd name="T0" fmla="*/ 5006 w 5143"/>
                    <a:gd name="T1" fmla="*/ 2169 h 5159"/>
                    <a:gd name="T2" fmla="*/ 4520 w 5143"/>
                    <a:gd name="T3" fmla="*/ 2018 h 5159"/>
                    <a:gd name="T4" fmla="*/ 4338 w 5143"/>
                    <a:gd name="T5" fmla="*/ 1380 h 5159"/>
                    <a:gd name="T6" fmla="*/ 4551 w 5143"/>
                    <a:gd name="T7" fmla="*/ 911 h 5159"/>
                    <a:gd name="T8" fmla="*/ 4004 w 5143"/>
                    <a:gd name="T9" fmla="*/ 561 h 5159"/>
                    <a:gd name="T10" fmla="*/ 3549 w 5143"/>
                    <a:gd name="T11" fmla="*/ 804 h 5159"/>
                    <a:gd name="T12" fmla="*/ 2973 w 5143"/>
                    <a:gd name="T13" fmla="*/ 470 h 5159"/>
                    <a:gd name="T14" fmla="*/ 2791 w 5143"/>
                    <a:gd name="T15" fmla="*/ 0 h 5159"/>
                    <a:gd name="T16" fmla="*/ 2154 w 5143"/>
                    <a:gd name="T17" fmla="*/ 137 h 5159"/>
                    <a:gd name="T18" fmla="*/ 2017 w 5143"/>
                    <a:gd name="T19" fmla="*/ 607 h 5159"/>
                    <a:gd name="T20" fmla="*/ 1350 w 5143"/>
                    <a:gd name="T21" fmla="*/ 804 h 5159"/>
                    <a:gd name="T22" fmla="*/ 910 w 5143"/>
                    <a:gd name="T23" fmla="*/ 607 h 5159"/>
                    <a:gd name="T24" fmla="*/ 546 w 5143"/>
                    <a:gd name="T25" fmla="*/ 1153 h 5159"/>
                    <a:gd name="T26" fmla="*/ 773 w 5143"/>
                    <a:gd name="T27" fmla="*/ 1562 h 5159"/>
                    <a:gd name="T28" fmla="*/ 440 w 5143"/>
                    <a:gd name="T29" fmla="*/ 2185 h 5159"/>
                    <a:gd name="T30" fmla="*/ 0 w 5143"/>
                    <a:gd name="T31" fmla="*/ 2351 h 5159"/>
                    <a:gd name="T32" fmla="*/ 136 w 5143"/>
                    <a:gd name="T33" fmla="*/ 2989 h 5159"/>
                    <a:gd name="T34" fmla="*/ 576 w 5143"/>
                    <a:gd name="T35" fmla="*/ 3140 h 5159"/>
                    <a:gd name="T36" fmla="*/ 773 w 5143"/>
                    <a:gd name="T37" fmla="*/ 3808 h 5159"/>
                    <a:gd name="T38" fmla="*/ 591 w 5143"/>
                    <a:gd name="T39" fmla="*/ 4248 h 5159"/>
                    <a:gd name="T40" fmla="*/ 1137 w 5143"/>
                    <a:gd name="T41" fmla="*/ 4597 h 5159"/>
                    <a:gd name="T42" fmla="*/ 1562 w 5143"/>
                    <a:gd name="T43" fmla="*/ 4369 h 5159"/>
                    <a:gd name="T44" fmla="*/ 2169 w 5143"/>
                    <a:gd name="T45" fmla="*/ 4703 h 5159"/>
                    <a:gd name="T46" fmla="*/ 2351 w 5143"/>
                    <a:gd name="T47" fmla="*/ 5158 h 5159"/>
                    <a:gd name="T48" fmla="*/ 2988 w 5143"/>
                    <a:gd name="T49" fmla="*/ 5021 h 5159"/>
                    <a:gd name="T50" fmla="*/ 3125 w 5143"/>
                    <a:gd name="T51" fmla="*/ 4536 h 5159"/>
                    <a:gd name="T52" fmla="*/ 3762 w 5143"/>
                    <a:gd name="T53" fmla="*/ 4354 h 5159"/>
                    <a:gd name="T54" fmla="*/ 4232 w 5143"/>
                    <a:gd name="T55" fmla="*/ 4566 h 5159"/>
                    <a:gd name="T56" fmla="*/ 4581 w 5143"/>
                    <a:gd name="T57" fmla="*/ 4005 h 5159"/>
                    <a:gd name="T58" fmla="*/ 4338 w 5143"/>
                    <a:gd name="T59" fmla="*/ 3565 h 5159"/>
                    <a:gd name="T60" fmla="*/ 4657 w 5143"/>
                    <a:gd name="T61" fmla="*/ 2989 h 5159"/>
                    <a:gd name="T62" fmla="*/ 5142 w 5143"/>
                    <a:gd name="T63" fmla="*/ 2807 h 5159"/>
                    <a:gd name="T64" fmla="*/ 5006 w 5143"/>
                    <a:gd name="T65" fmla="*/ 2169 h 5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143" h="5159">
                      <a:moveTo>
                        <a:pt x="5006" y="2169"/>
                      </a:moveTo>
                      <a:lnTo>
                        <a:pt x="5006" y="2169"/>
                      </a:lnTo>
                      <a:cubicBezTo>
                        <a:pt x="4642" y="2139"/>
                        <a:pt x="4642" y="2139"/>
                        <a:pt x="4642" y="2139"/>
                      </a:cubicBezTo>
                      <a:cubicBezTo>
                        <a:pt x="4581" y="2124"/>
                        <a:pt x="4535" y="2079"/>
                        <a:pt x="4520" y="2018"/>
                      </a:cubicBezTo>
                      <a:cubicBezTo>
                        <a:pt x="4475" y="1866"/>
                        <a:pt x="4399" y="1699"/>
                        <a:pt x="4323" y="1562"/>
                      </a:cubicBezTo>
                      <a:cubicBezTo>
                        <a:pt x="4293" y="1502"/>
                        <a:pt x="4293" y="1441"/>
                        <a:pt x="4338" y="1380"/>
                      </a:cubicBezTo>
                      <a:cubicBezTo>
                        <a:pt x="4551" y="1123"/>
                        <a:pt x="4551" y="1123"/>
                        <a:pt x="4551" y="1123"/>
                      </a:cubicBezTo>
                      <a:cubicBezTo>
                        <a:pt x="4612" y="1062"/>
                        <a:pt x="4596" y="971"/>
                        <a:pt x="4551" y="911"/>
                      </a:cubicBezTo>
                      <a:cubicBezTo>
                        <a:pt x="4202" y="577"/>
                        <a:pt x="4202" y="577"/>
                        <a:pt x="4202" y="577"/>
                      </a:cubicBezTo>
                      <a:cubicBezTo>
                        <a:pt x="4141" y="516"/>
                        <a:pt x="4065" y="516"/>
                        <a:pt x="4004" y="561"/>
                      </a:cubicBezTo>
                      <a:cubicBezTo>
                        <a:pt x="3732" y="789"/>
                        <a:pt x="3732" y="789"/>
                        <a:pt x="3732" y="789"/>
                      </a:cubicBezTo>
                      <a:cubicBezTo>
                        <a:pt x="3686" y="834"/>
                        <a:pt x="3610" y="834"/>
                        <a:pt x="3549" y="804"/>
                      </a:cubicBezTo>
                      <a:cubicBezTo>
                        <a:pt x="3413" y="713"/>
                        <a:pt x="3246" y="652"/>
                        <a:pt x="3079" y="607"/>
                      </a:cubicBezTo>
                      <a:cubicBezTo>
                        <a:pt x="3018" y="592"/>
                        <a:pt x="2973" y="546"/>
                        <a:pt x="2973" y="470"/>
                      </a:cubicBezTo>
                      <a:cubicBezTo>
                        <a:pt x="2943" y="137"/>
                        <a:pt x="2943" y="137"/>
                        <a:pt x="2943" y="137"/>
                      </a:cubicBezTo>
                      <a:cubicBezTo>
                        <a:pt x="2943" y="61"/>
                        <a:pt x="2867" y="0"/>
                        <a:pt x="2791" y="0"/>
                      </a:cubicBezTo>
                      <a:cubicBezTo>
                        <a:pt x="2306" y="0"/>
                        <a:pt x="2306" y="0"/>
                        <a:pt x="2306" y="0"/>
                      </a:cubicBezTo>
                      <a:cubicBezTo>
                        <a:pt x="2230" y="0"/>
                        <a:pt x="2154" y="61"/>
                        <a:pt x="2154" y="137"/>
                      </a:cubicBezTo>
                      <a:cubicBezTo>
                        <a:pt x="2124" y="470"/>
                        <a:pt x="2124" y="470"/>
                        <a:pt x="2124" y="470"/>
                      </a:cubicBezTo>
                      <a:cubicBezTo>
                        <a:pt x="2124" y="546"/>
                        <a:pt x="2078" y="592"/>
                        <a:pt x="2017" y="607"/>
                      </a:cubicBezTo>
                      <a:cubicBezTo>
                        <a:pt x="1835" y="652"/>
                        <a:pt x="1683" y="728"/>
                        <a:pt x="1532" y="804"/>
                      </a:cubicBezTo>
                      <a:cubicBezTo>
                        <a:pt x="1471" y="849"/>
                        <a:pt x="1396" y="834"/>
                        <a:pt x="1350" y="804"/>
                      </a:cubicBezTo>
                      <a:cubicBezTo>
                        <a:pt x="1107" y="592"/>
                        <a:pt x="1107" y="592"/>
                        <a:pt x="1107" y="592"/>
                      </a:cubicBezTo>
                      <a:cubicBezTo>
                        <a:pt x="1047" y="546"/>
                        <a:pt x="955" y="546"/>
                        <a:pt x="910" y="607"/>
                      </a:cubicBezTo>
                      <a:cubicBezTo>
                        <a:pt x="561" y="941"/>
                        <a:pt x="561" y="941"/>
                        <a:pt x="561" y="941"/>
                      </a:cubicBezTo>
                      <a:cubicBezTo>
                        <a:pt x="500" y="1001"/>
                        <a:pt x="500" y="1093"/>
                        <a:pt x="546" y="1153"/>
                      </a:cubicBezTo>
                      <a:cubicBezTo>
                        <a:pt x="758" y="1396"/>
                        <a:pt x="758" y="1396"/>
                        <a:pt x="758" y="1396"/>
                      </a:cubicBezTo>
                      <a:cubicBezTo>
                        <a:pt x="804" y="1441"/>
                        <a:pt x="804" y="1517"/>
                        <a:pt x="773" y="1562"/>
                      </a:cubicBezTo>
                      <a:cubicBezTo>
                        <a:pt x="682" y="1729"/>
                        <a:pt x="622" y="1896"/>
                        <a:pt x="576" y="2063"/>
                      </a:cubicBezTo>
                      <a:cubicBezTo>
                        <a:pt x="561" y="2124"/>
                        <a:pt x="500" y="2169"/>
                        <a:pt x="440" y="2185"/>
                      </a:cubicBezTo>
                      <a:cubicBezTo>
                        <a:pt x="136" y="2200"/>
                        <a:pt x="136" y="2200"/>
                        <a:pt x="136" y="2200"/>
                      </a:cubicBezTo>
                      <a:cubicBezTo>
                        <a:pt x="45" y="2215"/>
                        <a:pt x="0" y="2276"/>
                        <a:pt x="0" y="2351"/>
                      </a:cubicBezTo>
                      <a:cubicBezTo>
                        <a:pt x="0" y="2837"/>
                        <a:pt x="0" y="2837"/>
                        <a:pt x="0" y="2837"/>
                      </a:cubicBezTo>
                      <a:cubicBezTo>
                        <a:pt x="0" y="2928"/>
                        <a:pt x="45" y="2989"/>
                        <a:pt x="136" y="2989"/>
                      </a:cubicBezTo>
                      <a:cubicBezTo>
                        <a:pt x="455" y="3019"/>
                        <a:pt x="455" y="3019"/>
                        <a:pt x="455" y="3019"/>
                      </a:cubicBezTo>
                      <a:cubicBezTo>
                        <a:pt x="515" y="3034"/>
                        <a:pt x="561" y="3080"/>
                        <a:pt x="576" y="3140"/>
                      </a:cubicBezTo>
                      <a:cubicBezTo>
                        <a:pt x="637" y="3307"/>
                        <a:pt x="698" y="3474"/>
                        <a:pt x="789" y="3626"/>
                      </a:cubicBezTo>
                      <a:cubicBezTo>
                        <a:pt x="819" y="3686"/>
                        <a:pt x="819" y="3747"/>
                        <a:pt x="773" y="3808"/>
                      </a:cubicBezTo>
                      <a:cubicBezTo>
                        <a:pt x="576" y="4035"/>
                        <a:pt x="576" y="4035"/>
                        <a:pt x="576" y="4035"/>
                      </a:cubicBezTo>
                      <a:cubicBezTo>
                        <a:pt x="531" y="4096"/>
                        <a:pt x="531" y="4187"/>
                        <a:pt x="591" y="4248"/>
                      </a:cubicBezTo>
                      <a:cubicBezTo>
                        <a:pt x="940" y="4581"/>
                        <a:pt x="940" y="4581"/>
                        <a:pt x="940" y="4581"/>
                      </a:cubicBezTo>
                      <a:cubicBezTo>
                        <a:pt x="986" y="4642"/>
                        <a:pt x="1077" y="4642"/>
                        <a:pt x="1137" y="4597"/>
                      </a:cubicBezTo>
                      <a:cubicBezTo>
                        <a:pt x="1396" y="4384"/>
                        <a:pt x="1396" y="4384"/>
                        <a:pt x="1396" y="4384"/>
                      </a:cubicBezTo>
                      <a:cubicBezTo>
                        <a:pt x="1441" y="4339"/>
                        <a:pt x="1501" y="4339"/>
                        <a:pt x="1562" y="4369"/>
                      </a:cubicBezTo>
                      <a:cubicBezTo>
                        <a:pt x="1714" y="4460"/>
                        <a:pt x="1881" y="4521"/>
                        <a:pt x="2048" y="4566"/>
                      </a:cubicBezTo>
                      <a:cubicBezTo>
                        <a:pt x="2108" y="4581"/>
                        <a:pt x="2169" y="4627"/>
                        <a:pt x="2169" y="4703"/>
                      </a:cubicBezTo>
                      <a:cubicBezTo>
                        <a:pt x="2199" y="5021"/>
                        <a:pt x="2199" y="5021"/>
                        <a:pt x="2199" y="5021"/>
                      </a:cubicBezTo>
                      <a:cubicBezTo>
                        <a:pt x="2199" y="5098"/>
                        <a:pt x="2260" y="5158"/>
                        <a:pt x="2351" y="5158"/>
                      </a:cubicBezTo>
                      <a:cubicBezTo>
                        <a:pt x="2836" y="5158"/>
                        <a:pt x="2836" y="5158"/>
                        <a:pt x="2836" y="5158"/>
                      </a:cubicBezTo>
                      <a:cubicBezTo>
                        <a:pt x="2913" y="5158"/>
                        <a:pt x="2973" y="5098"/>
                        <a:pt x="2988" y="5021"/>
                      </a:cubicBezTo>
                      <a:cubicBezTo>
                        <a:pt x="3018" y="4673"/>
                        <a:pt x="3018" y="4673"/>
                        <a:pt x="3018" y="4673"/>
                      </a:cubicBezTo>
                      <a:cubicBezTo>
                        <a:pt x="3018" y="4612"/>
                        <a:pt x="3064" y="4566"/>
                        <a:pt x="3125" y="4536"/>
                      </a:cubicBezTo>
                      <a:cubicBezTo>
                        <a:pt x="3292" y="4491"/>
                        <a:pt x="3443" y="4430"/>
                        <a:pt x="3595" y="4339"/>
                      </a:cubicBezTo>
                      <a:cubicBezTo>
                        <a:pt x="3641" y="4309"/>
                        <a:pt x="3716" y="4309"/>
                        <a:pt x="3762" y="4354"/>
                      </a:cubicBezTo>
                      <a:cubicBezTo>
                        <a:pt x="4035" y="4566"/>
                        <a:pt x="4035" y="4566"/>
                        <a:pt x="4035" y="4566"/>
                      </a:cubicBezTo>
                      <a:cubicBezTo>
                        <a:pt x="4081" y="4612"/>
                        <a:pt x="4171" y="4612"/>
                        <a:pt x="4232" y="4566"/>
                      </a:cubicBezTo>
                      <a:cubicBezTo>
                        <a:pt x="4581" y="4217"/>
                        <a:pt x="4581" y="4217"/>
                        <a:pt x="4581" y="4217"/>
                      </a:cubicBezTo>
                      <a:cubicBezTo>
                        <a:pt x="4627" y="4157"/>
                        <a:pt x="4642" y="4066"/>
                        <a:pt x="4581" y="4005"/>
                      </a:cubicBezTo>
                      <a:cubicBezTo>
                        <a:pt x="4353" y="3732"/>
                        <a:pt x="4353" y="3732"/>
                        <a:pt x="4353" y="3732"/>
                      </a:cubicBezTo>
                      <a:cubicBezTo>
                        <a:pt x="4308" y="3686"/>
                        <a:pt x="4308" y="3626"/>
                        <a:pt x="4338" y="3565"/>
                      </a:cubicBezTo>
                      <a:cubicBezTo>
                        <a:pt x="4414" y="3414"/>
                        <a:pt x="4475" y="3262"/>
                        <a:pt x="4520" y="3095"/>
                      </a:cubicBezTo>
                      <a:cubicBezTo>
                        <a:pt x="4535" y="3034"/>
                        <a:pt x="4596" y="2989"/>
                        <a:pt x="4657" y="2989"/>
                      </a:cubicBezTo>
                      <a:cubicBezTo>
                        <a:pt x="5006" y="2958"/>
                        <a:pt x="5006" y="2958"/>
                        <a:pt x="5006" y="2958"/>
                      </a:cubicBezTo>
                      <a:cubicBezTo>
                        <a:pt x="5082" y="2943"/>
                        <a:pt x="5142" y="2882"/>
                        <a:pt x="5142" y="2807"/>
                      </a:cubicBezTo>
                      <a:cubicBezTo>
                        <a:pt x="5142" y="2321"/>
                        <a:pt x="5142" y="2321"/>
                        <a:pt x="5142" y="2321"/>
                      </a:cubicBezTo>
                      <a:cubicBezTo>
                        <a:pt x="5142" y="2230"/>
                        <a:pt x="5082" y="2169"/>
                        <a:pt x="5006" y="216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44" name="TextBox 643"/>
              <p:cNvSpPr txBox="1"/>
              <p:nvPr/>
            </p:nvSpPr>
            <p:spPr>
              <a:xfrm>
                <a:off x="9082441" y="4997354"/>
                <a:ext cx="10777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Drivers / Services</a:t>
                </a:r>
              </a:p>
            </p:txBody>
          </p:sp>
        </p:grpSp>
        <p:sp>
          <p:nvSpPr>
            <p:cNvPr id="642" name="Rectangle 641"/>
            <p:cNvSpPr/>
            <p:nvPr/>
          </p:nvSpPr>
          <p:spPr>
            <a:xfrm>
              <a:off x="4564674" y="0"/>
              <a:ext cx="856904" cy="60086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7240720" y="4944545"/>
            <a:ext cx="707760" cy="834463"/>
            <a:chOff x="645667" y="0"/>
            <a:chExt cx="707760" cy="834463"/>
          </a:xfrm>
        </p:grpSpPr>
        <p:grpSp>
          <p:nvGrpSpPr>
            <p:cNvPr id="650" name="Group 649"/>
            <p:cNvGrpSpPr/>
            <p:nvPr/>
          </p:nvGrpSpPr>
          <p:grpSpPr>
            <a:xfrm>
              <a:off x="709167" y="0"/>
              <a:ext cx="580760" cy="834463"/>
              <a:chOff x="1418334" y="3196305"/>
              <a:chExt cx="580760" cy="834463"/>
            </a:xfrm>
          </p:grpSpPr>
          <p:sp>
            <p:nvSpPr>
              <p:cNvPr id="652" name="TextBox 651"/>
              <p:cNvSpPr txBox="1"/>
              <p:nvPr/>
            </p:nvSpPr>
            <p:spPr>
              <a:xfrm>
                <a:off x="1519560" y="3846102"/>
                <a:ext cx="37830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Cache</a:t>
                </a:r>
              </a:p>
            </p:txBody>
          </p:sp>
          <p:grpSp>
            <p:nvGrpSpPr>
              <p:cNvPr id="653" name="Group 652"/>
              <p:cNvGrpSpPr/>
              <p:nvPr/>
            </p:nvGrpSpPr>
            <p:grpSpPr>
              <a:xfrm>
                <a:off x="1418334" y="3196305"/>
                <a:ext cx="580760" cy="580463"/>
                <a:chOff x="390525" y="147638"/>
                <a:chExt cx="3121025" cy="3119437"/>
              </a:xfrm>
              <a:noFill/>
            </p:grpSpPr>
            <p:sp>
              <p:nvSpPr>
                <p:cNvPr id="654" name="Freeform 1"/>
                <p:cNvSpPr>
                  <a:spLocks noChangeArrowheads="1"/>
                </p:cNvSpPr>
                <p:nvPr/>
              </p:nvSpPr>
              <p:spPr bwMode="auto">
                <a:xfrm>
                  <a:off x="1055688" y="725488"/>
                  <a:ext cx="2455862" cy="2541587"/>
                </a:xfrm>
                <a:custGeom>
                  <a:avLst/>
                  <a:gdLst>
                    <a:gd name="T0" fmla="*/ 0 w 6822"/>
                    <a:gd name="T1" fmla="*/ 6285 h 7060"/>
                    <a:gd name="T2" fmla="*/ 0 w 6822"/>
                    <a:gd name="T3" fmla="*/ 6285 h 7060"/>
                    <a:gd name="T4" fmla="*/ 2472 w 6822"/>
                    <a:gd name="T5" fmla="*/ 7059 h 7060"/>
                    <a:gd name="T6" fmla="*/ 6821 w 6822"/>
                    <a:gd name="T7" fmla="*/ 2711 h 7060"/>
                    <a:gd name="T8" fmla="*/ 5868 w 6822"/>
                    <a:gd name="T9" fmla="*/ 0 h 70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22" h="7060">
                      <a:moveTo>
                        <a:pt x="0" y="6285"/>
                      </a:moveTo>
                      <a:lnTo>
                        <a:pt x="0" y="6285"/>
                      </a:lnTo>
                      <a:cubicBezTo>
                        <a:pt x="715" y="6762"/>
                        <a:pt x="1578" y="7059"/>
                        <a:pt x="2472" y="7059"/>
                      </a:cubicBezTo>
                      <a:cubicBezTo>
                        <a:pt x="4885" y="7059"/>
                        <a:pt x="6821" y="5123"/>
                        <a:pt x="6821" y="2711"/>
                      </a:cubicBezTo>
                      <a:cubicBezTo>
                        <a:pt x="6821" y="1698"/>
                        <a:pt x="6464" y="745"/>
                        <a:pt x="5868" y="0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5" name="Freeform 2"/>
                <p:cNvSpPr>
                  <a:spLocks noChangeArrowheads="1"/>
                </p:cNvSpPr>
                <p:nvPr/>
              </p:nvSpPr>
              <p:spPr bwMode="auto">
                <a:xfrm>
                  <a:off x="3038475" y="587375"/>
                  <a:ext cx="257175" cy="268288"/>
                </a:xfrm>
                <a:custGeom>
                  <a:avLst/>
                  <a:gdLst>
                    <a:gd name="T0" fmla="*/ 715 w 716"/>
                    <a:gd name="T1" fmla="*/ 209 h 746"/>
                    <a:gd name="T2" fmla="*/ 0 w 716"/>
                    <a:gd name="T3" fmla="*/ 0 h 746"/>
                    <a:gd name="T4" fmla="*/ 149 w 716"/>
                    <a:gd name="T5" fmla="*/ 745 h 746"/>
                    <a:gd name="T6" fmla="*/ 715 w 716"/>
                    <a:gd name="T7" fmla="*/ 209 h 7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6" h="746">
                      <a:moveTo>
                        <a:pt x="715" y="209"/>
                      </a:moveTo>
                      <a:lnTo>
                        <a:pt x="0" y="0"/>
                      </a:lnTo>
                      <a:lnTo>
                        <a:pt x="149" y="745"/>
                      </a:lnTo>
                      <a:lnTo>
                        <a:pt x="715" y="209"/>
                      </a:ln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56" name="Freeform 3"/>
                <p:cNvSpPr>
                  <a:spLocks noChangeArrowheads="1"/>
                </p:cNvSpPr>
                <p:nvPr/>
              </p:nvSpPr>
              <p:spPr bwMode="auto">
                <a:xfrm>
                  <a:off x="390525" y="147638"/>
                  <a:ext cx="2466975" cy="2498725"/>
                </a:xfrm>
                <a:custGeom>
                  <a:avLst/>
                  <a:gdLst>
                    <a:gd name="T0" fmla="*/ 6850 w 6851"/>
                    <a:gd name="T1" fmla="*/ 805 h 6942"/>
                    <a:gd name="T2" fmla="*/ 6850 w 6851"/>
                    <a:gd name="T3" fmla="*/ 805 h 6942"/>
                    <a:gd name="T4" fmla="*/ 4318 w 6851"/>
                    <a:gd name="T5" fmla="*/ 0 h 6942"/>
                    <a:gd name="T6" fmla="*/ 0 w 6851"/>
                    <a:gd name="T7" fmla="*/ 4320 h 6942"/>
                    <a:gd name="T8" fmla="*/ 863 w 6851"/>
                    <a:gd name="T9" fmla="*/ 6941 h 6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51" h="6942">
                      <a:moveTo>
                        <a:pt x="6850" y="805"/>
                      </a:moveTo>
                      <a:lnTo>
                        <a:pt x="6850" y="805"/>
                      </a:lnTo>
                      <a:cubicBezTo>
                        <a:pt x="6135" y="299"/>
                        <a:pt x="5271" y="0"/>
                        <a:pt x="4318" y="0"/>
                      </a:cubicBezTo>
                      <a:cubicBezTo>
                        <a:pt x="1935" y="0"/>
                        <a:pt x="0" y="1937"/>
                        <a:pt x="0" y="4320"/>
                      </a:cubicBezTo>
                      <a:cubicBezTo>
                        <a:pt x="0" y="5303"/>
                        <a:pt x="327" y="6197"/>
                        <a:pt x="863" y="6941"/>
                      </a:cubicBezTo>
                    </a:path>
                  </a:pathLst>
                </a:custGeom>
                <a:grp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7" name="Freeform 4"/>
                <p:cNvSpPr>
                  <a:spLocks noChangeArrowheads="1"/>
                </p:cNvSpPr>
                <p:nvPr/>
              </p:nvSpPr>
              <p:spPr bwMode="auto">
                <a:xfrm>
                  <a:off x="573088" y="2517775"/>
                  <a:ext cx="257175" cy="279400"/>
                </a:xfrm>
                <a:custGeom>
                  <a:avLst/>
                  <a:gdLst>
                    <a:gd name="T0" fmla="*/ 0 w 716"/>
                    <a:gd name="T1" fmla="*/ 506 h 775"/>
                    <a:gd name="T2" fmla="*/ 715 w 716"/>
                    <a:gd name="T3" fmla="*/ 774 h 775"/>
                    <a:gd name="T4" fmla="*/ 566 w 716"/>
                    <a:gd name="T5" fmla="*/ 0 h 775"/>
                    <a:gd name="T6" fmla="*/ 0 w 716"/>
                    <a:gd name="T7" fmla="*/ 506 h 7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6" h="775">
                      <a:moveTo>
                        <a:pt x="0" y="506"/>
                      </a:moveTo>
                      <a:lnTo>
                        <a:pt x="715" y="774"/>
                      </a:lnTo>
                      <a:lnTo>
                        <a:pt x="566" y="0"/>
                      </a:lnTo>
                      <a:lnTo>
                        <a:pt x="0" y="506"/>
                      </a:lnTo>
                    </a:path>
                  </a:pathLst>
                </a:custGeom>
                <a:grpFill/>
                <a:ln w="952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51" name="Rectangle 650"/>
            <p:cNvSpPr/>
            <p:nvPr/>
          </p:nvSpPr>
          <p:spPr>
            <a:xfrm>
              <a:off x="645667" y="0"/>
              <a:ext cx="707760" cy="58046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0"/>
            <a:ext cx="413753" cy="6958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673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 Diagrams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Citrix Workspace</a:t>
            </a:r>
          </a:p>
        </p:txBody>
      </p:sp>
    </p:spTree>
    <p:extLst>
      <p:ext uri="{BB962C8B-B14F-4D97-AF65-F5344CB8AC3E}">
        <p14:creationId xmlns:p14="http://schemas.microsoft.com/office/powerpoint/2010/main" val="16385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2495071" y="1189946"/>
            <a:ext cx="9522050" cy="55599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68" name="Rectangle 167"/>
          <p:cNvSpPr/>
          <p:nvPr/>
        </p:nvSpPr>
        <p:spPr>
          <a:xfrm>
            <a:off x="2583441" y="1301242"/>
            <a:ext cx="9303759" cy="48079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62" name="Rectangle 161"/>
          <p:cNvSpPr/>
          <p:nvPr/>
        </p:nvSpPr>
        <p:spPr>
          <a:xfrm>
            <a:off x="517424" y="1419208"/>
            <a:ext cx="1929312" cy="4578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4" name="Rectangle 263"/>
          <p:cNvSpPr/>
          <p:nvPr/>
        </p:nvSpPr>
        <p:spPr>
          <a:xfrm>
            <a:off x="2687810" y="1432861"/>
            <a:ext cx="2200485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5" name="Rectangle 264"/>
          <p:cNvSpPr/>
          <p:nvPr/>
        </p:nvSpPr>
        <p:spPr>
          <a:xfrm>
            <a:off x="5082499" y="1419208"/>
            <a:ext cx="1639988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cxnSp>
        <p:nvCxnSpPr>
          <p:cNvPr id="130" name="Straight Connector 129"/>
          <p:cNvCxnSpPr>
            <a:stCxn id="325" idx="3"/>
            <a:endCxn id="164" idx="1"/>
          </p:cNvCxnSpPr>
          <p:nvPr/>
        </p:nvCxnSpPr>
        <p:spPr>
          <a:xfrm flipV="1">
            <a:off x="1258204" y="3954653"/>
            <a:ext cx="293226" cy="394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64" idx="3"/>
            <a:endCxn id="257" idx="1"/>
          </p:cNvCxnSpPr>
          <p:nvPr/>
        </p:nvCxnSpPr>
        <p:spPr>
          <a:xfrm>
            <a:off x="2402813" y="3954653"/>
            <a:ext cx="403371" cy="323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57" idx="3"/>
            <a:endCxn id="279" idx="1"/>
          </p:cNvCxnSpPr>
          <p:nvPr/>
        </p:nvCxnSpPr>
        <p:spPr>
          <a:xfrm flipV="1">
            <a:off x="3624675" y="3957328"/>
            <a:ext cx="397961" cy="563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ounded Rectangle 267"/>
          <p:cNvSpPr/>
          <p:nvPr/>
        </p:nvSpPr>
        <p:spPr>
          <a:xfrm>
            <a:off x="963361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Users</a:t>
            </a:r>
          </a:p>
        </p:txBody>
      </p:sp>
      <p:sp>
        <p:nvSpPr>
          <p:cNvPr id="269" name="Rounded Rectangle 268"/>
          <p:cNvSpPr/>
          <p:nvPr/>
        </p:nvSpPr>
        <p:spPr>
          <a:xfrm>
            <a:off x="3264555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</a:t>
            </a:r>
          </a:p>
        </p:txBody>
      </p:sp>
      <p:sp>
        <p:nvSpPr>
          <p:cNvPr id="437" name="Rectangle 436"/>
          <p:cNvSpPr/>
          <p:nvPr/>
        </p:nvSpPr>
        <p:spPr>
          <a:xfrm>
            <a:off x="6853743" y="1421658"/>
            <a:ext cx="2982322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cxnSp>
        <p:nvCxnSpPr>
          <p:cNvPr id="439" name="Straight Connector 438"/>
          <p:cNvCxnSpPr>
            <a:stCxn id="343" idx="3"/>
            <a:endCxn id="412" idx="1"/>
          </p:cNvCxnSpPr>
          <p:nvPr/>
        </p:nvCxnSpPr>
        <p:spPr>
          <a:xfrm>
            <a:off x="6248173" y="2757510"/>
            <a:ext cx="1761945" cy="5244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>
            <a:stCxn id="423" idx="3"/>
            <a:endCxn id="401" idx="1"/>
          </p:cNvCxnSpPr>
          <p:nvPr/>
        </p:nvCxnSpPr>
        <p:spPr>
          <a:xfrm>
            <a:off x="6244596" y="5172326"/>
            <a:ext cx="1761034" cy="1426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stCxn id="279" idx="3"/>
            <a:endCxn id="343" idx="1"/>
          </p:cNvCxnSpPr>
          <p:nvPr/>
        </p:nvCxnSpPr>
        <p:spPr>
          <a:xfrm flipV="1">
            <a:off x="4757422" y="2757510"/>
            <a:ext cx="821687" cy="119981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stCxn id="279" idx="3"/>
            <a:endCxn id="423" idx="1"/>
          </p:cNvCxnSpPr>
          <p:nvPr/>
        </p:nvCxnSpPr>
        <p:spPr>
          <a:xfrm>
            <a:off x="4757422" y="3957328"/>
            <a:ext cx="818110" cy="121499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ounded Rectangle 269"/>
          <p:cNvSpPr/>
          <p:nvPr/>
        </p:nvSpPr>
        <p:spPr>
          <a:xfrm>
            <a:off x="5378995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-2130"/>
            <a:ext cx="10515600" cy="1325563"/>
          </a:xfrm>
        </p:spPr>
        <p:txBody>
          <a:bodyPr/>
          <a:lstStyle/>
          <a:p>
            <a:r>
              <a:rPr lang="en-US" dirty="0"/>
              <a:t>Conceptual Architecture - Generic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551430" y="3706151"/>
            <a:ext cx="851383" cy="751004"/>
            <a:chOff x="1008000" y="0"/>
            <a:chExt cx="851383" cy="751004"/>
          </a:xfrm>
        </p:grpSpPr>
        <p:grpSp>
          <p:nvGrpSpPr>
            <p:cNvPr id="163" name="Group 162"/>
            <p:cNvGrpSpPr/>
            <p:nvPr/>
          </p:nvGrpSpPr>
          <p:grpSpPr>
            <a:xfrm>
              <a:off x="1071500" y="0"/>
              <a:ext cx="724383" cy="751004"/>
              <a:chOff x="2060839" y="3184242"/>
              <a:chExt cx="724383" cy="75100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60839" y="3184242"/>
                <a:ext cx="724383" cy="497004"/>
                <a:chOff x="2137289" y="2658063"/>
                <a:chExt cx="3423533" cy="2348911"/>
              </a:xfrm>
            </p:grpSpPr>
            <p:sp>
              <p:nvSpPr>
                <p:cNvPr id="167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3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8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>
                  <a:off x="5122090" y="4562499"/>
                  <a:ext cx="93436" cy="0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166" name="TextBox 165"/>
              <p:cNvSpPr txBox="1"/>
              <p:nvPr/>
            </p:nvSpPr>
            <p:spPr>
              <a:xfrm>
                <a:off x="2183766" y="3750580"/>
                <a:ext cx="478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Devices</a:t>
                </a:r>
              </a:p>
            </p:txBody>
          </p:sp>
        </p:grpSp>
        <p:sp>
          <p:nvSpPr>
            <p:cNvPr id="164" name="Rectangle 163"/>
            <p:cNvSpPr/>
            <p:nvPr/>
          </p:nvSpPr>
          <p:spPr>
            <a:xfrm>
              <a:off x="1008000" y="0"/>
              <a:ext cx="851383" cy="4970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4022636" y="3696015"/>
            <a:ext cx="734786" cy="776625"/>
            <a:chOff x="254216" y="0"/>
            <a:chExt cx="734786" cy="776625"/>
          </a:xfrm>
        </p:grpSpPr>
        <p:grpSp>
          <p:nvGrpSpPr>
            <p:cNvPr id="278" name="Group 277"/>
            <p:cNvGrpSpPr/>
            <p:nvPr/>
          </p:nvGrpSpPr>
          <p:grpSpPr>
            <a:xfrm>
              <a:off x="290301" y="0"/>
              <a:ext cx="662617" cy="776625"/>
              <a:chOff x="592977" y="1900472"/>
              <a:chExt cx="662617" cy="776625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592977" y="2492431"/>
                <a:ext cx="6626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StoreFront</a:t>
                </a:r>
              </a:p>
            </p:txBody>
          </p:sp>
          <p:grpSp>
            <p:nvGrpSpPr>
              <p:cNvPr id="281" name="Group 280"/>
              <p:cNvGrpSpPr/>
              <p:nvPr/>
            </p:nvGrpSpPr>
            <p:grpSpPr>
              <a:xfrm>
                <a:off x="620392" y="1900472"/>
                <a:ext cx="607786" cy="522625"/>
                <a:chOff x="1104900" y="404813"/>
                <a:chExt cx="7942263" cy="6829425"/>
              </a:xfrm>
            </p:grpSpPr>
            <p:sp>
              <p:nvSpPr>
                <p:cNvPr id="282" name="Freeform 1"/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2"/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3"/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Freeform 4"/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Freeform 5"/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Freeform 6"/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Freeform 7"/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Freeform 8"/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Freeform 9"/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Freeform 10"/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79" name="Rectangle 278"/>
            <p:cNvSpPr/>
            <p:nvPr/>
          </p:nvSpPr>
          <p:spPr>
            <a:xfrm>
              <a:off x="254216" y="0"/>
              <a:ext cx="734786" cy="522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574004" y="3681138"/>
            <a:ext cx="684200" cy="808920"/>
            <a:chOff x="1846243" y="0"/>
            <a:chExt cx="684200" cy="808920"/>
          </a:xfrm>
        </p:grpSpPr>
        <p:grpSp>
          <p:nvGrpSpPr>
            <p:cNvPr id="324" name="Group 323"/>
            <p:cNvGrpSpPr/>
            <p:nvPr/>
          </p:nvGrpSpPr>
          <p:grpSpPr>
            <a:xfrm>
              <a:off x="1909743" y="0"/>
              <a:ext cx="557200" cy="808920"/>
              <a:chOff x="3643603" y="1868177"/>
              <a:chExt cx="557200" cy="808920"/>
            </a:xfrm>
          </p:grpSpPr>
          <p:sp>
            <p:nvSpPr>
              <p:cNvPr id="326" name="TextBox 325"/>
              <p:cNvSpPr txBox="1"/>
              <p:nvPr/>
            </p:nvSpPr>
            <p:spPr>
              <a:xfrm>
                <a:off x="3777132" y="2492431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</a:t>
                </a:r>
              </a:p>
            </p:txBody>
          </p:sp>
          <p:grpSp>
            <p:nvGrpSpPr>
              <p:cNvPr id="327" name="Group 326"/>
              <p:cNvGrpSpPr/>
              <p:nvPr/>
            </p:nvGrpSpPr>
            <p:grpSpPr>
              <a:xfrm>
                <a:off x="3643603" y="1868177"/>
                <a:ext cx="557200" cy="554920"/>
                <a:chOff x="6684963" y="4586288"/>
                <a:chExt cx="2716212" cy="2705100"/>
              </a:xfrm>
            </p:grpSpPr>
            <p:sp>
              <p:nvSpPr>
                <p:cNvPr id="328" name="Freeform 26"/>
                <p:cNvSpPr>
                  <a:spLocks noChangeArrowheads="1"/>
                </p:cNvSpPr>
                <p:nvPr/>
              </p:nvSpPr>
              <p:spPr bwMode="auto">
                <a:xfrm>
                  <a:off x="7377113" y="4586288"/>
                  <a:ext cx="1308100" cy="1308100"/>
                </a:xfrm>
                <a:custGeom>
                  <a:avLst/>
                  <a:gdLst>
                    <a:gd name="T0" fmla="*/ 3632 w 3633"/>
                    <a:gd name="T1" fmla="*/ 1801 h 3634"/>
                    <a:gd name="T2" fmla="*/ 3632 w 3633"/>
                    <a:gd name="T3" fmla="*/ 1801 h 3634"/>
                    <a:gd name="T4" fmla="*/ 1800 w 3633"/>
                    <a:gd name="T5" fmla="*/ 3633 h 3634"/>
                    <a:gd name="T6" fmla="*/ 0 w 3633"/>
                    <a:gd name="T7" fmla="*/ 1801 h 3634"/>
                    <a:gd name="T8" fmla="*/ 1800 w 3633"/>
                    <a:gd name="T9" fmla="*/ 0 h 3634"/>
                    <a:gd name="T10" fmla="*/ 3632 w 3633"/>
                    <a:gd name="T11" fmla="*/ 1801 h 3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33" h="3634">
                      <a:moveTo>
                        <a:pt x="3632" y="1801"/>
                      </a:moveTo>
                      <a:lnTo>
                        <a:pt x="3632" y="1801"/>
                      </a:lnTo>
                      <a:cubicBezTo>
                        <a:pt x="3632" y="2825"/>
                        <a:pt x="2825" y="3633"/>
                        <a:pt x="1800" y="3633"/>
                      </a:cubicBezTo>
                      <a:cubicBezTo>
                        <a:pt x="807" y="3633"/>
                        <a:pt x="0" y="2825"/>
                        <a:pt x="0" y="1801"/>
                      </a:cubicBezTo>
                      <a:cubicBezTo>
                        <a:pt x="0" y="808"/>
                        <a:pt x="807" y="0"/>
                        <a:pt x="1800" y="0"/>
                      </a:cubicBezTo>
                      <a:cubicBezTo>
                        <a:pt x="2825" y="0"/>
                        <a:pt x="3632" y="808"/>
                        <a:pt x="3632" y="18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27"/>
                <p:cNvSpPr>
                  <a:spLocks noChangeArrowheads="1"/>
                </p:cNvSpPr>
                <p:nvPr/>
              </p:nvSpPr>
              <p:spPr bwMode="auto">
                <a:xfrm>
                  <a:off x="6684963" y="5949950"/>
                  <a:ext cx="2716212" cy="1341438"/>
                </a:xfrm>
                <a:custGeom>
                  <a:avLst/>
                  <a:gdLst>
                    <a:gd name="T0" fmla="*/ 7356 w 7544"/>
                    <a:gd name="T1" fmla="*/ 1799 h 3725"/>
                    <a:gd name="T2" fmla="*/ 7356 w 7544"/>
                    <a:gd name="T3" fmla="*/ 1799 h 3725"/>
                    <a:gd name="T4" fmla="*/ 5091 w 7544"/>
                    <a:gd name="T5" fmla="*/ 30 h 3725"/>
                    <a:gd name="T6" fmla="*/ 4657 w 7544"/>
                    <a:gd name="T7" fmla="*/ 248 h 3725"/>
                    <a:gd name="T8" fmla="*/ 3725 w 7544"/>
                    <a:gd name="T9" fmla="*/ 2296 h 3725"/>
                    <a:gd name="T10" fmla="*/ 2825 w 7544"/>
                    <a:gd name="T11" fmla="*/ 279 h 3725"/>
                    <a:gd name="T12" fmla="*/ 2359 w 7544"/>
                    <a:gd name="T13" fmla="*/ 61 h 3725"/>
                    <a:gd name="T14" fmla="*/ 187 w 7544"/>
                    <a:gd name="T15" fmla="*/ 1799 h 3725"/>
                    <a:gd name="T16" fmla="*/ 684 w 7544"/>
                    <a:gd name="T17" fmla="*/ 2979 h 3725"/>
                    <a:gd name="T18" fmla="*/ 3757 w 7544"/>
                    <a:gd name="T19" fmla="*/ 3724 h 3725"/>
                    <a:gd name="T20" fmla="*/ 6861 w 7544"/>
                    <a:gd name="T21" fmla="*/ 2979 h 3725"/>
                    <a:gd name="T22" fmla="*/ 7356 w 7544"/>
                    <a:gd name="T23" fmla="*/ 1799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44" h="3725">
                      <a:moveTo>
                        <a:pt x="7356" y="1799"/>
                      </a:moveTo>
                      <a:lnTo>
                        <a:pt x="7356" y="1799"/>
                      </a:lnTo>
                      <a:cubicBezTo>
                        <a:pt x="6985" y="993"/>
                        <a:pt x="6177" y="341"/>
                        <a:pt x="5091" y="30"/>
                      </a:cubicBezTo>
                      <a:cubicBezTo>
                        <a:pt x="4936" y="0"/>
                        <a:pt x="4750" y="93"/>
                        <a:pt x="4657" y="248"/>
                      </a:cubicBezTo>
                      <a:cubicBezTo>
                        <a:pt x="3725" y="2296"/>
                        <a:pt x="3725" y="2296"/>
                        <a:pt x="3725" y="2296"/>
                      </a:cubicBezTo>
                      <a:cubicBezTo>
                        <a:pt x="2825" y="279"/>
                        <a:pt x="2825" y="279"/>
                        <a:pt x="2825" y="279"/>
                      </a:cubicBezTo>
                      <a:cubicBezTo>
                        <a:pt x="2732" y="124"/>
                        <a:pt x="2546" y="0"/>
                        <a:pt x="2359" y="61"/>
                      </a:cubicBezTo>
                      <a:cubicBezTo>
                        <a:pt x="1335" y="372"/>
                        <a:pt x="529" y="993"/>
                        <a:pt x="187" y="1799"/>
                      </a:cubicBezTo>
                      <a:cubicBezTo>
                        <a:pt x="0" y="2204"/>
                        <a:pt x="218" y="2700"/>
                        <a:pt x="684" y="2979"/>
                      </a:cubicBezTo>
                      <a:cubicBezTo>
                        <a:pt x="1553" y="3445"/>
                        <a:pt x="2608" y="3724"/>
                        <a:pt x="3757" y="3724"/>
                      </a:cubicBezTo>
                      <a:cubicBezTo>
                        <a:pt x="4936" y="3724"/>
                        <a:pt x="5992" y="3445"/>
                        <a:pt x="6861" y="2979"/>
                      </a:cubicBezTo>
                      <a:cubicBezTo>
                        <a:pt x="7326" y="2700"/>
                        <a:pt x="7543" y="2204"/>
                        <a:pt x="7356" y="179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25" name="Rectangle 324"/>
            <p:cNvSpPr/>
            <p:nvPr/>
          </p:nvSpPr>
          <p:spPr>
            <a:xfrm>
              <a:off x="1846243" y="0"/>
              <a:ext cx="684200" cy="554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5579109" y="2681895"/>
            <a:ext cx="669064" cy="589896"/>
            <a:chOff x="4774613" y="0"/>
            <a:chExt cx="669064" cy="589896"/>
          </a:xfrm>
        </p:grpSpPr>
        <p:grpSp>
          <p:nvGrpSpPr>
            <p:cNvPr id="342" name="Group 341"/>
            <p:cNvGrpSpPr/>
            <p:nvPr/>
          </p:nvGrpSpPr>
          <p:grpSpPr>
            <a:xfrm>
              <a:off x="4796114" y="0"/>
              <a:ext cx="626069" cy="589896"/>
              <a:chOff x="9634228" y="2271867"/>
              <a:chExt cx="626069" cy="589896"/>
            </a:xfrm>
          </p:grpSpPr>
          <p:grpSp>
            <p:nvGrpSpPr>
              <p:cNvPr id="344" name="Group 343"/>
              <p:cNvGrpSpPr/>
              <p:nvPr/>
            </p:nvGrpSpPr>
            <p:grpSpPr>
              <a:xfrm>
                <a:off x="9676227" y="2271867"/>
                <a:ext cx="542064" cy="151230"/>
                <a:chOff x="192088" y="1897063"/>
                <a:chExt cx="1382712" cy="385762"/>
              </a:xfrm>
            </p:grpSpPr>
            <p:sp>
              <p:nvSpPr>
                <p:cNvPr id="346" name="Freeform 7"/>
                <p:cNvSpPr>
                  <a:spLocks noChangeArrowheads="1"/>
                </p:cNvSpPr>
                <p:nvPr/>
              </p:nvSpPr>
              <p:spPr bwMode="auto">
                <a:xfrm>
                  <a:off x="320675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8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8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Freeform 8"/>
                <p:cNvSpPr>
                  <a:spLocks noChangeArrowheads="1"/>
                </p:cNvSpPr>
                <p:nvPr/>
              </p:nvSpPr>
              <p:spPr bwMode="auto">
                <a:xfrm>
                  <a:off x="192088" y="1897063"/>
                  <a:ext cx="1382712" cy="385762"/>
                </a:xfrm>
                <a:custGeom>
                  <a:avLst/>
                  <a:gdLst>
                    <a:gd name="T0" fmla="*/ 3677 w 3843"/>
                    <a:gd name="T1" fmla="*/ 1071 h 1072"/>
                    <a:gd name="T2" fmla="*/ 3677 w 3843"/>
                    <a:gd name="T3" fmla="*/ 1071 h 1072"/>
                    <a:gd name="T4" fmla="*/ 165 w 3843"/>
                    <a:gd name="T5" fmla="*/ 1071 h 1072"/>
                    <a:gd name="T6" fmla="*/ 0 w 3843"/>
                    <a:gd name="T7" fmla="*/ 906 h 1072"/>
                    <a:gd name="T8" fmla="*/ 0 w 3843"/>
                    <a:gd name="T9" fmla="*/ 193 h 1072"/>
                    <a:gd name="T10" fmla="*/ 165 w 3843"/>
                    <a:gd name="T11" fmla="*/ 0 h 1072"/>
                    <a:gd name="T12" fmla="*/ 3677 w 3843"/>
                    <a:gd name="T13" fmla="*/ 0 h 1072"/>
                    <a:gd name="T14" fmla="*/ 3842 w 3843"/>
                    <a:gd name="T15" fmla="*/ 193 h 1072"/>
                    <a:gd name="T16" fmla="*/ 3842 w 3843"/>
                    <a:gd name="T17" fmla="*/ 906 h 1072"/>
                    <a:gd name="T18" fmla="*/ 3677 w 3843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3" h="1072">
                      <a:moveTo>
                        <a:pt x="3677" y="1071"/>
                      </a:moveTo>
                      <a:lnTo>
                        <a:pt x="3677" y="1071"/>
                      </a:lnTo>
                      <a:cubicBezTo>
                        <a:pt x="165" y="1071"/>
                        <a:pt x="165" y="1071"/>
                        <a:pt x="165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5" y="0"/>
                      </a:cubicBezTo>
                      <a:cubicBezTo>
                        <a:pt x="3677" y="0"/>
                        <a:pt x="3677" y="0"/>
                        <a:pt x="3677" y="0"/>
                      </a:cubicBezTo>
                      <a:cubicBezTo>
                        <a:pt x="3759" y="0"/>
                        <a:pt x="3842" y="83"/>
                        <a:pt x="3842" y="193"/>
                      </a:cubicBezTo>
                      <a:cubicBezTo>
                        <a:pt x="3842" y="906"/>
                        <a:pt x="3842" y="906"/>
                        <a:pt x="3842" y="906"/>
                      </a:cubicBezTo>
                      <a:cubicBezTo>
                        <a:pt x="3842" y="988"/>
                        <a:pt x="3759" y="1071"/>
                        <a:pt x="3677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45" name="TextBox 344"/>
              <p:cNvSpPr txBox="1"/>
              <p:nvPr/>
            </p:nvSpPr>
            <p:spPr>
              <a:xfrm>
                <a:off x="9634228" y="2492431"/>
                <a:ext cx="626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 </a:t>
                </a:r>
                <a:br>
                  <a:rPr lang="en-US" sz="1200" dirty="0"/>
                </a:br>
                <a:r>
                  <a:rPr lang="en-US" sz="1200" dirty="0"/>
                  <a:t>Controller</a:t>
                </a:r>
              </a:p>
            </p:txBody>
          </p:sp>
        </p:grpSp>
        <p:sp>
          <p:nvSpPr>
            <p:cNvPr id="343" name="Rectangle 342"/>
            <p:cNvSpPr/>
            <p:nvPr/>
          </p:nvSpPr>
          <p:spPr>
            <a:xfrm>
              <a:off x="4774613" y="0"/>
              <a:ext cx="669064" cy="1512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99" name="Group 398"/>
          <p:cNvGrpSpPr/>
          <p:nvPr/>
        </p:nvGrpSpPr>
        <p:grpSpPr>
          <a:xfrm>
            <a:off x="8005630" y="4929791"/>
            <a:ext cx="669065" cy="741921"/>
            <a:chOff x="4774614" y="0"/>
            <a:chExt cx="669065" cy="741921"/>
          </a:xfrm>
        </p:grpSpPr>
        <p:grpSp>
          <p:nvGrpSpPr>
            <p:cNvPr id="400" name="Group 399"/>
            <p:cNvGrpSpPr/>
            <p:nvPr/>
          </p:nvGrpSpPr>
          <p:grpSpPr>
            <a:xfrm>
              <a:off x="4838114" y="0"/>
              <a:ext cx="542065" cy="741921"/>
              <a:chOff x="9676227" y="3193325"/>
              <a:chExt cx="542065" cy="741921"/>
            </a:xfrm>
          </p:grpSpPr>
          <p:grpSp>
            <p:nvGrpSpPr>
              <p:cNvPr id="402" name="Group 401"/>
              <p:cNvGrpSpPr/>
              <p:nvPr/>
            </p:nvGrpSpPr>
            <p:grpSpPr>
              <a:xfrm>
                <a:off x="9676227" y="3193325"/>
                <a:ext cx="542065" cy="487921"/>
                <a:chOff x="4292600" y="1473200"/>
                <a:chExt cx="1382713" cy="1244600"/>
              </a:xfrm>
            </p:grpSpPr>
            <p:sp>
              <p:nvSpPr>
                <p:cNvPr id="404" name="Freeform 1"/>
                <p:cNvSpPr>
                  <a:spLocks noChangeArrowheads="1"/>
                </p:cNvSpPr>
                <p:nvPr/>
              </p:nvSpPr>
              <p:spPr bwMode="auto">
                <a:xfrm>
                  <a:off x="4421188" y="1620838"/>
                  <a:ext cx="425450" cy="88900"/>
                </a:xfrm>
                <a:custGeom>
                  <a:avLst/>
                  <a:gdLst>
                    <a:gd name="T0" fmla="*/ 1125 w 1181"/>
                    <a:gd name="T1" fmla="*/ 247 h 248"/>
                    <a:gd name="T2" fmla="*/ 1125 w 1181"/>
                    <a:gd name="T3" fmla="*/ 247 h 248"/>
                    <a:gd name="T4" fmla="*/ 55 w 1181"/>
                    <a:gd name="T5" fmla="*/ 247 h 248"/>
                    <a:gd name="T6" fmla="*/ 0 w 1181"/>
                    <a:gd name="T7" fmla="*/ 192 h 248"/>
                    <a:gd name="T8" fmla="*/ 0 w 1181"/>
                    <a:gd name="T9" fmla="*/ 55 h 248"/>
                    <a:gd name="T10" fmla="*/ 55 w 1181"/>
                    <a:gd name="T11" fmla="*/ 0 h 248"/>
                    <a:gd name="T12" fmla="*/ 1125 w 1181"/>
                    <a:gd name="T13" fmla="*/ 0 h 248"/>
                    <a:gd name="T14" fmla="*/ 1180 w 1181"/>
                    <a:gd name="T15" fmla="*/ 55 h 248"/>
                    <a:gd name="T16" fmla="*/ 1180 w 1181"/>
                    <a:gd name="T17" fmla="*/ 192 h 248"/>
                    <a:gd name="T18" fmla="*/ 1125 w 1181"/>
                    <a:gd name="T19" fmla="*/ 247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48">
                      <a:moveTo>
                        <a:pt x="1125" y="247"/>
                      </a:moveTo>
                      <a:lnTo>
                        <a:pt x="1125" y="247"/>
                      </a:lnTo>
                      <a:cubicBezTo>
                        <a:pt x="55" y="247"/>
                        <a:pt x="55" y="247"/>
                        <a:pt x="55" y="247"/>
                      </a:cubicBezTo>
                      <a:cubicBezTo>
                        <a:pt x="27" y="247"/>
                        <a:pt x="0" y="220"/>
                        <a:pt x="0" y="192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7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7"/>
                        <a:pt x="1180" y="55"/>
                      </a:cubicBezTo>
                      <a:cubicBezTo>
                        <a:pt x="1180" y="192"/>
                        <a:pt x="1180" y="192"/>
                        <a:pt x="1180" y="192"/>
                      </a:cubicBezTo>
                      <a:cubicBezTo>
                        <a:pt x="1180" y="220"/>
                        <a:pt x="1153" y="247"/>
                        <a:pt x="1125" y="24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5" name="Freeform 2"/>
                <p:cNvSpPr>
                  <a:spLocks noChangeArrowheads="1"/>
                </p:cNvSpPr>
                <p:nvPr/>
              </p:nvSpPr>
              <p:spPr bwMode="auto">
                <a:xfrm>
                  <a:off x="4292600" y="1473200"/>
                  <a:ext cx="1382713" cy="385763"/>
                </a:xfrm>
                <a:custGeom>
                  <a:avLst/>
                  <a:gdLst>
                    <a:gd name="T0" fmla="*/ 3676 w 3842"/>
                    <a:gd name="T1" fmla="*/ 1071 h 1072"/>
                    <a:gd name="T2" fmla="*/ 3676 w 3842"/>
                    <a:gd name="T3" fmla="*/ 1071 h 1072"/>
                    <a:gd name="T4" fmla="*/ 164 w 3842"/>
                    <a:gd name="T5" fmla="*/ 1071 h 1072"/>
                    <a:gd name="T6" fmla="*/ 0 w 3842"/>
                    <a:gd name="T7" fmla="*/ 906 h 1072"/>
                    <a:gd name="T8" fmla="*/ 0 w 3842"/>
                    <a:gd name="T9" fmla="*/ 193 h 1072"/>
                    <a:gd name="T10" fmla="*/ 164 w 3842"/>
                    <a:gd name="T11" fmla="*/ 0 h 1072"/>
                    <a:gd name="T12" fmla="*/ 3676 w 3842"/>
                    <a:gd name="T13" fmla="*/ 0 h 1072"/>
                    <a:gd name="T14" fmla="*/ 3841 w 3842"/>
                    <a:gd name="T15" fmla="*/ 193 h 1072"/>
                    <a:gd name="T16" fmla="*/ 3841 w 3842"/>
                    <a:gd name="T17" fmla="*/ 906 h 1072"/>
                    <a:gd name="T18" fmla="*/ 3676 w 3842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2">
                      <a:moveTo>
                        <a:pt x="3676" y="1071"/>
                      </a:moveTo>
                      <a:lnTo>
                        <a:pt x="3676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3"/>
                        <a:pt x="3841" y="193"/>
                      </a:cubicBezTo>
                      <a:cubicBezTo>
                        <a:pt x="3841" y="906"/>
                        <a:pt x="3841" y="906"/>
                        <a:pt x="3841" y="906"/>
                      </a:cubicBezTo>
                      <a:cubicBezTo>
                        <a:pt x="3841" y="988"/>
                        <a:pt x="3785" y="1071"/>
                        <a:pt x="3676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6" name="Freeform 3"/>
                <p:cNvSpPr>
                  <a:spLocks noChangeArrowheads="1"/>
                </p:cNvSpPr>
                <p:nvPr/>
              </p:nvSpPr>
              <p:spPr bwMode="auto">
                <a:xfrm>
                  <a:off x="4421188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7" name="Freeform 4"/>
                <p:cNvSpPr>
                  <a:spLocks noChangeArrowheads="1"/>
                </p:cNvSpPr>
                <p:nvPr/>
              </p:nvSpPr>
              <p:spPr bwMode="auto">
                <a:xfrm>
                  <a:off x="4292600" y="1897063"/>
                  <a:ext cx="1382713" cy="385762"/>
                </a:xfrm>
                <a:custGeom>
                  <a:avLst/>
                  <a:gdLst>
                    <a:gd name="T0" fmla="*/ 3676 w 3842"/>
                    <a:gd name="T1" fmla="*/ 1071 h 1072"/>
                    <a:gd name="T2" fmla="*/ 3676 w 3842"/>
                    <a:gd name="T3" fmla="*/ 1071 h 1072"/>
                    <a:gd name="T4" fmla="*/ 164 w 3842"/>
                    <a:gd name="T5" fmla="*/ 1071 h 1072"/>
                    <a:gd name="T6" fmla="*/ 0 w 3842"/>
                    <a:gd name="T7" fmla="*/ 906 h 1072"/>
                    <a:gd name="T8" fmla="*/ 0 w 3842"/>
                    <a:gd name="T9" fmla="*/ 193 h 1072"/>
                    <a:gd name="T10" fmla="*/ 164 w 3842"/>
                    <a:gd name="T11" fmla="*/ 0 h 1072"/>
                    <a:gd name="T12" fmla="*/ 3676 w 3842"/>
                    <a:gd name="T13" fmla="*/ 0 h 1072"/>
                    <a:gd name="T14" fmla="*/ 3841 w 3842"/>
                    <a:gd name="T15" fmla="*/ 193 h 1072"/>
                    <a:gd name="T16" fmla="*/ 3841 w 3842"/>
                    <a:gd name="T17" fmla="*/ 906 h 1072"/>
                    <a:gd name="T18" fmla="*/ 3676 w 3842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2">
                      <a:moveTo>
                        <a:pt x="3676" y="1071"/>
                      </a:moveTo>
                      <a:lnTo>
                        <a:pt x="3676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3"/>
                        <a:pt x="3841" y="193"/>
                      </a:cubicBezTo>
                      <a:cubicBezTo>
                        <a:pt x="3841" y="906"/>
                        <a:pt x="3841" y="906"/>
                        <a:pt x="3841" y="906"/>
                      </a:cubicBezTo>
                      <a:cubicBezTo>
                        <a:pt x="3841" y="988"/>
                        <a:pt x="3785" y="1071"/>
                        <a:pt x="3676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8" name="Freeform 5"/>
                <p:cNvSpPr>
                  <a:spLocks noChangeArrowheads="1"/>
                </p:cNvSpPr>
                <p:nvPr/>
              </p:nvSpPr>
              <p:spPr bwMode="auto">
                <a:xfrm>
                  <a:off x="4421188" y="2479675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5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5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8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5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9" name="Freeform 6"/>
                <p:cNvSpPr>
                  <a:spLocks noChangeArrowheads="1"/>
                </p:cNvSpPr>
                <p:nvPr/>
              </p:nvSpPr>
              <p:spPr bwMode="auto">
                <a:xfrm>
                  <a:off x="4292600" y="2332038"/>
                  <a:ext cx="1382713" cy="385762"/>
                </a:xfrm>
                <a:custGeom>
                  <a:avLst/>
                  <a:gdLst>
                    <a:gd name="T0" fmla="*/ 3676 w 3842"/>
                    <a:gd name="T1" fmla="*/ 1070 h 1071"/>
                    <a:gd name="T2" fmla="*/ 3676 w 3842"/>
                    <a:gd name="T3" fmla="*/ 1070 h 1071"/>
                    <a:gd name="T4" fmla="*/ 164 w 3842"/>
                    <a:gd name="T5" fmla="*/ 1070 h 1071"/>
                    <a:gd name="T6" fmla="*/ 0 w 3842"/>
                    <a:gd name="T7" fmla="*/ 878 h 1071"/>
                    <a:gd name="T8" fmla="*/ 0 w 3842"/>
                    <a:gd name="T9" fmla="*/ 165 h 1071"/>
                    <a:gd name="T10" fmla="*/ 164 w 3842"/>
                    <a:gd name="T11" fmla="*/ 0 h 1071"/>
                    <a:gd name="T12" fmla="*/ 3676 w 3842"/>
                    <a:gd name="T13" fmla="*/ 0 h 1071"/>
                    <a:gd name="T14" fmla="*/ 3841 w 3842"/>
                    <a:gd name="T15" fmla="*/ 165 h 1071"/>
                    <a:gd name="T16" fmla="*/ 3841 w 3842"/>
                    <a:gd name="T17" fmla="*/ 878 h 1071"/>
                    <a:gd name="T18" fmla="*/ 3676 w 3842"/>
                    <a:gd name="T19" fmla="*/ 107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1">
                      <a:moveTo>
                        <a:pt x="3676" y="1070"/>
                      </a:moveTo>
                      <a:lnTo>
                        <a:pt x="3676" y="1070"/>
                      </a:lnTo>
                      <a:cubicBezTo>
                        <a:pt x="164" y="1070"/>
                        <a:pt x="164" y="1070"/>
                        <a:pt x="164" y="1070"/>
                      </a:cubicBezTo>
                      <a:cubicBezTo>
                        <a:pt x="83" y="1070"/>
                        <a:pt x="0" y="987"/>
                        <a:pt x="0" y="878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82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2"/>
                        <a:pt x="3841" y="165"/>
                      </a:cubicBezTo>
                      <a:cubicBezTo>
                        <a:pt x="3841" y="878"/>
                        <a:pt x="3841" y="878"/>
                        <a:pt x="3841" y="878"/>
                      </a:cubicBezTo>
                      <a:cubicBezTo>
                        <a:pt x="3841" y="987"/>
                        <a:pt x="3785" y="1070"/>
                        <a:pt x="3676" y="10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03" name="TextBox 402"/>
              <p:cNvSpPr txBox="1"/>
              <p:nvPr/>
            </p:nvSpPr>
            <p:spPr>
              <a:xfrm>
                <a:off x="9802224" y="3750580"/>
                <a:ext cx="2900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</a:t>
                </a:r>
              </a:p>
            </p:txBody>
          </p:sp>
        </p:grpSp>
        <p:sp>
          <p:nvSpPr>
            <p:cNvPr id="401" name="Rectangle 400"/>
            <p:cNvSpPr/>
            <p:nvPr/>
          </p:nvSpPr>
          <p:spPr>
            <a:xfrm>
              <a:off x="4774614" y="0"/>
              <a:ext cx="669065" cy="4879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7961279" y="2518793"/>
            <a:ext cx="766749" cy="741921"/>
            <a:chOff x="4725775" y="0"/>
            <a:chExt cx="766749" cy="741921"/>
          </a:xfrm>
        </p:grpSpPr>
        <p:grpSp>
          <p:nvGrpSpPr>
            <p:cNvPr id="411" name="Group 410"/>
            <p:cNvGrpSpPr/>
            <p:nvPr/>
          </p:nvGrpSpPr>
          <p:grpSpPr>
            <a:xfrm>
              <a:off x="4725775" y="0"/>
              <a:ext cx="766749" cy="741921"/>
              <a:chOff x="9563888" y="3193325"/>
              <a:chExt cx="766749" cy="741921"/>
            </a:xfrm>
          </p:grpSpPr>
          <p:grpSp>
            <p:nvGrpSpPr>
              <p:cNvPr id="413" name="Group 412"/>
              <p:cNvGrpSpPr/>
              <p:nvPr/>
            </p:nvGrpSpPr>
            <p:grpSpPr>
              <a:xfrm>
                <a:off x="9676227" y="3193325"/>
                <a:ext cx="542065" cy="487921"/>
                <a:chOff x="4292600" y="1473200"/>
                <a:chExt cx="1382713" cy="1244600"/>
              </a:xfrm>
            </p:grpSpPr>
            <p:sp>
              <p:nvSpPr>
                <p:cNvPr id="415" name="Freeform 1"/>
                <p:cNvSpPr>
                  <a:spLocks noChangeArrowheads="1"/>
                </p:cNvSpPr>
                <p:nvPr/>
              </p:nvSpPr>
              <p:spPr bwMode="auto">
                <a:xfrm>
                  <a:off x="4421188" y="1620838"/>
                  <a:ext cx="425450" cy="88900"/>
                </a:xfrm>
                <a:custGeom>
                  <a:avLst/>
                  <a:gdLst>
                    <a:gd name="T0" fmla="*/ 1125 w 1181"/>
                    <a:gd name="T1" fmla="*/ 247 h 248"/>
                    <a:gd name="T2" fmla="*/ 1125 w 1181"/>
                    <a:gd name="T3" fmla="*/ 247 h 248"/>
                    <a:gd name="T4" fmla="*/ 55 w 1181"/>
                    <a:gd name="T5" fmla="*/ 247 h 248"/>
                    <a:gd name="T6" fmla="*/ 0 w 1181"/>
                    <a:gd name="T7" fmla="*/ 192 h 248"/>
                    <a:gd name="T8" fmla="*/ 0 w 1181"/>
                    <a:gd name="T9" fmla="*/ 55 h 248"/>
                    <a:gd name="T10" fmla="*/ 55 w 1181"/>
                    <a:gd name="T11" fmla="*/ 0 h 248"/>
                    <a:gd name="T12" fmla="*/ 1125 w 1181"/>
                    <a:gd name="T13" fmla="*/ 0 h 248"/>
                    <a:gd name="T14" fmla="*/ 1180 w 1181"/>
                    <a:gd name="T15" fmla="*/ 55 h 248"/>
                    <a:gd name="T16" fmla="*/ 1180 w 1181"/>
                    <a:gd name="T17" fmla="*/ 192 h 248"/>
                    <a:gd name="T18" fmla="*/ 1125 w 1181"/>
                    <a:gd name="T19" fmla="*/ 247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48">
                      <a:moveTo>
                        <a:pt x="1125" y="247"/>
                      </a:moveTo>
                      <a:lnTo>
                        <a:pt x="1125" y="247"/>
                      </a:lnTo>
                      <a:cubicBezTo>
                        <a:pt x="55" y="247"/>
                        <a:pt x="55" y="247"/>
                        <a:pt x="55" y="247"/>
                      </a:cubicBezTo>
                      <a:cubicBezTo>
                        <a:pt x="27" y="247"/>
                        <a:pt x="0" y="220"/>
                        <a:pt x="0" y="192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7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7"/>
                        <a:pt x="1180" y="55"/>
                      </a:cubicBezTo>
                      <a:cubicBezTo>
                        <a:pt x="1180" y="192"/>
                        <a:pt x="1180" y="192"/>
                        <a:pt x="1180" y="192"/>
                      </a:cubicBezTo>
                      <a:cubicBezTo>
                        <a:pt x="1180" y="220"/>
                        <a:pt x="1153" y="247"/>
                        <a:pt x="1125" y="24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6" name="Freeform 2"/>
                <p:cNvSpPr>
                  <a:spLocks noChangeArrowheads="1"/>
                </p:cNvSpPr>
                <p:nvPr/>
              </p:nvSpPr>
              <p:spPr bwMode="auto">
                <a:xfrm>
                  <a:off x="4292600" y="1473200"/>
                  <a:ext cx="1382713" cy="385763"/>
                </a:xfrm>
                <a:custGeom>
                  <a:avLst/>
                  <a:gdLst>
                    <a:gd name="T0" fmla="*/ 3676 w 3842"/>
                    <a:gd name="T1" fmla="*/ 1071 h 1072"/>
                    <a:gd name="T2" fmla="*/ 3676 w 3842"/>
                    <a:gd name="T3" fmla="*/ 1071 h 1072"/>
                    <a:gd name="T4" fmla="*/ 164 w 3842"/>
                    <a:gd name="T5" fmla="*/ 1071 h 1072"/>
                    <a:gd name="T6" fmla="*/ 0 w 3842"/>
                    <a:gd name="T7" fmla="*/ 906 h 1072"/>
                    <a:gd name="T8" fmla="*/ 0 w 3842"/>
                    <a:gd name="T9" fmla="*/ 193 h 1072"/>
                    <a:gd name="T10" fmla="*/ 164 w 3842"/>
                    <a:gd name="T11" fmla="*/ 0 h 1072"/>
                    <a:gd name="T12" fmla="*/ 3676 w 3842"/>
                    <a:gd name="T13" fmla="*/ 0 h 1072"/>
                    <a:gd name="T14" fmla="*/ 3841 w 3842"/>
                    <a:gd name="T15" fmla="*/ 193 h 1072"/>
                    <a:gd name="T16" fmla="*/ 3841 w 3842"/>
                    <a:gd name="T17" fmla="*/ 906 h 1072"/>
                    <a:gd name="T18" fmla="*/ 3676 w 3842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2">
                      <a:moveTo>
                        <a:pt x="3676" y="1071"/>
                      </a:moveTo>
                      <a:lnTo>
                        <a:pt x="3676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3"/>
                        <a:pt x="3841" y="193"/>
                      </a:cubicBezTo>
                      <a:cubicBezTo>
                        <a:pt x="3841" y="906"/>
                        <a:pt x="3841" y="906"/>
                        <a:pt x="3841" y="906"/>
                      </a:cubicBezTo>
                      <a:cubicBezTo>
                        <a:pt x="3841" y="988"/>
                        <a:pt x="3785" y="1071"/>
                        <a:pt x="3676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Freeform 3"/>
                <p:cNvSpPr>
                  <a:spLocks noChangeArrowheads="1"/>
                </p:cNvSpPr>
                <p:nvPr/>
              </p:nvSpPr>
              <p:spPr bwMode="auto">
                <a:xfrm>
                  <a:off x="4421188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Freeform 4"/>
                <p:cNvSpPr>
                  <a:spLocks noChangeArrowheads="1"/>
                </p:cNvSpPr>
                <p:nvPr/>
              </p:nvSpPr>
              <p:spPr bwMode="auto">
                <a:xfrm>
                  <a:off x="4292600" y="1897063"/>
                  <a:ext cx="1382713" cy="385762"/>
                </a:xfrm>
                <a:custGeom>
                  <a:avLst/>
                  <a:gdLst>
                    <a:gd name="T0" fmla="*/ 3676 w 3842"/>
                    <a:gd name="T1" fmla="*/ 1071 h 1072"/>
                    <a:gd name="T2" fmla="*/ 3676 w 3842"/>
                    <a:gd name="T3" fmla="*/ 1071 h 1072"/>
                    <a:gd name="T4" fmla="*/ 164 w 3842"/>
                    <a:gd name="T5" fmla="*/ 1071 h 1072"/>
                    <a:gd name="T6" fmla="*/ 0 w 3842"/>
                    <a:gd name="T7" fmla="*/ 906 h 1072"/>
                    <a:gd name="T8" fmla="*/ 0 w 3842"/>
                    <a:gd name="T9" fmla="*/ 193 h 1072"/>
                    <a:gd name="T10" fmla="*/ 164 w 3842"/>
                    <a:gd name="T11" fmla="*/ 0 h 1072"/>
                    <a:gd name="T12" fmla="*/ 3676 w 3842"/>
                    <a:gd name="T13" fmla="*/ 0 h 1072"/>
                    <a:gd name="T14" fmla="*/ 3841 w 3842"/>
                    <a:gd name="T15" fmla="*/ 193 h 1072"/>
                    <a:gd name="T16" fmla="*/ 3841 w 3842"/>
                    <a:gd name="T17" fmla="*/ 906 h 1072"/>
                    <a:gd name="T18" fmla="*/ 3676 w 3842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2">
                      <a:moveTo>
                        <a:pt x="3676" y="1071"/>
                      </a:moveTo>
                      <a:lnTo>
                        <a:pt x="3676" y="1071"/>
                      </a:lnTo>
                      <a:cubicBezTo>
                        <a:pt x="164" y="1071"/>
                        <a:pt x="164" y="1071"/>
                        <a:pt x="164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3"/>
                        <a:pt x="3841" y="193"/>
                      </a:cubicBezTo>
                      <a:cubicBezTo>
                        <a:pt x="3841" y="906"/>
                        <a:pt x="3841" y="906"/>
                        <a:pt x="3841" y="906"/>
                      </a:cubicBezTo>
                      <a:cubicBezTo>
                        <a:pt x="3841" y="988"/>
                        <a:pt x="3785" y="1071"/>
                        <a:pt x="3676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Freeform 5"/>
                <p:cNvSpPr>
                  <a:spLocks noChangeArrowheads="1"/>
                </p:cNvSpPr>
                <p:nvPr/>
              </p:nvSpPr>
              <p:spPr bwMode="auto">
                <a:xfrm>
                  <a:off x="4421188" y="2479675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5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5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7" y="220"/>
                        <a:pt x="0" y="193"/>
                        <a:pt x="0" y="16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8"/>
                        <a:pt x="27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5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Freeform 6"/>
                <p:cNvSpPr>
                  <a:spLocks noChangeArrowheads="1"/>
                </p:cNvSpPr>
                <p:nvPr/>
              </p:nvSpPr>
              <p:spPr bwMode="auto">
                <a:xfrm>
                  <a:off x="4292600" y="2332038"/>
                  <a:ext cx="1382713" cy="385762"/>
                </a:xfrm>
                <a:custGeom>
                  <a:avLst/>
                  <a:gdLst>
                    <a:gd name="T0" fmla="*/ 3676 w 3842"/>
                    <a:gd name="T1" fmla="*/ 1070 h 1071"/>
                    <a:gd name="T2" fmla="*/ 3676 w 3842"/>
                    <a:gd name="T3" fmla="*/ 1070 h 1071"/>
                    <a:gd name="T4" fmla="*/ 164 w 3842"/>
                    <a:gd name="T5" fmla="*/ 1070 h 1071"/>
                    <a:gd name="T6" fmla="*/ 0 w 3842"/>
                    <a:gd name="T7" fmla="*/ 878 h 1071"/>
                    <a:gd name="T8" fmla="*/ 0 w 3842"/>
                    <a:gd name="T9" fmla="*/ 165 h 1071"/>
                    <a:gd name="T10" fmla="*/ 164 w 3842"/>
                    <a:gd name="T11" fmla="*/ 0 h 1071"/>
                    <a:gd name="T12" fmla="*/ 3676 w 3842"/>
                    <a:gd name="T13" fmla="*/ 0 h 1071"/>
                    <a:gd name="T14" fmla="*/ 3841 w 3842"/>
                    <a:gd name="T15" fmla="*/ 165 h 1071"/>
                    <a:gd name="T16" fmla="*/ 3841 w 3842"/>
                    <a:gd name="T17" fmla="*/ 878 h 1071"/>
                    <a:gd name="T18" fmla="*/ 3676 w 3842"/>
                    <a:gd name="T19" fmla="*/ 1070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2" h="1071">
                      <a:moveTo>
                        <a:pt x="3676" y="1070"/>
                      </a:moveTo>
                      <a:lnTo>
                        <a:pt x="3676" y="1070"/>
                      </a:lnTo>
                      <a:cubicBezTo>
                        <a:pt x="164" y="1070"/>
                        <a:pt x="164" y="1070"/>
                        <a:pt x="164" y="1070"/>
                      </a:cubicBezTo>
                      <a:cubicBezTo>
                        <a:pt x="83" y="1070"/>
                        <a:pt x="0" y="987"/>
                        <a:pt x="0" y="878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82"/>
                        <a:pt x="83" y="0"/>
                        <a:pt x="164" y="0"/>
                      </a:cubicBezTo>
                      <a:cubicBezTo>
                        <a:pt x="3676" y="0"/>
                        <a:pt x="3676" y="0"/>
                        <a:pt x="3676" y="0"/>
                      </a:cubicBezTo>
                      <a:cubicBezTo>
                        <a:pt x="3785" y="0"/>
                        <a:pt x="3841" y="82"/>
                        <a:pt x="3841" y="165"/>
                      </a:cubicBezTo>
                      <a:cubicBezTo>
                        <a:pt x="3841" y="878"/>
                        <a:pt x="3841" y="878"/>
                        <a:pt x="3841" y="878"/>
                      </a:cubicBezTo>
                      <a:cubicBezTo>
                        <a:pt x="3841" y="987"/>
                        <a:pt x="3785" y="1070"/>
                        <a:pt x="3676" y="10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14" name="TextBox 413"/>
              <p:cNvSpPr txBox="1"/>
              <p:nvPr/>
            </p:nvSpPr>
            <p:spPr>
              <a:xfrm>
                <a:off x="9563888" y="3750580"/>
                <a:ext cx="76674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Applications</a:t>
                </a:r>
              </a:p>
            </p:txBody>
          </p:sp>
        </p:grpSp>
        <p:sp>
          <p:nvSpPr>
            <p:cNvPr id="412" name="Rectangle 411"/>
            <p:cNvSpPr/>
            <p:nvPr/>
          </p:nvSpPr>
          <p:spPr>
            <a:xfrm>
              <a:off x="4774614" y="0"/>
              <a:ext cx="669065" cy="4879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71" name="Rounded Rectangle 270"/>
          <p:cNvSpPr/>
          <p:nvPr/>
        </p:nvSpPr>
        <p:spPr>
          <a:xfrm>
            <a:off x="7821407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Resources</a:t>
            </a:r>
          </a:p>
        </p:txBody>
      </p:sp>
      <p:grpSp>
        <p:nvGrpSpPr>
          <p:cNvPr id="421" name="Group 420"/>
          <p:cNvGrpSpPr/>
          <p:nvPr/>
        </p:nvGrpSpPr>
        <p:grpSpPr>
          <a:xfrm>
            <a:off x="5575532" y="5096711"/>
            <a:ext cx="669064" cy="589896"/>
            <a:chOff x="4774613" y="0"/>
            <a:chExt cx="669064" cy="589896"/>
          </a:xfrm>
        </p:grpSpPr>
        <p:grpSp>
          <p:nvGrpSpPr>
            <p:cNvPr id="422" name="Group 421"/>
            <p:cNvGrpSpPr/>
            <p:nvPr/>
          </p:nvGrpSpPr>
          <p:grpSpPr>
            <a:xfrm>
              <a:off x="4796114" y="0"/>
              <a:ext cx="626069" cy="589896"/>
              <a:chOff x="9634228" y="2271867"/>
              <a:chExt cx="626069" cy="589896"/>
            </a:xfrm>
          </p:grpSpPr>
          <p:grpSp>
            <p:nvGrpSpPr>
              <p:cNvPr id="424" name="Group 423"/>
              <p:cNvGrpSpPr/>
              <p:nvPr/>
            </p:nvGrpSpPr>
            <p:grpSpPr>
              <a:xfrm>
                <a:off x="9676227" y="2271867"/>
                <a:ext cx="542064" cy="151230"/>
                <a:chOff x="192088" y="1897063"/>
                <a:chExt cx="1382712" cy="385762"/>
              </a:xfrm>
            </p:grpSpPr>
            <p:sp>
              <p:nvSpPr>
                <p:cNvPr id="426" name="Freeform 7"/>
                <p:cNvSpPr>
                  <a:spLocks noChangeArrowheads="1"/>
                </p:cNvSpPr>
                <p:nvPr/>
              </p:nvSpPr>
              <p:spPr bwMode="auto">
                <a:xfrm>
                  <a:off x="320675" y="2055813"/>
                  <a:ext cx="425450" cy="79375"/>
                </a:xfrm>
                <a:custGeom>
                  <a:avLst/>
                  <a:gdLst>
                    <a:gd name="T0" fmla="*/ 1125 w 1181"/>
                    <a:gd name="T1" fmla="*/ 220 h 221"/>
                    <a:gd name="T2" fmla="*/ 1125 w 1181"/>
                    <a:gd name="T3" fmla="*/ 220 h 221"/>
                    <a:gd name="T4" fmla="*/ 55 w 1181"/>
                    <a:gd name="T5" fmla="*/ 220 h 221"/>
                    <a:gd name="T6" fmla="*/ 0 w 1181"/>
                    <a:gd name="T7" fmla="*/ 165 h 221"/>
                    <a:gd name="T8" fmla="*/ 0 w 1181"/>
                    <a:gd name="T9" fmla="*/ 56 h 221"/>
                    <a:gd name="T10" fmla="*/ 55 w 1181"/>
                    <a:gd name="T11" fmla="*/ 0 h 221"/>
                    <a:gd name="T12" fmla="*/ 1125 w 1181"/>
                    <a:gd name="T13" fmla="*/ 0 h 221"/>
                    <a:gd name="T14" fmla="*/ 1180 w 1181"/>
                    <a:gd name="T15" fmla="*/ 56 h 221"/>
                    <a:gd name="T16" fmla="*/ 1180 w 1181"/>
                    <a:gd name="T17" fmla="*/ 165 h 221"/>
                    <a:gd name="T18" fmla="*/ 1125 w 1181"/>
                    <a:gd name="T19" fmla="*/ 22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1" h="221">
                      <a:moveTo>
                        <a:pt x="1125" y="220"/>
                      </a:moveTo>
                      <a:lnTo>
                        <a:pt x="1125" y="220"/>
                      </a:lnTo>
                      <a:cubicBezTo>
                        <a:pt x="55" y="220"/>
                        <a:pt x="55" y="220"/>
                        <a:pt x="55" y="220"/>
                      </a:cubicBezTo>
                      <a:cubicBezTo>
                        <a:pt x="28" y="220"/>
                        <a:pt x="0" y="193"/>
                        <a:pt x="0" y="16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28"/>
                        <a:pt x="28" y="0"/>
                        <a:pt x="55" y="0"/>
                      </a:cubicBezTo>
                      <a:cubicBezTo>
                        <a:pt x="1125" y="0"/>
                        <a:pt x="1125" y="0"/>
                        <a:pt x="1125" y="0"/>
                      </a:cubicBezTo>
                      <a:cubicBezTo>
                        <a:pt x="1153" y="0"/>
                        <a:pt x="1180" y="28"/>
                        <a:pt x="1180" y="56"/>
                      </a:cubicBezTo>
                      <a:cubicBezTo>
                        <a:pt x="1180" y="165"/>
                        <a:pt x="1180" y="165"/>
                        <a:pt x="1180" y="165"/>
                      </a:cubicBezTo>
                      <a:cubicBezTo>
                        <a:pt x="1180" y="193"/>
                        <a:pt x="1153" y="220"/>
                        <a:pt x="1125" y="22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7" name="Freeform 8"/>
                <p:cNvSpPr>
                  <a:spLocks noChangeArrowheads="1"/>
                </p:cNvSpPr>
                <p:nvPr/>
              </p:nvSpPr>
              <p:spPr bwMode="auto">
                <a:xfrm>
                  <a:off x="192088" y="1897063"/>
                  <a:ext cx="1382712" cy="385762"/>
                </a:xfrm>
                <a:custGeom>
                  <a:avLst/>
                  <a:gdLst>
                    <a:gd name="T0" fmla="*/ 3677 w 3843"/>
                    <a:gd name="T1" fmla="*/ 1071 h 1072"/>
                    <a:gd name="T2" fmla="*/ 3677 w 3843"/>
                    <a:gd name="T3" fmla="*/ 1071 h 1072"/>
                    <a:gd name="T4" fmla="*/ 165 w 3843"/>
                    <a:gd name="T5" fmla="*/ 1071 h 1072"/>
                    <a:gd name="T6" fmla="*/ 0 w 3843"/>
                    <a:gd name="T7" fmla="*/ 906 h 1072"/>
                    <a:gd name="T8" fmla="*/ 0 w 3843"/>
                    <a:gd name="T9" fmla="*/ 193 h 1072"/>
                    <a:gd name="T10" fmla="*/ 165 w 3843"/>
                    <a:gd name="T11" fmla="*/ 0 h 1072"/>
                    <a:gd name="T12" fmla="*/ 3677 w 3843"/>
                    <a:gd name="T13" fmla="*/ 0 h 1072"/>
                    <a:gd name="T14" fmla="*/ 3842 w 3843"/>
                    <a:gd name="T15" fmla="*/ 193 h 1072"/>
                    <a:gd name="T16" fmla="*/ 3842 w 3843"/>
                    <a:gd name="T17" fmla="*/ 906 h 1072"/>
                    <a:gd name="T18" fmla="*/ 3677 w 3843"/>
                    <a:gd name="T19" fmla="*/ 1071 h 10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3" h="1072">
                      <a:moveTo>
                        <a:pt x="3677" y="1071"/>
                      </a:moveTo>
                      <a:lnTo>
                        <a:pt x="3677" y="1071"/>
                      </a:lnTo>
                      <a:cubicBezTo>
                        <a:pt x="165" y="1071"/>
                        <a:pt x="165" y="1071"/>
                        <a:pt x="165" y="1071"/>
                      </a:cubicBezTo>
                      <a:cubicBezTo>
                        <a:pt x="83" y="1071"/>
                        <a:pt x="0" y="988"/>
                        <a:pt x="0" y="906"/>
                      </a:cubicBez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0" y="83"/>
                        <a:pt x="83" y="0"/>
                        <a:pt x="165" y="0"/>
                      </a:cubicBezTo>
                      <a:cubicBezTo>
                        <a:pt x="3677" y="0"/>
                        <a:pt x="3677" y="0"/>
                        <a:pt x="3677" y="0"/>
                      </a:cubicBezTo>
                      <a:cubicBezTo>
                        <a:pt x="3759" y="0"/>
                        <a:pt x="3842" y="83"/>
                        <a:pt x="3842" y="193"/>
                      </a:cubicBezTo>
                      <a:cubicBezTo>
                        <a:pt x="3842" y="906"/>
                        <a:pt x="3842" y="906"/>
                        <a:pt x="3842" y="906"/>
                      </a:cubicBezTo>
                      <a:cubicBezTo>
                        <a:pt x="3842" y="988"/>
                        <a:pt x="3759" y="1071"/>
                        <a:pt x="3677" y="107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25" name="TextBox 424"/>
              <p:cNvSpPr txBox="1"/>
              <p:nvPr/>
            </p:nvSpPr>
            <p:spPr>
              <a:xfrm>
                <a:off x="9634228" y="2492431"/>
                <a:ext cx="626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 </a:t>
                </a:r>
                <a:br>
                  <a:rPr lang="en-US" sz="1200" dirty="0"/>
                </a:br>
                <a:r>
                  <a:rPr lang="en-US" sz="1200" dirty="0"/>
                  <a:t>Controller</a:t>
                </a:r>
              </a:p>
            </p:txBody>
          </p:sp>
        </p:grpSp>
        <p:sp>
          <p:nvSpPr>
            <p:cNvPr id="423" name="Rectangle 422"/>
            <p:cNvSpPr/>
            <p:nvPr/>
          </p:nvSpPr>
          <p:spPr>
            <a:xfrm>
              <a:off x="4774613" y="0"/>
              <a:ext cx="669064" cy="15123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10595616" y="2487580"/>
            <a:ext cx="794641" cy="793750"/>
            <a:chOff x="4159092" y="0"/>
            <a:chExt cx="794641" cy="793750"/>
          </a:xfrm>
        </p:grpSpPr>
        <p:grpSp>
          <p:nvGrpSpPr>
            <p:cNvPr id="349" name="Group 348"/>
            <p:cNvGrpSpPr/>
            <p:nvPr/>
          </p:nvGrpSpPr>
          <p:grpSpPr>
            <a:xfrm>
              <a:off x="4159092" y="0"/>
              <a:ext cx="794641" cy="793750"/>
              <a:chOff x="8050769" y="5625455"/>
              <a:chExt cx="794641" cy="793750"/>
            </a:xfrm>
          </p:grpSpPr>
          <p:sp>
            <p:nvSpPr>
              <p:cNvPr id="351" name="TextBox 350"/>
              <p:cNvSpPr txBox="1"/>
              <p:nvPr/>
            </p:nvSpPr>
            <p:spPr>
              <a:xfrm>
                <a:off x="8050769" y="6234539"/>
                <a:ext cx="7946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On-Premises</a:t>
                </a:r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353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8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9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2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3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6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7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8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9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0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3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4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5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6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1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2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6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9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0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1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2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3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6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7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8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50" name="Rectangle 349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428" name="Rounded Rectangle 427"/>
          <p:cNvSpPr/>
          <p:nvPr/>
        </p:nvSpPr>
        <p:spPr>
          <a:xfrm>
            <a:off x="6663170" y="6282030"/>
            <a:ext cx="1185853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Management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10609064" y="3635313"/>
            <a:ext cx="804232" cy="665888"/>
            <a:chOff x="311278" y="0"/>
            <a:chExt cx="804232" cy="665888"/>
          </a:xfrm>
        </p:grpSpPr>
        <p:grpSp>
          <p:nvGrpSpPr>
            <p:cNvPr id="193" name="Group 192"/>
            <p:cNvGrpSpPr/>
            <p:nvPr/>
          </p:nvGrpSpPr>
          <p:grpSpPr>
            <a:xfrm>
              <a:off x="374778" y="0"/>
              <a:ext cx="677232" cy="665888"/>
              <a:chOff x="749556" y="1718664"/>
              <a:chExt cx="677232" cy="665888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908636" y="2199886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197" name="Freeform 13"/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8" name="Freeform 14"/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94" name="Rectangle 193"/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10571320" y="4708095"/>
            <a:ext cx="878446" cy="665480"/>
            <a:chOff x="285848" y="0"/>
            <a:chExt cx="878446" cy="665480"/>
          </a:xfrm>
        </p:grpSpPr>
        <p:grpSp>
          <p:nvGrpSpPr>
            <p:cNvPr id="200" name="Group 199"/>
            <p:cNvGrpSpPr/>
            <p:nvPr/>
          </p:nvGrpSpPr>
          <p:grpSpPr>
            <a:xfrm>
              <a:off x="285848" y="0"/>
              <a:ext cx="878446" cy="665480"/>
              <a:chOff x="571697" y="2935224"/>
              <a:chExt cx="878446" cy="665480"/>
            </a:xfrm>
          </p:grpSpPr>
          <p:sp>
            <p:nvSpPr>
              <p:cNvPr id="202" name="TextBox 201"/>
              <p:cNvSpPr txBox="1"/>
              <p:nvPr/>
            </p:nvSpPr>
            <p:spPr>
              <a:xfrm>
                <a:off x="571697" y="3416038"/>
                <a:ext cx="87844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Hybrid Cloud </a:t>
                </a: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672592" y="2935224"/>
                <a:ext cx="676656" cy="411480"/>
                <a:chOff x="681869" y="2750123"/>
                <a:chExt cx="588600" cy="356616"/>
              </a:xfrm>
            </p:grpSpPr>
            <p:sp>
              <p:nvSpPr>
                <p:cNvPr id="204" name="Freeform 41"/>
                <p:cNvSpPr>
                  <a:spLocks noChangeArrowheads="1"/>
                </p:cNvSpPr>
                <p:nvPr/>
              </p:nvSpPr>
              <p:spPr bwMode="auto">
                <a:xfrm>
                  <a:off x="790923" y="2750123"/>
                  <a:ext cx="479546" cy="356616"/>
                </a:xfrm>
                <a:custGeom>
                  <a:avLst/>
                  <a:gdLst>
                    <a:gd name="T0" fmla="*/ 0 w 8685"/>
                    <a:gd name="T1" fmla="*/ 6458 h 6459"/>
                    <a:gd name="T2" fmla="*/ 0 w 8685"/>
                    <a:gd name="T3" fmla="*/ 6458 h 6459"/>
                    <a:gd name="T4" fmla="*/ 5526 w 8685"/>
                    <a:gd name="T5" fmla="*/ 6458 h 6459"/>
                    <a:gd name="T6" fmla="*/ 8684 w 8685"/>
                    <a:gd name="T7" fmla="*/ 3215 h 6459"/>
                    <a:gd name="T8" fmla="*/ 5526 w 8685"/>
                    <a:gd name="T9" fmla="*/ 0 h 6459"/>
                    <a:gd name="T10" fmla="*/ 2875 w 8685"/>
                    <a:gd name="T11" fmla="*/ 1551 h 6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85" h="6459">
                      <a:moveTo>
                        <a:pt x="0" y="6458"/>
                      </a:moveTo>
                      <a:lnTo>
                        <a:pt x="0" y="6458"/>
                      </a:lnTo>
                      <a:cubicBezTo>
                        <a:pt x="5526" y="6458"/>
                        <a:pt x="5526" y="6458"/>
                        <a:pt x="5526" y="6458"/>
                      </a:cubicBezTo>
                      <a:cubicBezTo>
                        <a:pt x="7274" y="6458"/>
                        <a:pt x="8684" y="5019"/>
                        <a:pt x="8684" y="3215"/>
                      </a:cubicBezTo>
                      <a:cubicBezTo>
                        <a:pt x="8684" y="1438"/>
                        <a:pt x="7274" y="0"/>
                        <a:pt x="5526" y="0"/>
                      </a:cubicBezTo>
                      <a:cubicBezTo>
                        <a:pt x="4539" y="0"/>
                        <a:pt x="3411" y="564"/>
                        <a:pt x="2875" y="155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42"/>
                <p:cNvSpPr>
                  <a:spLocks noChangeArrowheads="1"/>
                </p:cNvSpPr>
                <p:nvPr/>
              </p:nvSpPr>
              <p:spPr bwMode="auto">
                <a:xfrm>
                  <a:off x="681869" y="2884006"/>
                  <a:ext cx="132423" cy="222733"/>
                </a:xfrm>
                <a:custGeom>
                  <a:avLst/>
                  <a:gdLst>
                    <a:gd name="T0" fmla="*/ 2397 w 2398"/>
                    <a:gd name="T1" fmla="*/ 56 h 4034"/>
                    <a:gd name="T2" fmla="*/ 2397 w 2398"/>
                    <a:gd name="T3" fmla="*/ 56 h 4034"/>
                    <a:gd name="T4" fmla="*/ 1975 w 2398"/>
                    <a:gd name="T5" fmla="*/ 0 h 4034"/>
                    <a:gd name="T6" fmla="*/ 0 w 2398"/>
                    <a:gd name="T7" fmla="*/ 2002 h 4034"/>
                    <a:gd name="T8" fmla="*/ 1975 w 2398"/>
                    <a:gd name="T9" fmla="*/ 4033 h 4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8" h="4034">
                      <a:moveTo>
                        <a:pt x="2397" y="56"/>
                      </a:moveTo>
                      <a:lnTo>
                        <a:pt x="2397" y="56"/>
                      </a:lnTo>
                      <a:cubicBezTo>
                        <a:pt x="2284" y="28"/>
                        <a:pt x="2087" y="0"/>
                        <a:pt x="1975" y="0"/>
                      </a:cubicBezTo>
                      <a:cubicBezTo>
                        <a:pt x="903" y="0"/>
                        <a:pt x="0" y="903"/>
                        <a:pt x="0" y="2002"/>
                      </a:cubicBezTo>
                      <a:cubicBezTo>
                        <a:pt x="0" y="3130"/>
                        <a:pt x="903" y="4033"/>
                        <a:pt x="1975" y="403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43"/>
                <p:cNvSpPr>
                  <a:spLocks noChangeArrowheads="1"/>
                </p:cNvSpPr>
                <p:nvPr/>
              </p:nvSpPr>
              <p:spPr bwMode="auto">
                <a:xfrm>
                  <a:off x="801877" y="2806111"/>
                  <a:ext cx="166746" cy="116843"/>
                </a:xfrm>
                <a:custGeom>
                  <a:avLst/>
                  <a:gdLst>
                    <a:gd name="T0" fmla="*/ 0 w 3019"/>
                    <a:gd name="T1" fmla="*/ 2115 h 2116"/>
                    <a:gd name="T2" fmla="*/ 0 w 3019"/>
                    <a:gd name="T3" fmla="*/ 2115 h 2116"/>
                    <a:gd name="T4" fmla="*/ 2482 w 3019"/>
                    <a:gd name="T5" fmla="*/ 0 h 2116"/>
                    <a:gd name="T6" fmla="*/ 3018 w 3019"/>
                    <a:gd name="T7" fmla="*/ 57 h 2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19" h="2116">
                      <a:moveTo>
                        <a:pt x="0" y="2115"/>
                      </a:moveTo>
                      <a:lnTo>
                        <a:pt x="0" y="2115"/>
                      </a:lnTo>
                      <a:cubicBezTo>
                        <a:pt x="226" y="846"/>
                        <a:pt x="1439" y="0"/>
                        <a:pt x="2482" y="0"/>
                      </a:cubicBezTo>
                      <a:cubicBezTo>
                        <a:pt x="2679" y="0"/>
                        <a:pt x="2849" y="29"/>
                        <a:pt x="3018" y="5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01" name="Rectangle 200"/>
            <p:cNvSpPr/>
            <p:nvPr/>
          </p:nvSpPr>
          <p:spPr>
            <a:xfrm>
              <a:off x="323243" y="0"/>
              <a:ext cx="803656" cy="411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810105" y="3847945"/>
            <a:ext cx="818491" cy="481770"/>
            <a:chOff x="2484614" y="0"/>
            <a:chExt cx="818491" cy="481770"/>
          </a:xfrm>
        </p:grpSpPr>
        <p:grpSp>
          <p:nvGrpSpPr>
            <p:cNvPr id="208" name="Group 207"/>
            <p:cNvGrpSpPr/>
            <p:nvPr/>
          </p:nvGrpSpPr>
          <p:grpSpPr>
            <a:xfrm>
              <a:off x="2548114" y="0"/>
              <a:ext cx="691491" cy="481770"/>
              <a:chOff x="5096228" y="3453476"/>
              <a:chExt cx="691491" cy="481770"/>
            </a:xfrm>
          </p:grpSpPr>
          <p:grpSp>
            <p:nvGrpSpPr>
              <p:cNvPr id="210" name="Group 209"/>
              <p:cNvGrpSpPr/>
              <p:nvPr/>
            </p:nvGrpSpPr>
            <p:grpSpPr>
              <a:xfrm>
                <a:off x="5096228" y="3453476"/>
                <a:ext cx="691491" cy="227770"/>
                <a:chOff x="77788" y="1938338"/>
                <a:chExt cx="1744662" cy="574675"/>
              </a:xfrm>
            </p:grpSpPr>
            <p:sp>
              <p:nvSpPr>
                <p:cNvPr id="212" name="Freeform 22"/>
                <p:cNvSpPr>
                  <a:spLocks noChangeArrowheads="1"/>
                </p:cNvSpPr>
                <p:nvPr/>
              </p:nvSpPr>
              <p:spPr bwMode="auto">
                <a:xfrm>
                  <a:off x="77788" y="1938338"/>
                  <a:ext cx="1744662" cy="574675"/>
                </a:xfrm>
                <a:custGeom>
                  <a:avLst/>
                  <a:gdLst>
                    <a:gd name="T0" fmla="*/ 4656 w 4845"/>
                    <a:gd name="T1" fmla="*/ 1594 h 1595"/>
                    <a:gd name="T2" fmla="*/ 4656 w 4845"/>
                    <a:gd name="T3" fmla="*/ 1594 h 1595"/>
                    <a:gd name="T4" fmla="*/ 188 w 4845"/>
                    <a:gd name="T5" fmla="*/ 1594 h 1595"/>
                    <a:gd name="T6" fmla="*/ 0 w 4845"/>
                    <a:gd name="T7" fmla="*/ 1407 h 1595"/>
                    <a:gd name="T8" fmla="*/ 0 w 4845"/>
                    <a:gd name="T9" fmla="*/ 188 h 1595"/>
                    <a:gd name="T10" fmla="*/ 188 w 4845"/>
                    <a:gd name="T11" fmla="*/ 0 h 1595"/>
                    <a:gd name="T12" fmla="*/ 4656 w 4845"/>
                    <a:gd name="T13" fmla="*/ 0 h 1595"/>
                    <a:gd name="T14" fmla="*/ 4844 w 4845"/>
                    <a:gd name="T15" fmla="*/ 188 h 1595"/>
                    <a:gd name="T16" fmla="*/ 4844 w 4845"/>
                    <a:gd name="T17" fmla="*/ 1407 h 1595"/>
                    <a:gd name="T18" fmla="*/ 4656 w 4845"/>
                    <a:gd name="T19" fmla="*/ 1594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5" h="1595">
                      <a:moveTo>
                        <a:pt x="4656" y="1594"/>
                      </a:moveTo>
                      <a:lnTo>
                        <a:pt x="4656" y="1594"/>
                      </a:lnTo>
                      <a:cubicBezTo>
                        <a:pt x="188" y="1594"/>
                        <a:pt x="188" y="1594"/>
                        <a:pt x="188" y="1594"/>
                      </a:cubicBezTo>
                      <a:cubicBezTo>
                        <a:pt x="94" y="1594"/>
                        <a:pt x="0" y="1500"/>
                        <a:pt x="0" y="140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94"/>
                        <a:pt x="94" y="0"/>
                        <a:pt x="188" y="0"/>
                      </a:cubicBezTo>
                      <a:cubicBezTo>
                        <a:pt x="4656" y="0"/>
                        <a:pt x="4656" y="0"/>
                        <a:pt x="4656" y="0"/>
                      </a:cubicBezTo>
                      <a:cubicBezTo>
                        <a:pt x="4781" y="0"/>
                        <a:pt x="4844" y="94"/>
                        <a:pt x="4844" y="188"/>
                      </a:cubicBezTo>
                      <a:cubicBezTo>
                        <a:pt x="4844" y="1407"/>
                        <a:pt x="4844" y="1407"/>
                        <a:pt x="4844" y="1407"/>
                      </a:cubicBezTo>
                      <a:cubicBezTo>
                        <a:pt x="4844" y="1500"/>
                        <a:pt x="4781" y="1594"/>
                        <a:pt x="4656" y="159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3" name="Freeform 23"/>
                <p:cNvSpPr>
                  <a:spLocks noChangeArrowheads="1"/>
                </p:cNvSpPr>
                <p:nvPr/>
              </p:nvSpPr>
              <p:spPr bwMode="auto">
                <a:xfrm>
                  <a:off x="212725" y="2163763"/>
                  <a:ext cx="415925" cy="101600"/>
                </a:xfrm>
                <a:custGeom>
                  <a:avLst/>
                  <a:gdLst>
                    <a:gd name="T0" fmla="*/ 1094 w 1157"/>
                    <a:gd name="T1" fmla="*/ 282 h 283"/>
                    <a:gd name="T2" fmla="*/ 1094 w 1157"/>
                    <a:gd name="T3" fmla="*/ 282 h 283"/>
                    <a:gd name="T4" fmla="*/ 63 w 1157"/>
                    <a:gd name="T5" fmla="*/ 282 h 283"/>
                    <a:gd name="T6" fmla="*/ 0 w 1157"/>
                    <a:gd name="T7" fmla="*/ 219 h 283"/>
                    <a:gd name="T8" fmla="*/ 0 w 1157"/>
                    <a:gd name="T9" fmla="*/ 63 h 283"/>
                    <a:gd name="T10" fmla="*/ 63 w 1157"/>
                    <a:gd name="T11" fmla="*/ 0 h 283"/>
                    <a:gd name="T12" fmla="*/ 1094 w 1157"/>
                    <a:gd name="T13" fmla="*/ 0 h 283"/>
                    <a:gd name="T14" fmla="*/ 1156 w 1157"/>
                    <a:gd name="T15" fmla="*/ 63 h 283"/>
                    <a:gd name="T16" fmla="*/ 1156 w 1157"/>
                    <a:gd name="T17" fmla="*/ 219 h 283"/>
                    <a:gd name="T18" fmla="*/ 1094 w 1157"/>
                    <a:gd name="T19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7" h="283">
                      <a:moveTo>
                        <a:pt x="1094" y="282"/>
                      </a:moveTo>
                      <a:lnTo>
                        <a:pt x="1094" y="282"/>
                      </a:lnTo>
                      <a:cubicBezTo>
                        <a:pt x="63" y="282"/>
                        <a:pt x="63" y="282"/>
                        <a:pt x="63" y="282"/>
                      </a:cubicBezTo>
                      <a:cubicBezTo>
                        <a:pt x="31" y="282"/>
                        <a:pt x="0" y="250"/>
                        <a:pt x="0" y="219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32"/>
                        <a:pt x="31" y="0"/>
                        <a:pt x="63" y="0"/>
                      </a:cubicBezTo>
                      <a:cubicBezTo>
                        <a:pt x="1094" y="0"/>
                        <a:pt x="1094" y="0"/>
                        <a:pt x="1094" y="0"/>
                      </a:cubicBezTo>
                      <a:cubicBezTo>
                        <a:pt x="1125" y="0"/>
                        <a:pt x="1156" y="32"/>
                        <a:pt x="1156" y="63"/>
                      </a:cubicBezTo>
                      <a:cubicBezTo>
                        <a:pt x="1156" y="219"/>
                        <a:pt x="1156" y="219"/>
                        <a:pt x="1156" y="219"/>
                      </a:cubicBezTo>
                      <a:cubicBezTo>
                        <a:pt x="1156" y="250"/>
                        <a:pt x="1125" y="282"/>
                        <a:pt x="1094" y="28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4" name="Freeform 24"/>
                <p:cNvSpPr>
                  <a:spLocks noChangeArrowheads="1"/>
                </p:cNvSpPr>
                <p:nvPr/>
              </p:nvSpPr>
              <p:spPr bwMode="auto">
                <a:xfrm>
                  <a:off x="719138" y="2422525"/>
                  <a:ext cx="393700" cy="90488"/>
                </a:xfrm>
                <a:custGeom>
                  <a:avLst/>
                  <a:gdLst>
                    <a:gd name="T0" fmla="*/ 0 w 1095"/>
                    <a:gd name="T1" fmla="*/ 250 h 251"/>
                    <a:gd name="T2" fmla="*/ 0 w 1095"/>
                    <a:gd name="T3" fmla="*/ 250 h 251"/>
                    <a:gd name="T4" fmla="*/ 188 w 1095"/>
                    <a:gd name="T5" fmla="*/ 31 h 251"/>
                    <a:gd name="T6" fmla="*/ 250 w 1095"/>
                    <a:gd name="T7" fmla="*/ 0 h 251"/>
                    <a:gd name="T8" fmla="*/ 1032 w 1095"/>
                    <a:gd name="T9" fmla="*/ 0 h 251"/>
                    <a:gd name="T10" fmla="*/ 1094 w 1095"/>
                    <a:gd name="T11" fmla="*/ 94 h 251"/>
                    <a:gd name="T12" fmla="*/ 1094 w 1095"/>
                    <a:gd name="T13" fmla="*/ 21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5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188" y="31"/>
                        <a:pt x="188" y="31"/>
                        <a:pt x="188" y="31"/>
                      </a:cubicBezTo>
                      <a:cubicBezTo>
                        <a:pt x="188" y="0"/>
                        <a:pt x="219" y="0"/>
                        <a:pt x="250" y="0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1063" y="0"/>
                        <a:pt x="1094" y="31"/>
                        <a:pt x="1094" y="94"/>
                      </a:cubicBezTo>
                      <a:cubicBezTo>
                        <a:pt x="1094" y="219"/>
                        <a:pt x="1094" y="219"/>
                        <a:pt x="1094" y="2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5" name="Oval 214"/>
                <p:cNvSpPr/>
                <p:nvPr/>
              </p:nvSpPr>
              <p:spPr bwMode="auto">
                <a:xfrm>
                  <a:off x="1250948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16" name="Oval 215"/>
                <p:cNvSpPr/>
                <p:nvPr/>
              </p:nvSpPr>
              <p:spPr bwMode="auto">
                <a:xfrm>
                  <a:off x="1363132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17" name="Oval 216"/>
                <p:cNvSpPr/>
                <p:nvPr/>
              </p:nvSpPr>
              <p:spPr bwMode="auto">
                <a:xfrm>
                  <a:off x="1475315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18" name="Oval 217"/>
                <p:cNvSpPr/>
                <p:nvPr/>
              </p:nvSpPr>
              <p:spPr bwMode="auto">
                <a:xfrm>
                  <a:off x="1587499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19" name="Oval 218"/>
                <p:cNvSpPr/>
                <p:nvPr/>
              </p:nvSpPr>
              <p:spPr bwMode="auto">
                <a:xfrm>
                  <a:off x="1250948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20" name="Oval 219"/>
                <p:cNvSpPr/>
                <p:nvPr/>
              </p:nvSpPr>
              <p:spPr bwMode="auto">
                <a:xfrm>
                  <a:off x="1363132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21" name="Oval 220"/>
                <p:cNvSpPr/>
                <p:nvPr/>
              </p:nvSpPr>
              <p:spPr bwMode="auto">
                <a:xfrm>
                  <a:off x="1475315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222" name="Oval 221"/>
                <p:cNvSpPr/>
                <p:nvPr/>
              </p:nvSpPr>
              <p:spPr bwMode="auto">
                <a:xfrm>
                  <a:off x="1587499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211" name="TextBox 210"/>
              <p:cNvSpPr txBox="1"/>
              <p:nvPr/>
            </p:nvSpPr>
            <p:spPr>
              <a:xfrm>
                <a:off x="5141666" y="3750580"/>
                <a:ext cx="6006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NetScaler</a:t>
                </a:r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>
              <a:off x="2484614" y="0"/>
              <a:ext cx="818491" cy="227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23" name="Rounded Rectangle 271">
            <a:extLst>
              <a:ext uri="{FF2B5EF4-FFF2-40B4-BE49-F238E27FC236}">
                <a16:creationId xmlns:a16="http://schemas.microsoft.com/office/drawing/2014/main" id="{62CB6666-8A10-4A41-90B2-E5CEDE9899D5}"/>
              </a:ext>
            </a:extLst>
          </p:cNvPr>
          <p:cNvSpPr/>
          <p:nvPr/>
        </p:nvSpPr>
        <p:spPr>
          <a:xfrm>
            <a:off x="10322128" y="1546192"/>
            <a:ext cx="1299235" cy="274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634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2495071" y="1189946"/>
            <a:ext cx="9522050" cy="555998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365"/>
            <a:ext cx="12065456" cy="1325563"/>
          </a:xfrm>
        </p:spPr>
        <p:txBody>
          <a:bodyPr/>
          <a:lstStyle/>
          <a:p>
            <a:r>
              <a:rPr lang="en-US" dirty="0"/>
              <a:t>Conceptual Architecture – Citrix</a:t>
            </a:r>
          </a:p>
        </p:txBody>
      </p:sp>
      <p:sp>
        <p:nvSpPr>
          <p:cNvPr id="482" name="Rectangle 481"/>
          <p:cNvSpPr/>
          <p:nvPr/>
        </p:nvSpPr>
        <p:spPr>
          <a:xfrm>
            <a:off x="-2624310" y="3833545"/>
            <a:ext cx="562056" cy="7479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68" name="Rectangle 167"/>
          <p:cNvSpPr/>
          <p:nvPr/>
        </p:nvSpPr>
        <p:spPr>
          <a:xfrm>
            <a:off x="2583441" y="1301242"/>
            <a:ext cx="9303759" cy="48079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62" name="Rectangle 161"/>
          <p:cNvSpPr/>
          <p:nvPr/>
        </p:nvSpPr>
        <p:spPr>
          <a:xfrm>
            <a:off x="517424" y="1419208"/>
            <a:ext cx="1929312" cy="4578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4" name="Rectangle 263"/>
          <p:cNvSpPr/>
          <p:nvPr/>
        </p:nvSpPr>
        <p:spPr>
          <a:xfrm>
            <a:off x="2687810" y="1432861"/>
            <a:ext cx="2200485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5" name="Rectangle 264"/>
          <p:cNvSpPr/>
          <p:nvPr/>
        </p:nvSpPr>
        <p:spPr>
          <a:xfrm>
            <a:off x="5082499" y="1419208"/>
            <a:ext cx="1639988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cxnSp>
        <p:nvCxnSpPr>
          <p:cNvPr id="130" name="Straight Connector 129"/>
          <p:cNvCxnSpPr>
            <a:stCxn id="325" idx="3"/>
            <a:endCxn id="164" idx="1"/>
          </p:cNvCxnSpPr>
          <p:nvPr/>
        </p:nvCxnSpPr>
        <p:spPr>
          <a:xfrm flipV="1">
            <a:off x="1258204" y="3954653"/>
            <a:ext cx="293226" cy="394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64" idx="3"/>
            <a:endCxn id="257" idx="1"/>
          </p:cNvCxnSpPr>
          <p:nvPr/>
        </p:nvCxnSpPr>
        <p:spPr>
          <a:xfrm>
            <a:off x="2402813" y="3954653"/>
            <a:ext cx="403371" cy="323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57" idx="3"/>
            <a:endCxn id="279" idx="1"/>
          </p:cNvCxnSpPr>
          <p:nvPr/>
        </p:nvCxnSpPr>
        <p:spPr>
          <a:xfrm flipV="1">
            <a:off x="3624675" y="3957328"/>
            <a:ext cx="397961" cy="563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ounded Rectangle 267"/>
          <p:cNvSpPr/>
          <p:nvPr/>
        </p:nvSpPr>
        <p:spPr>
          <a:xfrm>
            <a:off x="963361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Users</a:t>
            </a:r>
          </a:p>
        </p:txBody>
      </p:sp>
      <p:sp>
        <p:nvSpPr>
          <p:cNvPr id="269" name="Rounded Rectangle 268"/>
          <p:cNvSpPr/>
          <p:nvPr/>
        </p:nvSpPr>
        <p:spPr>
          <a:xfrm>
            <a:off x="3264555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</a:t>
            </a:r>
          </a:p>
        </p:txBody>
      </p:sp>
      <p:sp>
        <p:nvSpPr>
          <p:cNvPr id="437" name="Rectangle 436"/>
          <p:cNvSpPr/>
          <p:nvPr/>
        </p:nvSpPr>
        <p:spPr>
          <a:xfrm>
            <a:off x="6853743" y="1421658"/>
            <a:ext cx="2982322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cxnSp>
        <p:nvCxnSpPr>
          <p:cNvPr id="439" name="Straight Connector 438"/>
          <p:cNvCxnSpPr>
            <a:stCxn id="478" idx="3"/>
          </p:cNvCxnSpPr>
          <p:nvPr/>
        </p:nvCxnSpPr>
        <p:spPr>
          <a:xfrm>
            <a:off x="6172033" y="2749919"/>
            <a:ext cx="2832351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stCxn id="279" idx="3"/>
            <a:endCxn id="478" idx="0"/>
          </p:cNvCxnSpPr>
          <p:nvPr/>
        </p:nvCxnSpPr>
        <p:spPr>
          <a:xfrm flipV="1">
            <a:off x="4757422" y="2749919"/>
            <a:ext cx="878868" cy="120740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stCxn id="279" idx="3"/>
            <a:endCxn id="499" idx="0"/>
          </p:cNvCxnSpPr>
          <p:nvPr/>
        </p:nvCxnSpPr>
        <p:spPr>
          <a:xfrm>
            <a:off x="4757422" y="3957328"/>
            <a:ext cx="883567" cy="1244503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ounded Rectangle 269"/>
          <p:cNvSpPr/>
          <p:nvPr/>
        </p:nvSpPr>
        <p:spPr>
          <a:xfrm>
            <a:off x="5378995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1551430" y="3706151"/>
            <a:ext cx="851383" cy="751004"/>
            <a:chOff x="1008000" y="0"/>
            <a:chExt cx="851383" cy="751004"/>
          </a:xfrm>
        </p:grpSpPr>
        <p:grpSp>
          <p:nvGrpSpPr>
            <p:cNvPr id="163" name="Group 162"/>
            <p:cNvGrpSpPr/>
            <p:nvPr/>
          </p:nvGrpSpPr>
          <p:grpSpPr>
            <a:xfrm>
              <a:off x="1071500" y="0"/>
              <a:ext cx="724383" cy="751004"/>
              <a:chOff x="2060839" y="3184242"/>
              <a:chExt cx="724383" cy="75100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060839" y="3184242"/>
                <a:ext cx="724383" cy="497004"/>
                <a:chOff x="2137289" y="2658063"/>
                <a:chExt cx="3423533" cy="2348911"/>
              </a:xfrm>
            </p:grpSpPr>
            <p:sp>
              <p:nvSpPr>
                <p:cNvPr id="167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1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2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3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4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3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88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1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2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3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>
                  <a:off x="5122090" y="4562499"/>
                  <a:ext cx="93436" cy="0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166" name="TextBox 165"/>
              <p:cNvSpPr txBox="1"/>
              <p:nvPr/>
            </p:nvSpPr>
            <p:spPr>
              <a:xfrm>
                <a:off x="2183766" y="3750580"/>
                <a:ext cx="478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Devices</a:t>
                </a:r>
              </a:p>
            </p:txBody>
          </p:sp>
        </p:grpSp>
        <p:sp>
          <p:nvSpPr>
            <p:cNvPr id="164" name="Rectangle 163"/>
            <p:cNvSpPr/>
            <p:nvPr/>
          </p:nvSpPr>
          <p:spPr>
            <a:xfrm>
              <a:off x="1008000" y="0"/>
              <a:ext cx="851383" cy="4970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4022636" y="3696015"/>
            <a:ext cx="734786" cy="961291"/>
            <a:chOff x="254216" y="0"/>
            <a:chExt cx="734786" cy="961291"/>
          </a:xfrm>
        </p:grpSpPr>
        <p:grpSp>
          <p:nvGrpSpPr>
            <p:cNvPr id="278" name="Group 277"/>
            <p:cNvGrpSpPr/>
            <p:nvPr/>
          </p:nvGrpSpPr>
          <p:grpSpPr>
            <a:xfrm>
              <a:off x="290302" y="0"/>
              <a:ext cx="662617" cy="961291"/>
              <a:chOff x="592978" y="1900472"/>
              <a:chExt cx="662617" cy="961291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592978" y="2492431"/>
                <a:ext cx="662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</a:t>
                </a:r>
                <a:br>
                  <a:rPr lang="en-US" sz="1200" dirty="0"/>
                </a:br>
                <a:r>
                  <a:rPr lang="en-US" sz="1200" dirty="0"/>
                  <a:t>StoreFront</a:t>
                </a:r>
              </a:p>
            </p:txBody>
          </p:sp>
          <p:grpSp>
            <p:nvGrpSpPr>
              <p:cNvPr id="281" name="Group 280"/>
              <p:cNvGrpSpPr/>
              <p:nvPr/>
            </p:nvGrpSpPr>
            <p:grpSpPr>
              <a:xfrm>
                <a:off x="620392" y="1900472"/>
                <a:ext cx="607786" cy="522625"/>
                <a:chOff x="1104900" y="404813"/>
                <a:chExt cx="7942263" cy="6829425"/>
              </a:xfrm>
            </p:grpSpPr>
            <p:sp>
              <p:nvSpPr>
                <p:cNvPr id="282" name="Freeform 1"/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2"/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3"/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Freeform 4"/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6" name="Freeform 5"/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" name="Freeform 6"/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Freeform 7"/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Freeform 8"/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0" name="Freeform 9"/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1" name="Freeform 10"/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79" name="Rectangle 278"/>
            <p:cNvSpPr/>
            <p:nvPr/>
          </p:nvSpPr>
          <p:spPr>
            <a:xfrm>
              <a:off x="254216" y="0"/>
              <a:ext cx="734786" cy="522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574004" y="3681138"/>
            <a:ext cx="684200" cy="808920"/>
            <a:chOff x="1846243" y="0"/>
            <a:chExt cx="684200" cy="808920"/>
          </a:xfrm>
        </p:grpSpPr>
        <p:grpSp>
          <p:nvGrpSpPr>
            <p:cNvPr id="324" name="Group 323"/>
            <p:cNvGrpSpPr/>
            <p:nvPr/>
          </p:nvGrpSpPr>
          <p:grpSpPr>
            <a:xfrm>
              <a:off x="1909743" y="0"/>
              <a:ext cx="557200" cy="808920"/>
              <a:chOff x="3643603" y="1868177"/>
              <a:chExt cx="557200" cy="808920"/>
            </a:xfrm>
          </p:grpSpPr>
          <p:sp>
            <p:nvSpPr>
              <p:cNvPr id="326" name="TextBox 325"/>
              <p:cNvSpPr txBox="1"/>
              <p:nvPr/>
            </p:nvSpPr>
            <p:spPr>
              <a:xfrm>
                <a:off x="3777132" y="2492431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</a:t>
                </a:r>
              </a:p>
            </p:txBody>
          </p:sp>
          <p:grpSp>
            <p:nvGrpSpPr>
              <p:cNvPr id="327" name="Group 326"/>
              <p:cNvGrpSpPr/>
              <p:nvPr/>
            </p:nvGrpSpPr>
            <p:grpSpPr>
              <a:xfrm>
                <a:off x="3643603" y="1868177"/>
                <a:ext cx="557200" cy="554920"/>
                <a:chOff x="6684963" y="4586288"/>
                <a:chExt cx="2716212" cy="2705100"/>
              </a:xfrm>
            </p:grpSpPr>
            <p:sp>
              <p:nvSpPr>
                <p:cNvPr id="328" name="Freeform 26"/>
                <p:cNvSpPr>
                  <a:spLocks noChangeArrowheads="1"/>
                </p:cNvSpPr>
                <p:nvPr/>
              </p:nvSpPr>
              <p:spPr bwMode="auto">
                <a:xfrm>
                  <a:off x="7377113" y="4586288"/>
                  <a:ext cx="1308100" cy="1308100"/>
                </a:xfrm>
                <a:custGeom>
                  <a:avLst/>
                  <a:gdLst>
                    <a:gd name="T0" fmla="*/ 3632 w 3633"/>
                    <a:gd name="T1" fmla="*/ 1801 h 3634"/>
                    <a:gd name="T2" fmla="*/ 3632 w 3633"/>
                    <a:gd name="T3" fmla="*/ 1801 h 3634"/>
                    <a:gd name="T4" fmla="*/ 1800 w 3633"/>
                    <a:gd name="T5" fmla="*/ 3633 h 3634"/>
                    <a:gd name="T6" fmla="*/ 0 w 3633"/>
                    <a:gd name="T7" fmla="*/ 1801 h 3634"/>
                    <a:gd name="T8" fmla="*/ 1800 w 3633"/>
                    <a:gd name="T9" fmla="*/ 0 h 3634"/>
                    <a:gd name="T10" fmla="*/ 3632 w 3633"/>
                    <a:gd name="T11" fmla="*/ 1801 h 3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33" h="3634">
                      <a:moveTo>
                        <a:pt x="3632" y="1801"/>
                      </a:moveTo>
                      <a:lnTo>
                        <a:pt x="3632" y="1801"/>
                      </a:lnTo>
                      <a:cubicBezTo>
                        <a:pt x="3632" y="2825"/>
                        <a:pt x="2825" y="3633"/>
                        <a:pt x="1800" y="3633"/>
                      </a:cubicBezTo>
                      <a:cubicBezTo>
                        <a:pt x="807" y="3633"/>
                        <a:pt x="0" y="2825"/>
                        <a:pt x="0" y="1801"/>
                      </a:cubicBezTo>
                      <a:cubicBezTo>
                        <a:pt x="0" y="808"/>
                        <a:pt x="807" y="0"/>
                        <a:pt x="1800" y="0"/>
                      </a:cubicBezTo>
                      <a:cubicBezTo>
                        <a:pt x="2825" y="0"/>
                        <a:pt x="3632" y="808"/>
                        <a:pt x="3632" y="18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27"/>
                <p:cNvSpPr>
                  <a:spLocks noChangeArrowheads="1"/>
                </p:cNvSpPr>
                <p:nvPr/>
              </p:nvSpPr>
              <p:spPr bwMode="auto">
                <a:xfrm>
                  <a:off x="6684963" y="5949950"/>
                  <a:ext cx="2716212" cy="1341438"/>
                </a:xfrm>
                <a:custGeom>
                  <a:avLst/>
                  <a:gdLst>
                    <a:gd name="T0" fmla="*/ 7356 w 7544"/>
                    <a:gd name="T1" fmla="*/ 1799 h 3725"/>
                    <a:gd name="T2" fmla="*/ 7356 w 7544"/>
                    <a:gd name="T3" fmla="*/ 1799 h 3725"/>
                    <a:gd name="T4" fmla="*/ 5091 w 7544"/>
                    <a:gd name="T5" fmla="*/ 30 h 3725"/>
                    <a:gd name="T6" fmla="*/ 4657 w 7544"/>
                    <a:gd name="T7" fmla="*/ 248 h 3725"/>
                    <a:gd name="T8" fmla="*/ 3725 w 7544"/>
                    <a:gd name="T9" fmla="*/ 2296 h 3725"/>
                    <a:gd name="T10" fmla="*/ 2825 w 7544"/>
                    <a:gd name="T11" fmla="*/ 279 h 3725"/>
                    <a:gd name="T12" fmla="*/ 2359 w 7544"/>
                    <a:gd name="T13" fmla="*/ 61 h 3725"/>
                    <a:gd name="T14" fmla="*/ 187 w 7544"/>
                    <a:gd name="T15" fmla="*/ 1799 h 3725"/>
                    <a:gd name="T16" fmla="*/ 684 w 7544"/>
                    <a:gd name="T17" fmla="*/ 2979 h 3725"/>
                    <a:gd name="T18" fmla="*/ 3757 w 7544"/>
                    <a:gd name="T19" fmla="*/ 3724 h 3725"/>
                    <a:gd name="T20" fmla="*/ 6861 w 7544"/>
                    <a:gd name="T21" fmla="*/ 2979 h 3725"/>
                    <a:gd name="T22" fmla="*/ 7356 w 7544"/>
                    <a:gd name="T23" fmla="*/ 1799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44" h="3725">
                      <a:moveTo>
                        <a:pt x="7356" y="1799"/>
                      </a:moveTo>
                      <a:lnTo>
                        <a:pt x="7356" y="1799"/>
                      </a:lnTo>
                      <a:cubicBezTo>
                        <a:pt x="6985" y="993"/>
                        <a:pt x="6177" y="341"/>
                        <a:pt x="5091" y="30"/>
                      </a:cubicBezTo>
                      <a:cubicBezTo>
                        <a:pt x="4936" y="0"/>
                        <a:pt x="4750" y="93"/>
                        <a:pt x="4657" y="248"/>
                      </a:cubicBezTo>
                      <a:cubicBezTo>
                        <a:pt x="3725" y="2296"/>
                        <a:pt x="3725" y="2296"/>
                        <a:pt x="3725" y="2296"/>
                      </a:cubicBezTo>
                      <a:cubicBezTo>
                        <a:pt x="2825" y="279"/>
                        <a:pt x="2825" y="279"/>
                        <a:pt x="2825" y="279"/>
                      </a:cubicBezTo>
                      <a:cubicBezTo>
                        <a:pt x="2732" y="124"/>
                        <a:pt x="2546" y="0"/>
                        <a:pt x="2359" y="61"/>
                      </a:cubicBezTo>
                      <a:cubicBezTo>
                        <a:pt x="1335" y="372"/>
                        <a:pt x="529" y="993"/>
                        <a:pt x="187" y="1799"/>
                      </a:cubicBezTo>
                      <a:cubicBezTo>
                        <a:pt x="0" y="2204"/>
                        <a:pt x="218" y="2700"/>
                        <a:pt x="684" y="2979"/>
                      </a:cubicBezTo>
                      <a:cubicBezTo>
                        <a:pt x="1553" y="3445"/>
                        <a:pt x="2608" y="3724"/>
                        <a:pt x="3757" y="3724"/>
                      </a:cubicBezTo>
                      <a:cubicBezTo>
                        <a:pt x="4936" y="3724"/>
                        <a:pt x="5992" y="3445"/>
                        <a:pt x="6861" y="2979"/>
                      </a:cubicBezTo>
                      <a:cubicBezTo>
                        <a:pt x="7326" y="2700"/>
                        <a:pt x="7543" y="2204"/>
                        <a:pt x="7356" y="179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25" name="Rectangle 324"/>
            <p:cNvSpPr/>
            <p:nvPr/>
          </p:nvSpPr>
          <p:spPr>
            <a:xfrm>
              <a:off x="1846243" y="0"/>
              <a:ext cx="684200" cy="554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71" name="Rounded Rectangle 270"/>
          <p:cNvSpPr/>
          <p:nvPr/>
        </p:nvSpPr>
        <p:spPr>
          <a:xfrm>
            <a:off x="7821407" y="1542163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Resources</a:t>
            </a:r>
          </a:p>
        </p:txBody>
      </p:sp>
      <p:grpSp>
        <p:nvGrpSpPr>
          <p:cNvPr id="348" name="Group 347"/>
          <p:cNvGrpSpPr/>
          <p:nvPr/>
        </p:nvGrpSpPr>
        <p:grpSpPr>
          <a:xfrm>
            <a:off x="10595616" y="2390145"/>
            <a:ext cx="794641" cy="793750"/>
            <a:chOff x="4159092" y="0"/>
            <a:chExt cx="794641" cy="793750"/>
          </a:xfrm>
        </p:grpSpPr>
        <p:grpSp>
          <p:nvGrpSpPr>
            <p:cNvPr id="349" name="Group 348"/>
            <p:cNvGrpSpPr/>
            <p:nvPr/>
          </p:nvGrpSpPr>
          <p:grpSpPr>
            <a:xfrm>
              <a:off x="4159092" y="0"/>
              <a:ext cx="794641" cy="793750"/>
              <a:chOff x="8050769" y="5625455"/>
              <a:chExt cx="794641" cy="793750"/>
            </a:xfrm>
          </p:grpSpPr>
          <p:sp>
            <p:nvSpPr>
              <p:cNvPr id="351" name="TextBox 350"/>
              <p:cNvSpPr txBox="1"/>
              <p:nvPr/>
            </p:nvSpPr>
            <p:spPr>
              <a:xfrm>
                <a:off x="8050769" y="6234539"/>
                <a:ext cx="7946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On-Premises</a:t>
                </a:r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353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6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8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9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0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2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3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6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7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8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9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0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1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2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3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4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5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6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7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8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9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1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2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3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5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6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7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9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0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1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2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3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4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5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6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7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8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50" name="Rectangle 349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7317865" y="2866072"/>
            <a:ext cx="719253" cy="670611"/>
            <a:chOff x="1919217" y="0"/>
            <a:chExt cx="928652" cy="865848"/>
          </a:xfrm>
        </p:grpSpPr>
        <p:grpSp>
          <p:nvGrpSpPr>
            <p:cNvPr id="193" name="Group 192"/>
            <p:cNvGrpSpPr/>
            <p:nvPr/>
          </p:nvGrpSpPr>
          <p:grpSpPr>
            <a:xfrm>
              <a:off x="1919217" y="0"/>
              <a:ext cx="928652" cy="865848"/>
              <a:chOff x="3838434" y="1518704"/>
              <a:chExt cx="928652" cy="865848"/>
            </a:xfrm>
          </p:grpSpPr>
          <p:sp>
            <p:nvSpPr>
              <p:cNvPr id="195" name="TextBox 194"/>
              <p:cNvSpPr txBox="1"/>
              <p:nvPr/>
            </p:nvSpPr>
            <p:spPr>
              <a:xfrm>
                <a:off x="3838434" y="2199886"/>
                <a:ext cx="9286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Apps</a:t>
                </a:r>
              </a:p>
            </p:txBody>
          </p:sp>
          <p:grpSp>
            <p:nvGrpSpPr>
              <p:cNvPr id="196" name="Group 195"/>
              <p:cNvGrpSpPr/>
              <p:nvPr/>
            </p:nvGrpSpPr>
            <p:grpSpPr>
              <a:xfrm>
                <a:off x="3991757" y="1518704"/>
                <a:ext cx="622007" cy="611848"/>
                <a:chOff x="5921375" y="84138"/>
                <a:chExt cx="3013075" cy="2963862"/>
              </a:xfrm>
            </p:grpSpPr>
            <p:sp>
              <p:nvSpPr>
                <p:cNvPr id="197" name="Freeform 1"/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Freeform 2"/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Freeform 3"/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Freeform 4"/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Freeform 5"/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Freeform 6"/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Line 8"/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9"/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Freeform 10"/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Line 12"/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Freeform 13"/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" name="Freeform 14"/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Line 16"/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Freeform 17"/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4" name="Freeform 18"/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20"/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4" name="Rectangle 193"/>
            <p:cNvSpPr/>
            <p:nvPr/>
          </p:nvSpPr>
          <p:spPr>
            <a:xfrm>
              <a:off x="2009040" y="0"/>
              <a:ext cx="749007" cy="57487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8692585" y="2857449"/>
            <a:ext cx="588312" cy="679234"/>
            <a:chOff x="5231548" y="0"/>
            <a:chExt cx="759590" cy="876982"/>
          </a:xfrm>
        </p:grpSpPr>
        <p:grpSp>
          <p:nvGrpSpPr>
            <p:cNvPr id="218" name="Group 217"/>
            <p:cNvGrpSpPr/>
            <p:nvPr/>
          </p:nvGrpSpPr>
          <p:grpSpPr>
            <a:xfrm>
              <a:off x="5275097" y="0"/>
              <a:ext cx="672492" cy="876982"/>
              <a:chOff x="10550194" y="1761570"/>
              <a:chExt cx="672492" cy="876982"/>
            </a:xfrm>
          </p:grpSpPr>
          <p:sp>
            <p:nvSpPr>
              <p:cNvPr id="220" name="Freeform 28"/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10550194" y="2453886"/>
                <a:ext cx="6724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Apps</a:t>
                </a:r>
              </a:p>
            </p:txBody>
          </p:sp>
          <p:grpSp>
            <p:nvGrpSpPr>
              <p:cNvPr id="222" name="Group 221"/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223" name="Freeform 1"/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Freeform 2"/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3"/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Freeform 4"/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"/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Freeform 6"/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7"/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Freeform 8"/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9"/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10"/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11"/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12"/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13"/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Freeform 14"/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15"/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Freeform 16"/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17"/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Freeform 18"/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19"/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Freeform 20"/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Freeform 21"/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Freeform 22"/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23"/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24"/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Freeform 25"/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Freeform 26"/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5" name="Freeform 27"/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6" name="Freeform 28"/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0" name="Freeform 29"/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Freeform 30"/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31"/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3" name="Freeform 32"/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19" name="Rectangle 218"/>
            <p:cNvSpPr/>
            <p:nvPr/>
          </p:nvSpPr>
          <p:spPr>
            <a:xfrm>
              <a:off x="5231548" y="0"/>
              <a:ext cx="759590" cy="5860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8556528" y="1956412"/>
            <a:ext cx="860427" cy="658075"/>
            <a:chOff x="279205" y="0"/>
            <a:chExt cx="1110926" cy="849663"/>
          </a:xfrm>
        </p:grpSpPr>
        <p:grpSp>
          <p:nvGrpSpPr>
            <p:cNvPr id="335" name="Group 334"/>
            <p:cNvGrpSpPr/>
            <p:nvPr/>
          </p:nvGrpSpPr>
          <p:grpSpPr>
            <a:xfrm>
              <a:off x="279205" y="0"/>
              <a:ext cx="1110926" cy="849663"/>
              <a:chOff x="455456" y="4020955"/>
              <a:chExt cx="1110926" cy="849663"/>
            </a:xfrm>
          </p:grpSpPr>
          <p:sp>
            <p:nvSpPr>
              <p:cNvPr id="337" name="TextBox 336"/>
              <p:cNvSpPr txBox="1"/>
              <p:nvPr/>
            </p:nvSpPr>
            <p:spPr>
              <a:xfrm>
                <a:off x="455456" y="4632190"/>
                <a:ext cx="1110926" cy="23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Browser Apps</a:t>
                </a: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694831" y="4020955"/>
                <a:ext cx="632176" cy="541901"/>
                <a:chOff x="5883275" y="738188"/>
                <a:chExt cx="4002088" cy="3430587"/>
              </a:xfrm>
            </p:grpSpPr>
            <p:sp>
              <p:nvSpPr>
                <p:cNvPr id="339" name="Freeform 19"/>
                <p:cNvSpPr>
                  <a:spLocks noChangeArrowheads="1"/>
                </p:cNvSpPr>
                <p:nvPr/>
              </p:nvSpPr>
              <p:spPr bwMode="auto">
                <a:xfrm>
                  <a:off x="5883275" y="738188"/>
                  <a:ext cx="4002088" cy="3430587"/>
                </a:xfrm>
                <a:custGeom>
                  <a:avLst/>
                  <a:gdLst>
                    <a:gd name="T0" fmla="*/ 10558 w 11115"/>
                    <a:gd name="T1" fmla="*/ 9530 h 9531"/>
                    <a:gd name="T2" fmla="*/ 10558 w 11115"/>
                    <a:gd name="T3" fmla="*/ 9530 h 9531"/>
                    <a:gd name="T4" fmla="*/ 556 w 11115"/>
                    <a:gd name="T5" fmla="*/ 9530 h 9531"/>
                    <a:gd name="T6" fmla="*/ 0 w 11115"/>
                    <a:gd name="T7" fmla="*/ 8974 h 9531"/>
                    <a:gd name="T8" fmla="*/ 0 w 11115"/>
                    <a:gd name="T9" fmla="*/ 528 h 9531"/>
                    <a:gd name="T10" fmla="*/ 556 w 11115"/>
                    <a:gd name="T11" fmla="*/ 0 h 9531"/>
                    <a:gd name="T12" fmla="*/ 10558 w 11115"/>
                    <a:gd name="T13" fmla="*/ 0 h 9531"/>
                    <a:gd name="T14" fmla="*/ 11114 w 11115"/>
                    <a:gd name="T15" fmla="*/ 528 h 9531"/>
                    <a:gd name="T16" fmla="*/ 11114 w 11115"/>
                    <a:gd name="T17" fmla="*/ 8974 h 9531"/>
                    <a:gd name="T18" fmla="*/ 10558 w 11115"/>
                    <a:gd name="T19" fmla="*/ 9530 h 9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15" h="9531">
                      <a:moveTo>
                        <a:pt x="10558" y="9530"/>
                      </a:moveTo>
                      <a:lnTo>
                        <a:pt x="10558" y="9530"/>
                      </a:lnTo>
                      <a:cubicBezTo>
                        <a:pt x="556" y="9530"/>
                        <a:pt x="556" y="9530"/>
                        <a:pt x="556" y="9530"/>
                      </a:cubicBezTo>
                      <a:cubicBezTo>
                        <a:pt x="250" y="9530"/>
                        <a:pt x="0" y="9280"/>
                        <a:pt x="0" y="8974"/>
                      </a:cubicBezTo>
                      <a:cubicBezTo>
                        <a:pt x="0" y="528"/>
                        <a:pt x="0" y="528"/>
                        <a:pt x="0" y="528"/>
                      </a:cubicBezTo>
                      <a:cubicBezTo>
                        <a:pt x="0" y="250"/>
                        <a:pt x="250" y="0"/>
                        <a:pt x="556" y="0"/>
                      </a:cubicBezTo>
                      <a:cubicBezTo>
                        <a:pt x="10558" y="0"/>
                        <a:pt x="10558" y="0"/>
                        <a:pt x="10558" y="0"/>
                      </a:cubicBezTo>
                      <a:cubicBezTo>
                        <a:pt x="10864" y="0"/>
                        <a:pt x="11114" y="250"/>
                        <a:pt x="11114" y="528"/>
                      </a:cubicBezTo>
                      <a:cubicBezTo>
                        <a:pt x="11114" y="8974"/>
                        <a:pt x="11114" y="8974"/>
                        <a:pt x="11114" y="8974"/>
                      </a:cubicBezTo>
                      <a:cubicBezTo>
                        <a:pt x="11114" y="9280"/>
                        <a:pt x="10864" y="9530"/>
                        <a:pt x="10558" y="9530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" name="Freeform 20"/>
                <p:cNvSpPr>
                  <a:spLocks noChangeArrowheads="1"/>
                </p:cNvSpPr>
                <p:nvPr/>
              </p:nvSpPr>
              <p:spPr bwMode="auto">
                <a:xfrm>
                  <a:off x="6173788" y="1519238"/>
                  <a:ext cx="3430587" cy="2370137"/>
                </a:xfrm>
                <a:custGeom>
                  <a:avLst/>
                  <a:gdLst>
                    <a:gd name="T0" fmla="*/ 0 w 9531"/>
                    <a:gd name="T1" fmla="*/ 6584 h 6585"/>
                    <a:gd name="T2" fmla="*/ 0 w 9531"/>
                    <a:gd name="T3" fmla="*/ 0 h 6585"/>
                    <a:gd name="T4" fmla="*/ 9530 w 9531"/>
                    <a:gd name="T5" fmla="*/ 0 h 6585"/>
                    <a:gd name="T6" fmla="*/ 9530 w 9531"/>
                    <a:gd name="T7" fmla="*/ 6584 h 6585"/>
                    <a:gd name="T8" fmla="*/ 0 w 9531"/>
                    <a:gd name="T9" fmla="*/ 6584 h 65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31" h="6585">
                      <a:moveTo>
                        <a:pt x="0" y="6584"/>
                      </a:moveTo>
                      <a:lnTo>
                        <a:pt x="0" y="0"/>
                      </a:lnTo>
                      <a:lnTo>
                        <a:pt x="9530" y="0"/>
                      </a:lnTo>
                      <a:lnTo>
                        <a:pt x="9530" y="6584"/>
                      </a:lnTo>
                      <a:lnTo>
                        <a:pt x="0" y="6584"/>
                      </a:ln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" name="Freeform 21"/>
                <p:cNvSpPr>
                  <a:spLocks noChangeArrowheads="1"/>
                </p:cNvSpPr>
                <p:nvPr/>
              </p:nvSpPr>
              <p:spPr bwMode="auto">
                <a:xfrm>
                  <a:off x="6113463" y="1019175"/>
                  <a:ext cx="220662" cy="220663"/>
                </a:xfrm>
                <a:custGeom>
                  <a:avLst/>
                  <a:gdLst>
                    <a:gd name="T0" fmla="*/ 610 w 611"/>
                    <a:gd name="T1" fmla="*/ 306 h 612"/>
                    <a:gd name="T2" fmla="*/ 610 w 611"/>
                    <a:gd name="T3" fmla="*/ 306 h 612"/>
                    <a:gd name="T4" fmla="*/ 304 w 611"/>
                    <a:gd name="T5" fmla="*/ 611 h 612"/>
                    <a:gd name="T6" fmla="*/ 0 w 611"/>
                    <a:gd name="T7" fmla="*/ 306 h 612"/>
                    <a:gd name="T8" fmla="*/ 304 w 611"/>
                    <a:gd name="T9" fmla="*/ 0 h 612"/>
                    <a:gd name="T10" fmla="*/ 610 w 611"/>
                    <a:gd name="T11" fmla="*/ 306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1" h="612">
                      <a:moveTo>
                        <a:pt x="610" y="306"/>
                      </a:moveTo>
                      <a:lnTo>
                        <a:pt x="610" y="306"/>
                      </a:lnTo>
                      <a:cubicBezTo>
                        <a:pt x="610" y="472"/>
                        <a:pt x="471" y="611"/>
                        <a:pt x="304" y="611"/>
                      </a:cubicBezTo>
                      <a:cubicBezTo>
                        <a:pt x="138" y="611"/>
                        <a:pt x="0" y="472"/>
                        <a:pt x="0" y="306"/>
                      </a:cubicBezTo>
                      <a:cubicBezTo>
                        <a:pt x="0" y="139"/>
                        <a:pt x="138" y="0"/>
                        <a:pt x="304" y="0"/>
                      </a:cubicBezTo>
                      <a:cubicBezTo>
                        <a:pt x="471" y="0"/>
                        <a:pt x="610" y="139"/>
                        <a:pt x="610" y="3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9" name="Freeform 22"/>
                <p:cNvSpPr>
                  <a:spLocks noChangeArrowheads="1"/>
                </p:cNvSpPr>
                <p:nvPr/>
              </p:nvSpPr>
              <p:spPr bwMode="auto">
                <a:xfrm>
                  <a:off x="6502400" y="1019175"/>
                  <a:ext cx="230188" cy="220663"/>
                </a:xfrm>
                <a:custGeom>
                  <a:avLst/>
                  <a:gdLst>
                    <a:gd name="T0" fmla="*/ 639 w 640"/>
                    <a:gd name="T1" fmla="*/ 306 h 612"/>
                    <a:gd name="T2" fmla="*/ 639 w 640"/>
                    <a:gd name="T3" fmla="*/ 306 h 612"/>
                    <a:gd name="T4" fmla="*/ 333 w 640"/>
                    <a:gd name="T5" fmla="*/ 611 h 612"/>
                    <a:gd name="T6" fmla="*/ 0 w 640"/>
                    <a:gd name="T7" fmla="*/ 306 h 612"/>
                    <a:gd name="T8" fmla="*/ 333 w 640"/>
                    <a:gd name="T9" fmla="*/ 0 h 612"/>
                    <a:gd name="T10" fmla="*/ 639 w 640"/>
                    <a:gd name="T11" fmla="*/ 306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40" h="612">
                      <a:moveTo>
                        <a:pt x="639" y="306"/>
                      </a:moveTo>
                      <a:lnTo>
                        <a:pt x="639" y="306"/>
                      </a:lnTo>
                      <a:cubicBezTo>
                        <a:pt x="639" y="472"/>
                        <a:pt x="500" y="611"/>
                        <a:pt x="333" y="611"/>
                      </a:cubicBezTo>
                      <a:cubicBezTo>
                        <a:pt x="140" y="611"/>
                        <a:pt x="0" y="472"/>
                        <a:pt x="0" y="306"/>
                      </a:cubicBezTo>
                      <a:cubicBezTo>
                        <a:pt x="0" y="139"/>
                        <a:pt x="140" y="0"/>
                        <a:pt x="333" y="0"/>
                      </a:cubicBezTo>
                      <a:cubicBezTo>
                        <a:pt x="500" y="0"/>
                        <a:pt x="639" y="139"/>
                        <a:pt x="639" y="3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" name="Freeform 23"/>
                <p:cNvSpPr>
                  <a:spLocks noChangeArrowheads="1"/>
                </p:cNvSpPr>
                <p:nvPr/>
              </p:nvSpPr>
              <p:spPr bwMode="auto">
                <a:xfrm>
                  <a:off x="6904038" y="1019175"/>
                  <a:ext cx="220662" cy="220663"/>
                </a:xfrm>
                <a:custGeom>
                  <a:avLst/>
                  <a:gdLst>
                    <a:gd name="T0" fmla="*/ 611 w 612"/>
                    <a:gd name="T1" fmla="*/ 306 h 612"/>
                    <a:gd name="T2" fmla="*/ 611 w 612"/>
                    <a:gd name="T3" fmla="*/ 306 h 612"/>
                    <a:gd name="T4" fmla="*/ 305 w 612"/>
                    <a:gd name="T5" fmla="*/ 611 h 612"/>
                    <a:gd name="T6" fmla="*/ 0 w 612"/>
                    <a:gd name="T7" fmla="*/ 306 h 612"/>
                    <a:gd name="T8" fmla="*/ 305 w 612"/>
                    <a:gd name="T9" fmla="*/ 0 h 612"/>
                    <a:gd name="T10" fmla="*/ 611 w 612"/>
                    <a:gd name="T11" fmla="*/ 306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2" h="612">
                      <a:moveTo>
                        <a:pt x="611" y="306"/>
                      </a:moveTo>
                      <a:lnTo>
                        <a:pt x="611" y="306"/>
                      </a:lnTo>
                      <a:cubicBezTo>
                        <a:pt x="611" y="472"/>
                        <a:pt x="472" y="611"/>
                        <a:pt x="305" y="611"/>
                      </a:cubicBezTo>
                      <a:cubicBezTo>
                        <a:pt x="139" y="611"/>
                        <a:pt x="0" y="472"/>
                        <a:pt x="0" y="306"/>
                      </a:cubicBezTo>
                      <a:cubicBezTo>
                        <a:pt x="0" y="139"/>
                        <a:pt x="139" y="0"/>
                        <a:pt x="305" y="0"/>
                      </a:cubicBezTo>
                      <a:cubicBezTo>
                        <a:pt x="472" y="0"/>
                        <a:pt x="611" y="139"/>
                        <a:pt x="611" y="306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" name="Freeform 24"/>
                <p:cNvSpPr>
                  <a:spLocks noChangeArrowheads="1"/>
                </p:cNvSpPr>
                <p:nvPr/>
              </p:nvSpPr>
              <p:spPr bwMode="auto">
                <a:xfrm>
                  <a:off x="8023225" y="1019175"/>
                  <a:ext cx="1630363" cy="169863"/>
                </a:xfrm>
                <a:custGeom>
                  <a:avLst/>
                  <a:gdLst>
                    <a:gd name="T0" fmla="*/ 221 w 4529"/>
                    <a:gd name="T1" fmla="*/ 472 h 473"/>
                    <a:gd name="T2" fmla="*/ 221 w 4529"/>
                    <a:gd name="T3" fmla="*/ 472 h 473"/>
                    <a:gd name="T4" fmla="*/ 4306 w 4529"/>
                    <a:gd name="T5" fmla="*/ 472 h 473"/>
                    <a:gd name="T6" fmla="*/ 4528 w 4529"/>
                    <a:gd name="T7" fmla="*/ 249 h 473"/>
                    <a:gd name="T8" fmla="*/ 4528 w 4529"/>
                    <a:gd name="T9" fmla="*/ 222 h 473"/>
                    <a:gd name="T10" fmla="*/ 4306 w 4529"/>
                    <a:gd name="T11" fmla="*/ 0 h 473"/>
                    <a:gd name="T12" fmla="*/ 221 w 4529"/>
                    <a:gd name="T13" fmla="*/ 0 h 473"/>
                    <a:gd name="T14" fmla="*/ 0 w 4529"/>
                    <a:gd name="T15" fmla="*/ 222 h 473"/>
                    <a:gd name="T16" fmla="*/ 0 w 4529"/>
                    <a:gd name="T17" fmla="*/ 249 h 473"/>
                    <a:gd name="T18" fmla="*/ 221 w 4529"/>
                    <a:gd name="T19" fmla="*/ 472 h 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29" h="473">
                      <a:moveTo>
                        <a:pt x="221" y="472"/>
                      </a:moveTo>
                      <a:lnTo>
                        <a:pt x="221" y="472"/>
                      </a:lnTo>
                      <a:cubicBezTo>
                        <a:pt x="4306" y="472"/>
                        <a:pt x="4306" y="472"/>
                        <a:pt x="4306" y="472"/>
                      </a:cubicBezTo>
                      <a:cubicBezTo>
                        <a:pt x="4444" y="472"/>
                        <a:pt x="4528" y="360"/>
                        <a:pt x="4528" y="249"/>
                      </a:cubicBezTo>
                      <a:cubicBezTo>
                        <a:pt x="4528" y="222"/>
                        <a:pt x="4528" y="222"/>
                        <a:pt x="4528" y="222"/>
                      </a:cubicBezTo>
                      <a:cubicBezTo>
                        <a:pt x="4528" y="110"/>
                        <a:pt x="4444" y="0"/>
                        <a:pt x="4306" y="0"/>
                      </a:cubicBez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10" y="0"/>
                        <a:pt x="0" y="110"/>
                        <a:pt x="0" y="222"/>
                      </a:cubicBezTo>
                      <a:cubicBezTo>
                        <a:pt x="0" y="249"/>
                        <a:pt x="0" y="249"/>
                        <a:pt x="0" y="249"/>
                      </a:cubicBezTo>
                      <a:cubicBezTo>
                        <a:pt x="0" y="360"/>
                        <a:pt x="110" y="472"/>
                        <a:pt x="221" y="47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" name="Freeform 25"/>
                <p:cNvSpPr>
                  <a:spLocks noChangeArrowheads="1"/>
                </p:cNvSpPr>
                <p:nvPr/>
              </p:nvSpPr>
              <p:spPr bwMode="auto">
                <a:xfrm>
                  <a:off x="7404100" y="2549525"/>
                  <a:ext cx="1050925" cy="760413"/>
                </a:xfrm>
                <a:custGeom>
                  <a:avLst/>
                  <a:gdLst>
                    <a:gd name="T0" fmla="*/ 2917 w 2918"/>
                    <a:gd name="T1" fmla="*/ 1890 h 2113"/>
                    <a:gd name="T2" fmla="*/ 2917 w 2918"/>
                    <a:gd name="T3" fmla="*/ 1890 h 2113"/>
                    <a:gd name="T4" fmla="*/ 2695 w 2918"/>
                    <a:gd name="T5" fmla="*/ 2112 h 2113"/>
                    <a:gd name="T6" fmla="*/ 223 w 2918"/>
                    <a:gd name="T7" fmla="*/ 2112 h 2113"/>
                    <a:gd name="T8" fmla="*/ 0 w 2918"/>
                    <a:gd name="T9" fmla="*/ 1890 h 2113"/>
                    <a:gd name="T10" fmla="*/ 0 w 2918"/>
                    <a:gd name="T11" fmla="*/ 195 h 2113"/>
                    <a:gd name="T12" fmla="*/ 223 w 2918"/>
                    <a:gd name="T13" fmla="*/ 0 h 2113"/>
                    <a:gd name="T14" fmla="*/ 2695 w 2918"/>
                    <a:gd name="T15" fmla="*/ 0 h 2113"/>
                    <a:gd name="T16" fmla="*/ 2917 w 2918"/>
                    <a:gd name="T17" fmla="*/ 195 h 2113"/>
                    <a:gd name="T18" fmla="*/ 2917 w 2918"/>
                    <a:gd name="T19" fmla="*/ 1890 h 2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18" h="2113">
                      <a:moveTo>
                        <a:pt x="2917" y="1890"/>
                      </a:moveTo>
                      <a:lnTo>
                        <a:pt x="2917" y="1890"/>
                      </a:lnTo>
                      <a:cubicBezTo>
                        <a:pt x="2917" y="2029"/>
                        <a:pt x="2834" y="2112"/>
                        <a:pt x="2695" y="2112"/>
                      </a:cubicBezTo>
                      <a:cubicBezTo>
                        <a:pt x="223" y="2112"/>
                        <a:pt x="223" y="2112"/>
                        <a:pt x="223" y="2112"/>
                      </a:cubicBezTo>
                      <a:cubicBezTo>
                        <a:pt x="0" y="2112"/>
                        <a:pt x="0" y="2000"/>
                        <a:pt x="0" y="1890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0" y="83"/>
                        <a:pt x="112" y="0"/>
                        <a:pt x="223" y="0"/>
                      </a:cubicBezTo>
                      <a:cubicBezTo>
                        <a:pt x="2695" y="0"/>
                        <a:pt x="2695" y="0"/>
                        <a:pt x="2695" y="0"/>
                      </a:cubicBezTo>
                      <a:cubicBezTo>
                        <a:pt x="2834" y="0"/>
                        <a:pt x="2917" y="83"/>
                        <a:pt x="2917" y="195"/>
                      </a:cubicBezTo>
                      <a:lnTo>
                        <a:pt x="2917" y="189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3" name="Freeform 26"/>
                <p:cNvSpPr>
                  <a:spLocks noChangeArrowheads="1"/>
                </p:cNvSpPr>
                <p:nvPr/>
              </p:nvSpPr>
              <p:spPr bwMode="auto">
                <a:xfrm>
                  <a:off x="7593013" y="2049463"/>
                  <a:ext cx="669925" cy="500062"/>
                </a:xfrm>
                <a:custGeom>
                  <a:avLst/>
                  <a:gdLst>
                    <a:gd name="T0" fmla="*/ 1862 w 1863"/>
                    <a:gd name="T1" fmla="*/ 1388 h 1389"/>
                    <a:gd name="T2" fmla="*/ 1862 w 1863"/>
                    <a:gd name="T3" fmla="*/ 1388 h 1389"/>
                    <a:gd name="T4" fmla="*/ 1862 w 1863"/>
                    <a:gd name="T5" fmla="*/ 973 h 1389"/>
                    <a:gd name="T6" fmla="*/ 945 w 1863"/>
                    <a:gd name="T7" fmla="*/ 0 h 1389"/>
                    <a:gd name="T8" fmla="*/ 945 w 1863"/>
                    <a:gd name="T9" fmla="*/ 0 h 1389"/>
                    <a:gd name="T10" fmla="*/ 0 w 1863"/>
                    <a:gd name="T11" fmla="*/ 973 h 1389"/>
                    <a:gd name="T12" fmla="*/ 0 w 1863"/>
                    <a:gd name="T13" fmla="*/ 1388 h 1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63" h="1389">
                      <a:moveTo>
                        <a:pt x="1862" y="1388"/>
                      </a:moveTo>
                      <a:lnTo>
                        <a:pt x="1862" y="1388"/>
                      </a:lnTo>
                      <a:cubicBezTo>
                        <a:pt x="1862" y="973"/>
                        <a:pt x="1862" y="973"/>
                        <a:pt x="1862" y="973"/>
                      </a:cubicBezTo>
                      <a:cubicBezTo>
                        <a:pt x="1862" y="444"/>
                        <a:pt x="1445" y="0"/>
                        <a:pt x="945" y="0"/>
                      </a:cubicBezTo>
                      <a:lnTo>
                        <a:pt x="945" y="0"/>
                      </a:lnTo>
                      <a:cubicBezTo>
                        <a:pt x="416" y="0"/>
                        <a:pt x="0" y="444"/>
                        <a:pt x="0" y="973"/>
                      </a:cubicBezTo>
                      <a:cubicBezTo>
                        <a:pt x="0" y="1388"/>
                        <a:pt x="0" y="1388"/>
                        <a:pt x="0" y="1388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4" name="Freeform 27"/>
                <p:cNvSpPr>
                  <a:spLocks noChangeArrowheads="1"/>
                </p:cNvSpPr>
                <p:nvPr/>
              </p:nvSpPr>
              <p:spPr bwMode="auto">
                <a:xfrm>
                  <a:off x="7843838" y="2840038"/>
                  <a:ext cx="169862" cy="220662"/>
                </a:xfrm>
                <a:custGeom>
                  <a:avLst/>
                  <a:gdLst>
                    <a:gd name="T0" fmla="*/ 471 w 472"/>
                    <a:gd name="T1" fmla="*/ 222 h 611"/>
                    <a:gd name="T2" fmla="*/ 471 w 472"/>
                    <a:gd name="T3" fmla="*/ 222 h 611"/>
                    <a:gd name="T4" fmla="*/ 222 w 472"/>
                    <a:gd name="T5" fmla="*/ 0 h 611"/>
                    <a:gd name="T6" fmla="*/ 0 w 472"/>
                    <a:gd name="T7" fmla="*/ 222 h 611"/>
                    <a:gd name="T8" fmla="*/ 138 w 472"/>
                    <a:gd name="T9" fmla="*/ 416 h 611"/>
                    <a:gd name="T10" fmla="*/ 138 w 472"/>
                    <a:gd name="T11" fmla="*/ 499 h 611"/>
                    <a:gd name="T12" fmla="*/ 222 w 472"/>
                    <a:gd name="T13" fmla="*/ 610 h 611"/>
                    <a:gd name="T14" fmla="*/ 333 w 472"/>
                    <a:gd name="T15" fmla="*/ 499 h 611"/>
                    <a:gd name="T16" fmla="*/ 333 w 472"/>
                    <a:gd name="T17" fmla="*/ 416 h 611"/>
                    <a:gd name="T18" fmla="*/ 471 w 472"/>
                    <a:gd name="T19" fmla="*/ 222 h 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2" h="611">
                      <a:moveTo>
                        <a:pt x="471" y="222"/>
                      </a:moveTo>
                      <a:lnTo>
                        <a:pt x="471" y="222"/>
                      </a:lnTo>
                      <a:cubicBezTo>
                        <a:pt x="471" y="82"/>
                        <a:pt x="361" y="0"/>
                        <a:pt x="222" y="0"/>
                      </a:cubicBezTo>
                      <a:cubicBezTo>
                        <a:pt x="111" y="0"/>
                        <a:pt x="0" y="82"/>
                        <a:pt x="0" y="222"/>
                      </a:cubicBezTo>
                      <a:cubicBezTo>
                        <a:pt x="0" y="305"/>
                        <a:pt x="54" y="360"/>
                        <a:pt x="138" y="416"/>
                      </a:cubicBezTo>
                      <a:cubicBezTo>
                        <a:pt x="138" y="499"/>
                        <a:pt x="138" y="499"/>
                        <a:pt x="138" y="499"/>
                      </a:cubicBezTo>
                      <a:cubicBezTo>
                        <a:pt x="138" y="583"/>
                        <a:pt x="166" y="610"/>
                        <a:pt x="222" y="610"/>
                      </a:cubicBezTo>
                      <a:cubicBezTo>
                        <a:pt x="305" y="610"/>
                        <a:pt x="333" y="556"/>
                        <a:pt x="333" y="499"/>
                      </a:cubicBezTo>
                      <a:cubicBezTo>
                        <a:pt x="333" y="416"/>
                        <a:pt x="333" y="416"/>
                        <a:pt x="333" y="416"/>
                      </a:cubicBezTo>
                      <a:cubicBezTo>
                        <a:pt x="417" y="360"/>
                        <a:pt x="471" y="305"/>
                        <a:pt x="471" y="222"/>
                      </a:cubicBez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36" name="Rectangle 335"/>
            <p:cNvSpPr/>
            <p:nvPr/>
          </p:nvSpPr>
          <p:spPr>
            <a:xfrm>
              <a:off x="455081" y="0"/>
              <a:ext cx="759176" cy="5049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7363491" y="1956412"/>
            <a:ext cx="628001" cy="726205"/>
            <a:chOff x="4362165" y="0"/>
            <a:chExt cx="810834" cy="937627"/>
          </a:xfrm>
        </p:grpSpPr>
        <p:grpSp>
          <p:nvGrpSpPr>
            <p:cNvPr id="436" name="Group 435"/>
            <p:cNvGrpSpPr/>
            <p:nvPr/>
          </p:nvGrpSpPr>
          <p:grpSpPr>
            <a:xfrm>
              <a:off x="4425665" y="0"/>
              <a:ext cx="683834" cy="937627"/>
              <a:chOff x="8851330" y="4457157"/>
              <a:chExt cx="683834" cy="937627"/>
            </a:xfrm>
          </p:grpSpPr>
          <p:sp>
            <p:nvSpPr>
              <p:cNvPr id="440" name="Freeform 28"/>
              <p:cNvSpPr>
                <a:spLocks noChangeArrowheads="1"/>
              </p:cNvSpPr>
              <p:nvPr/>
            </p:nvSpPr>
            <p:spPr bwMode="auto">
              <a:xfrm>
                <a:off x="9192823" y="508617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442" name="TextBox 441"/>
              <p:cNvSpPr txBox="1"/>
              <p:nvPr/>
            </p:nvSpPr>
            <p:spPr>
              <a:xfrm>
                <a:off x="9051474" y="5156356"/>
                <a:ext cx="283549" cy="238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VDI</a:t>
                </a:r>
                <a:endParaRPr lang="en-US" sz="1100" dirty="0"/>
              </a:p>
            </p:txBody>
          </p:sp>
          <p:grpSp>
            <p:nvGrpSpPr>
              <p:cNvPr id="443" name="Group 442"/>
              <p:cNvGrpSpPr/>
              <p:nvPr/>
            </p:nvGrpSpPr>
            <p:grpSpPr>
              <a:xfrm>
                <a:off x="8851330" y="4457157"/>
                <a:ext cx="683834" cy="629865"/>
                <a:chOff x="989013" y="49213"/>
                <a:chExt cx="8186737" cy="7540625"/>
              </a:xfrm>
            </p:grpSpPr>
            <p:sp>
              <p:nvSpPr>
                <p:cNvPr id="444" name="Freeform 1"/>
                <p:cNvSpPr>
                  <a:spLocks noChangeArrowheads="1"/>
                </p:cNvSpPr>
                <p:nvPr/>
              </p:nvSpPr>
              <p:spPr bwMode="auto">
                <a:xfrm>
                  <a:off x="3379788" y="2624138"/>
                  <a:ext cx="923925" cy="1476375"/>
                </a:xfrm>
                <a:custGeom>
                  <a:avLst/>
                  <a:gdLst>
                    <a:gd name="T0" fmla="*/ 0 w 2565"/>
                    <a:gd name="T1" fmla="*/ 0 h 4103"/>
                    <a:gd name="T2" fmla="*/ 1282 w 2565"/>
                    <a:gd name="T3" fmla="*/ 4102 h 4103"/>
                    <a:gd name="T4" fmla="*/ 2564 w 2565"/>
                    <a:gd name="T5" fmla="*/ 0 h 4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65" h="4103">
                      <a:moveTo>
                        <a:pt x="0" y="0"/>
                      </a:moveTo>
                      <a:lnTo>
                        <a:pt x="1282" y="4102"/>
                      </a:lnTo>
                      <a:lnTo>
                        <a:pt x="2564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5" name="Freeform 2"/>
                <p:cNvSpPr>
                  <a:spLocks noChangeArrowheads="1"/>
                </p:cNvSpPr>
                <p:nvPr/>
              </p:nvSpPr>
              <p:spPr bwMode="auto">
                <a:xfrm>
                  <a:off x="4673599" y="2624138"/>
                  <a:ext cx="819152" cy="1476376"/>
                </a:xfrm>
                <a:custGeom>
                  <a:avLst/>
                  <a:gdLst>
                    <a:gd name="T0" fmla="*/ 1253 w 2280"/>
                    <a:gd name="T1" fmla="*/ 4102 h 4103"/>
                    <a:gd name="T2" fmla="*/ 1253 w 2280"/>
                    <a:gd name="T3" fmla="*/ 4102 h 4103"/>
                    <a:gd name="T4" fmla="*/ 0 w 2280"/>
                    <a:gd name="T5" fmla="*/ 4102 h 4103"/>
                    <a:gd name="T6" fmla="*/ 0 w 2280"/>
                    <a:gd name="T7" fmla="*/ 0 h 4103"/>
                    <a:gd name="T8" fmla="*/ 1253 w 2280"/>
                    <a:gd name="T9" fmla="*/ 0 h 4103"/>
                    <a:gd name="T10" fmla="*/ 2279 w 2280"/>
                    <a:gd name="T11" fmla="*/ 1054 h 4103"/>
                    <a:gd name="T12" fmla="*/ 2279 w 2280"/>
                    <a:gd name="T13" fmla="*/ 3049 h 4103"/>
                    <a:gd name="T14" fmla="*/ 1253 w 2280"/>
                    <a:gd name="T15" fmla="*/ 4102 h 4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80" h="4103">
                      <a:moveTo>
                        <a:pt x="1253" y="4102"/>
                      </a:moveTo>
                      <a:lnTo>
                        <a:pt x="1253" y="4102"/>
                      </a:lnTo>
                      <a:cubicBezTo>
                        <a:pt x="0" y="4102"/>
                        <a:pt x="0" y="4102"/>
                        <a:pt x="0" y="410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3" y="0"/>
                        <a:pt x="1253" y="0"/>
                        <a:pt x="1253" y="0"/>
                      </a:cubicBezTo>
                      <a:cubicBezTo>
                        <a:pt x="1823" y="0"/>
                        <a:pt x="2279" y="484"/>
                        <a:pt x="2279" y="1054"/>
                      </a:cubicBezTo>
                      <a:cubicBezTo>
                        <a:pt x="2279" y="3049"/>
                        <a:pt x="2279" y="3049"/>
                        <a:pt x="2279" y="3049"/>
                      </a:cubicBezTo>
                      <a:cubicBezTo>
                        <a:pt x="2279" y="3618"/>
                        <a:pt x="1823" y="4102"/>
                        <a:pt x="1253" y="410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7" name="Line 3"/>
                <p:cNvSpPr>
                  <a:spLocks noChangeShapeType="1"/>
                </p:cNvSpPr>
                <p:nvPr/>
              </p:nvSpPr>
              <p:spPr bwMode="auto">
                <a:xfrm>
                  <a:off x="5953125" y="2624138"/>
                  <a:ext cx="1588" cy="14763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8" name="Freeform 4"/>
                <p:cNvSpPr>
                  <a:spLocks noChangeArrowheads="1"/>
                </p:cNvSpPr>
                <p:nvPr/>
              </p:nvSpPr>
              <p:spPr bwMode="auto">
                <a:xfrm>
                  <a:off x="989013" y="973138"/>
                  <a:ext cx="7354887" cy="4964112"/>
                </a:xfrm>
                <a:custGeom>
                  <a:avLst/>
                  <a:gdLst>
                    <a:gd name="T0" fmla="*/ 19745 w 20430"/>
                    <a:gd name="T1" fmla="*/ 13790 h 13791"/>
                    <a:gd name="T2" fmla="*/ 19745 w 20430"/>
                    <a:gd name="T3" fmla="*/ 13790 h 13791"/>
                    <a:gd name="T4" fmla="*/ 684 w 20430"/>
                    <a:gd name="T5" fmla="*/ 13790 h 13791"/>
                    <a:gd name="T6" fmla="*/ 0 w 20430"/>
                    <a:gd name="T7" fmla="*/ 13106 h 13791"/>
                    <a:gd name="T8" fmla="*/ 0 w 20430"/>
                    <a:gd name="T9" fmla="*/ 684 h 13791"/>
                    <a:gd name="T10" fmla="*/ 684 w 20430"/>
                    <a:gd name="T11" fmla="*/ 0 h 13791"/>
                    <a:gd name="T12" fmla="*/ 19745 w 20430"/>
                    <a:gd name="T13" fmla="*/ 0 h 13791"/>
                    <a:gd name="T14" fmla="*/ 20429 w 20430"/>
                    <a:gd name="T15" fmla="*/ 684 h 13791"/>
                    <a:gd name="T16" fmla="*/ 20429 w 20430"/>
                    <a:gd name="T17" fmla="*/ 13106 h 13791"/>
                    <a:gd name="T18" fmla="*/ 19745 w 20430"/>
                    <a:gd name="T19" fmla="*/ 13790 h 13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430" h="13791">
                      <a:moveTo>
                        <a:pt x="19745" y="13790"/>
                      </a:moveTo>
                      <a:lnTo>
                        <a:pt x="19745" y="13790"/>
                      </a:lnTo>
                      <a:cubicBezTo>
                        <a:pt x="684" y="13790"/>
                        <a:pt x="684" y="13790"/>
                        <a:pt x="684" y="13790"/>
                      </a:cubicBezTo>
                      <a:cubicBezTo>
                        <a:pt x="314" y="13790"/>
                        <a:pt x="0" y="13476"/>
                        <a:pt x="0" y="13106"/>
                      </a:cubicBezTo>
                      <a:cubicBezTo>
                        <a:pt x="0" y="684"/>
                        <a:pt x="0" y="684"/>
                        <a:pt x="0" y="684"/>
                      </a:cubicBezTo>
                      <a:cubicBezTo>
                        <a:pt x="0" y="314"/>
                        <a:pt x="314" y="0"/>
                        <a:pt x="684" y="0"/>
                      </a:cubicBezTo>
                      <a:cubicBezTo>
                        <a:pt x="19745" y="0"/>
                        <a:pt x="19745" y="0"/>
                        <a:pt x="19745" y="0"/>
                      </a:cubicBezTo>
                      <a:cubicBezTo>
                        <a:pt x="20116" y="0"/>
                        <a:pt x="20429" y="314"/>
                        <a:pt x="20429" y="684"/>
                      </a:cubicBezTo>
                      <a:cubicBezTo>
                        <a:pt x="20429" y="13106"/>
                        <a:pt x="20429" y="13106"/>
                        <a:pt x="20429" y="13106"/>
                      </a:cubicBezTo>
                      <a:cubicBezTo>
                        <a:pt x="20429" y="13476"/>
                        <a:pt x="20116" y="13790"/>
                        <a:pt x="19745" y="1379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9" name="Freeform 5"/>
                <p:cNvSpPr>
                  <a:spLocks noChangeArrowheads="1"/>
                </p:cNvSpPr>
                <p:nvPr/>
              </p:nvSpPr>
              <p:spPr bwMode="auto">
                <a:xfrm>
                  <a:off x="1820863" y="49213"/>
                  <a:ext cx="7354887" cy="5149850"/>
                </a:xfrm>
                <a:custGeom>
                  <a:avLst/>
                  <a:gdLst>
                    <a:gd name="T0" fmla="*/ 0 w 20429"/>
                    <a:gd name="T1" fmla="*/ 1283 h 14304"/>
                    <a:gd name="T2" fmla="*/ 0 w 20429"/>
                    <a:gd name="T3" fmla="*/ 1283 h 14304"/>
                    <a:gd name="T4" fmla="*/ 0 w 20429"/>
                    <a:gd name="T5" fmla="*/ 684 h 14304"/>
                    <a:gd name="T6" fmla="*/ 683 w 20429"/>
                    <a:gd name="T7" fmla="*/ 0 h 14304"/>
                    <a:gd name="T8" fmla="*/ 19744 w 20429"/>
                    <a:gd name="T9" fmla="*/ 0 h 14304"/>
                    <a:gd name="T10" fmla="*/ 20428 w 20429"/>
                    <a:gd name="T11" fmla="*/ 684 h 14304"/>
                    <a:gd name="T12" fmla="*/ 20428 w 20429"/>
                    <a:gd name="T13" fmla="*/ 13619 h 14304"/>
                    <a:gd name="T14" fmla="*/ 19744 w 20429"/>
                    <a:gd name="T15" fmla="*/ 14303 h 14304"/>
                    <a:gd name="T16" fmla="*/ 19402 w 20429"/>
                    <a:gd name="T17" fmla="*/ 14303 h 14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429" h="14304">
                      <a:moveTo>
                        <a:pt x="0" y="1283"/>
                      </a:moveTo>
                      <a:lnTo>
                        <a:pt x="0" y="1283"/>
                      </a:lnTo>
                      <a:cubicBezTo>
                        <a:pt x="0" y="684"/>
                        <a:pt x="0" y="684"/>
                        <a:pt x="0" y="684"/>
                      </a:cubicBezTo>
                      <a:cubicBezTo>
                        <a:pt x="0" y="314"/>
                        <a:pt x="313" y="0"/>
                        <a:pt x="683" y="0"/>
                      </a:cubicBezTo>
                      <a:cubicBezTo>
                        <a:pt x="19744" y="0"/>
                        <a:pt x="19744" y="0"/>
                        <a:pt x="19744" y="0"/>
                      </a:cubicBezTo>
                      <a:cubicBezTo>
                        <a:pt x="20114" y="0"/>
                        <a:pt x="20428" y="314"/>
                        <a:pt x="20428" y="684"/>
                      </a:cubicBezTo>
                      <a:cubicBezTo>
                        <a:pt x="20428" y="13619"/>
                        <a:pt x="20428" y="13619"/>
                        <a:pt x="20428" y="13619"/>
                      </a:cubicBezTo>
                      <a:cubicBezTo>
                        <a:pt x="20428" y="13990"/>
                        <a:pt x="20114" y="14303"/>
                        <a:pt x="19744" y="14303"/>
                      </a:cubicBezTo>
                      <a:cubicBezTo>
                        <a:pt x="19402" y="14303"/>
                        <a:pt x="19402" y="14303"/>
                        <a:pt x="19402" y="143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0" name="Freeform 6"/>
                <p:cNvSpPr>
                  <a:spLocks noChangeArrowheads="1"/>
                </p:cNvSpPr>
                <p:nvPr/>
              </p:nvSpPr>
              <p:spPr bwMode="auto">
                <a:xfrm>
                  <a:off x="1450975" y="511175"/>
                  <a:ext cx="7354888" cy="5056188"/>
                </a:xfrm>
                <a:custGeom>
                  <a:avLst/>
                  <a:gdLst>
                    <a:gd name="T0" fmla="*/ 0 w 20429"/>
                    <a:gd name="T1" fmla="*/ 1282 h 14047"/>
                    <a:gd name="T2" fmla="*/ 0 w 20429"/>
                    <a:gd name="T3" fmla="*/ 1282 h 14047"/>
                    <a:gd name="T4" fmla="*/ 0 w 20429"/>
                    <a:gd name="T5" fmla="*/ 684 h 14047"/>
                    <a:gd name="T6" fmla="*/ 684 w 20429"/>
                    <a:gd name="T7" fmla="*/ 0 h 14047"/>
                    <a:gd name="T8" fmla="*/ 19744 w 20429"/>
                    <a:gd name="T9" fmla="*/ 0 h 14047"/>
                    <a:gd name="T10" fmla="*/ 20428 w 20429"/>
                    <a:gd name="T11" fmla="*/ 684 h 14047"/>
                    <a:gd name="T12" fmla="*/ 20428 w 20429"/>
                    <a:gd name="T13" fmla="*/ 13362 h 14047"/>
                    <a:gd name="T14" fmla="*/ 19744 w 20429"/>
                    <a:gd name="T15" fmla="*/ 14046 h 14047"/>
                    <a:gd name="T16" fmla="*/ 19146 w 20429"/>
                    <a:gd name="T17" fmla="*/ 14046 h 14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429" h="14047">
                      <a:moveTo>
                        <a:pt x="0" y="1282"/>
                      </a:moveTo>
                      <a:lnTo>
                        <a:pt x="0" y="1282"/>
                      </a:lnTo>
                      <a:cubicBezTo>
                        <a:pt x="0" y="684"/>
                        <a:pt x="0" y="684"/>
                        <a:pt x="0" y="684"/>
                      </a:cubicBezTo>
                      <a:cubicBezTo>
                        <a:pt x="0" y="313"/>
                        <a:pt x="313" y="0"/>
                        <a:pt x="684" y="0"/>
                      </a:cubicBezTo>
                      <a:cubicBezTo>
                        <a:pt x="19744" y="0"/>
                        <a:pt x="19744" y="0"/>
                        <a:pt x="19744" y="0"/>
                      </a:cubicBezTo>
                      <a:cubicBezTo>
                        <a:pt x="20114" y="0"/>
                        <a:pt x="20428" y="313"/>
                        <a:pt x="20428" y="684"/>
                      </a:cubicBezTo>
                      <a:cubicBezTo>
                        <a:pt x="20428" y="13362"/>
                        <a:pt x="20428" y="13362"/>
                        <a:pt x="20428" y="13362"/>
                      </a:cubicBezTo>
                      <a:cubicBezTo>
                        <a:pt x="20428" y="13732"/>
                        <a:pt x="20114" y="14046"/>
                        <a:pt x="19744" y="14046"/>
                      </a:cubicBezTo>
                      <a:cubicBezTo>
                        <a:pt x="19146" y="14046"/>
                        <a:pt x="19146" y="14046"/>
                        <a:pt x="19146" y="1404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1" name="Freeform 7"/>
                <p:cNvSpPr>
                  <a:spLocks noChangeArrowheads="1"/>
                </p:cNvSpPr>
                <p:nvPr/>
              </p:nvSpPr>
              <p:spPr bwMode="auto">
                <a:xfrm>
                  <a:off x="1450975" y="1433513"/>
                  <a:ext cx="6430963" cy="4041775"/>
                </a:xfrm>
                <a:custGeom>
                  <a:avLst/>
                  <a:gdLst>
                    <a:gd name="T0" fmla="*/ 0 w 17864"/>
                    <a:gd name="T1" fmla="*/ 11226 h 11227"/>
                    <a:gd name="T2" fmla="*/ 0 w 17864"/>
                    <a:gd name="T3" fmla="*/ 0 h 11227"/>
                    <a:gd name="T4" fmla="*/ 17863 w 17864"/>
                    <a:gd name="T5" fmla="*/ 0 h 11227"/>
                    <a:gd name="T6" fmla="*/ 17863 w 17864"/>
                    <a:gd name="T7" fmla="*/ 11226 h 11227"/>
                    <a:gd name="T8" fmla="*/ 0 w 17864"/>
                    <a:gd name="T9" fmla="*/ 11226 h 11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864" h="11227">
                      <a:moveTo>
                        <a:pt x="0" y="11226"/>
                      </a:moveTo>
                      <a:lnTo>
                        <a:pt x="0" y="0"/>
                      </a:lnTo>
                      <a:lnTo>
                        <a:pt x="17863" y="0"/>
                      </a:lnTo>
                      <a:lnTo>
                        <a:pt x="17863" y="11226"/>
                      </a:lnTo>
                      <a:lnTo>
                        <a:pt x="0" y="1122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3" name="Line 8"/>
                <p:cNvSpPr>
                  <a:spLocks noChangeShapeType="1"/>
                </p:cNvSpPr>
                <p:nvPr/>
              </p:nvSpPr>
              <p:spPr bwMode="auto">
                <a:xfrm>
                  <a:off x="5307013" y="5937250"/>
                  <a:ext cx="215900" cy="13747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4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819525" y="5935663"/>
                  <a:ext cx="204788" cy="137795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5" name="Freeform 10"/>
                <p:cNvSpPr>
                  <a:spLocks noChangeArrowheads="1"/>
                </p:cNvSpPr>
                <p:nvPr/>
              </p:nvSpPr>
              <p:spPr bwMode="auto">
                <a:xfrm>
                  <a:off x="3286125" y="7312025"/>
                  <a:ext cx="2851150" cy="277813"/>
                </a:xfrm>
                <a:custGeom>
                  <a:avLst/>
                  <a:gdLst>
                    <a:gd name="T0" fmla="*/ 7550 w 7921"/>
                    <a:gd name="T1" fmla="*/ 770 h 771"/>
                    <a:gd name="T2" fmla="*/ 7550 w 7921"/>
                    <a:gd name="T3" fmla="*/ 770 h 771"/>
                    <a:gd name="T4" fmla="*/ 371 w 7921"/>
                    <a:gd name="T5" fmla="*/ 770 h 771"/>
                    <a:gd name="T6" fmla="*/ 0 w 7921"/>
                    <a:gd name="T7" fmla="*/ 428 h 771"/>
                    <a:gd name="T8" fmla="*/ 0 w 7921"/>
                    <a:gd name="T9" fmla="*/ 371 h 771"/>
                    <a:gd name="T10" fmla="*/ 371 w 7921"/>
                    <a:gd name="T11" fmla="*/ 0 h 771"/>
                    <a:gd name="T12" fmla="*/ 7550 w 7921"/>
                    <a:gd name="T13" fmla="*/ 0 h 771"/>
                    <a:gd name="T14" fmla="*/ 7920 w 7921"/>
                    <a:gd name="T15" fmla="*/ 371 h 771"/>
                    <a:gd name="T16" fmla="*/ 7920 w 7921"/>
                    <a:gd name="T17" fmla="*/ 428 h 771"/>
                    <a:gd name="T18" fmla="*/ 7550 w 7921"/>
                    <a:gd name="T19" fmla="*/ 770 h 7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21" h="771">
                      <a:moveTo>
                        <a:pt x="7550" y="770"/>
                      </a:moveTo>
                      <a:lnTo>
                        <a:pt x="7550" y="770"/>
                      </a:lnTo>
                      <a:cubicBezTo>
                        <a:pt x="371" y="770"/>
                        <a:pt x="371" y="770"/>
                        <a:pt x="371" y="770"/>
                      </a:cubicBezTo>
                      <a:cubicBezTo>
                        <a:pt x="171" y="770"/>
                        <a:pt x="0" y="628"/>
                        <a:pt x="0" y="428"/>
                      </a:cubicBezTo>
                      <a:cubicBezTo>
                        <a:pt x="0" y="371"/>
                        <a:pt x="0" y="371"/>
                        <a:pt x="0" y="371"/>
                      </a:cubicBezTo>
                      <a:cubicBezTo>
                        <a:pt x="0" y="172"/>
                        <a:pt x="171" y="0"/>
                        <a:pt x="371" y="0"/>
                      </a:cubicBezTo>
                      <a:cubicBezTo>
                        <a:pt x="7550" y="0"/>
                        <a:pt x="7550" y="0"/>
                        <a:pt x="7550" y="0"/>
                      </a:cubicBezTo>
                      <a:cubicBezTo>
                        <a:pt x="7749" y="0"/>
                        <a:pt x="7920" y="172"/>
                        <a:pt x="7920" y="371"/>
                      </a:cubicBezTo>
                      <a:cubicBezTo>
                        <a:pt x="7920" y="428"/>
                        <a:pt x="7920" y="428"/>
                        <a:pt x="7920" y="428"/>
                      </a:cubicBezTo>
                      <a:cubicBezTo>
                        <a:pt x="7920" y="628"/>
                        <a:pt x="7749" y="770"/>
                        <a:pt x="7550" y="7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38" name="Rectangle 437"/>
            <p:cNvSpPr/>
            <p:nvPr/>
          </p:nvSpPr>
          <p:spPr>
            <a:xfrm>
              <a:off x="4362165" y="0"/>
              <a:ext cx="810834" cy="59289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5470118" y="2482021"/>
            <a:ext cx="868123" cy="974436"/>
            <a:chOff x="11018027" y="2064383"/>
            <a:chExt cx="868123" cy="974436"/>
          </a:xfrm>
        </p:grpSpPr>
        <p:sp>
          <p:nvSpPr>
            <p:cNvPr id="459" name="Freeform 28"/>
            <p:cNvSpPr>
              <a:spLocks noChangeArrowheads="1"/>
            </p:cNvSpPr>
            <p:nvPr/>
          </p:nvSpPr>
          <p:spPr bwMode="auto">
            <a:xfrm>
              <a:off x="11451660" y="2599304"/>
              <a:ext cx="849" cy="84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64676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/>
            </a:p>
          </p:txBody>
        </p:sp>
        <p:grpSp>
          <p:nvGrpSpPr>
            <p:cNvPr id="460" name="Group 459"/>
            <p:cNvGrpSpPr/>
            <p:nvPr/>
          </p:nvGrpSpPr>
          <p:grpSpPr>
            <a:xfrm>
              <a:off x="11184199" y="2064383"/>
              <a:ext cx="535770" cy="535770"/>
              <a:chOff x="1822450" y="177800"/>
              <a:chExt cx="7154863" cy="7154863"/>
            </a:xfrm>
            <a:noFill/>
          </p:grpSpPr>
          <p:sp>
            <p:nvSpPr>
              <p:cNvPr id="462" name="Line 1"/>
              <p:cNvSpPr>
                <a:spLocks noChangeShapeType="1"/>
              </p:cNvSpPr>
              <p:nvPr/>
            </p:nvSpPr>
            <p:spPr bwMode="auto">
              <a:xfrm>
                <a:off x="5387969" y="4355697"/>
                <a:ext cx="1589" cy="1800221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3" name="Freeform 2"/>
              <p:cNvSpPr>
                <a:spLocks noChangeArrowheads="1"/>
              </p:cNvSpPr>
              <p:nvPr/>
            </p:nvSpPr>
            <p:spPr bwMode="auto">
              <a:xfrm>
                <a:off x="5118100" y="6118225"/>
                <a:ext cx="550863" cy="552450"/>
              </a:xfrm>
              <a:custGeom>
                <a:avLst/>
                <a:gdLst>
                  <a:gd name="T0" fmla="*/ 0 w 1531"/>
                  <a:gd name="T1" fmla="*/ 782 h 1533"/>
                  <a:gd name="T2" fmla="*/ 0 w 1531"/>
                  <a:gd name="T3" fmla="*/ 782 h 1533"/>
                  <a:gd name="T4" fmla="*/ 750 w 1531"/>
                  <a:gd name="T5" fmla="*/ 1532 h 1533"/>
                  <a:gd name="T6" fmla="*/ 1530 w 1531"/>
                  <a:gd name="T7" fmla="*/ 782 h 1533"/>
                  <a:gd name="T8" fmla="*/ 750 w 1531"/>
                  <a:gd name="T9" fmla="*/ 0 h 1533"/>
                  <a:gd name="T10" fmla="*/ 0 w 1531"/>
                  <a:gd name="T11" fmla="*/ 78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33">
                    <a:moveTo>
                      <a:pt x="0" y="782"/>
                    </a:moveTo>
                    <a:lnTo>
                      <a:pt x="0" y="782"/>
                    </a:lnTo>
                    <a:cubicBezTo>
                      <a:pt x="0" y="1188"/>
                      <a:pt x="344" y="1532"/>
                      <a:pt x="750" y="1532"/>
                    </a:cubicBezTo>
                    <a:cubicBezTo>
                      <a:pt x="1187" y="1532"/>
                      <a:pt x="1530" y="1188"/>
                      <a:pt x="1530" y="782"/>
                    </a:cubicBez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8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64" name="Line 3"/>
              <p:cNvSpPr>
                <a:spLocks noChangeShapeType="1"/>
              </p:cNvSpPr>
              <p:nvPr/>
            </p:nvSpPr>
            <p:spPr bwMode="auto">
              <a:xfrm flipV="1">
                <a:off x="5387969" y="1364067"/>
                <a:ext cx="1589" cy="180339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5" name="Freeform 4"/>
              <p:cNvSpPr>
                <a:spLocks noChangeArrowheads="1"/>
              </p:cNvSpPr>
              <p:nvPr/>
            </p:nvSpPr>
            <p:spPr bwMode="auto">
              <a:xfrm>
                <a:off x="5118100" y="852488"/>
                <a:ext cx="550863" cy="539750"/>
              </a:xfrm>
              <a:custGeom>
                <a:avLst/>
                <a:gdLst>
                  <a:gd name="T0" fmla="*/ 1530 w 1531"/>
                  <a:gd name="T1" fmla="*/ 750 h 1501"/>
                  <a:gd name="T2" fmla="*/ 1530 w 1531"/>
                  <a:gd name="T3" fmla="*/ 750 h 1501"/>
                  <a:gd name="T4" fmla="*/ 750 w 1531"/>
                  <a:gd name="T5" fmla="*/ 0 h 1501"/>
                  <a:gd name="T6" fmla="*/ 0 w 1531"/>
                  <a:gd name="T7" fmla="*/ 750 h 1501"/>
                  <a:gd name="T8" fmla="*/ 750 w 1531"/>
                  <a:gd name="T9" fmla="*/ 1500 h 1501"/>
                  <a:gd name="T10" fmla="*/ 1530 w 1531"/>
                  <a:gd name="T11" fmla="*/ 750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01">
                    <a:moveTo>
                      <a:pt x="1530" y="750"/>
                    </a:moveTo>
                    <a:lnTo>
                      <a:pt x="1530" y="750"/>
                    </a:ln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50"/>
                    </a:cubicBezTo>
                    <a:cubicBezTo>
                      <a:pt x="0" y="1157"/>
                      <a:pt x="344" y="1500"/>
                      <a:pt x="750" y="1500"/>
                    </a:cubicBezTo>
                    <a:cubicBezTo>
                      <a:pt x="1187" y="1500"/>
                      <a:pt x="1530" y="1157"/>
                      <a:pt x="1530" y="75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66" name="Line 5"/>
              <p:cNvSpPr>
                <a:spLocks noChangeShapeType="1"/>
              </p:cNvSpPr>
              <p:nvPr/>
            </p:nvSpPr>
            <p:spPr bwMode="auto">
              <a:xfrm flipH="1">
                <a:off x="3785006" y="4108054"/>
                <a:ext cx="1274767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7" name="Freeform 6"/>
              <p:cNvSpPr>
                <a:spLocks noChangeArrowheads="1"/>
              </p:cNvSpPr>
              <p:nvPr/>
            </p:nvSpPr>
            <p:spPr bwMode="auto">
              <a:xfrm>
                <a:off x="3238500" y="5319713"/>
                <a:ext cx="596900" cy="608012"/>
              </a:xfrm>
              <a:custGeom>
                <a:avLst/>
                <a:gdLst>
                  <a:gd name="T0" fmla="*/ 282 w 1658"/>
                  <a:gd name="T1" fmla="*/ 312 h 1688"/>
                  <a:gd name="T2" fmla="*/ 282 w 1658"/>
                  <a:gd name="T3" fmla="*/ 312 h 1688"/>
                  <a:gd name="T4" fmla="*/ 282 w 1658"/>
                  <a:gd name="T5" fmla="*/ 1375 h 1688"/>
                  <a:gd name="T6" fmla="*/ 1375 w 1658"/>
                  <a:gd name="T7" fmla="*/ 1375 h 1688"/>
                  <a:gd name="T8" fmla="*/ 1375 w 1658"/>
                  <a:gd name="T9" fmla="*/ 312 h 1688"/>
                  <a:gd name="T10" fmla="*/ 282 w 1658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88">
                    <a:moveTo>
                      <a:pt x="282" y="312"/>
                    </a:moveTo>
                    <a:lnTo>
                      <a:pt x="282" y="312"/>
                    </a:lnTo>
                    <a:cubicBezTo>
                      <a:pt x="0" y="593"/>
                      <a:pt x="0" y="1093"/>
                      <a:pt x="282" y="1375"/>
                    </a:cubicBezTo>
                    <a:cubicBezTo>
                      <a:pt x="594" y="1687"/>
                      <a:pt x="1063" y="1687"/>
                      <a:pt x="1375" y="1375"/>
                    </a:cubicBezTo>
                    <a:cubicBezTo>
                      <a:pt x="1657" y="1093"/>
                      <a:pt x="1657" y="593"/>
                      <a:pt x="1375" y="312"/>
                    </a:cubicBezTo>
                    <a:cubicBezTo>
                      <a:pt x="1063" y="0"/>
                      <a:pt x="594" y="0"/>
                      <a:pt x="282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68" name="Line 7"/>
              <p:cNvSpPr>
                <a:spLocks noChangeShapeType="1"/>
              </p:cNvSpPr>
              <p:nvPr/>
            </p:nvSpPr>
            <p:spPr bwMode="auto">
              <a:xfrm flipV="1">
                <a:off x="5752704" y="2140356"/>
                <a:ext cx="1282699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9" name="Freeform 8"/>
              <p:cNvSpPr>
                <a:spLocks noChangeArrowheads="1"/>
              </p:cNvSpPr>
              <p:nvPr/>
            </p:nvSpPr>
            <p:spPr bwMode="auto">
              <a:xfrm>
                <a:off x="6973888" y="1595438"/>
                <a:ext cx="608012" cy="596900"/>
              </a:xfrm>
              <a:custGeom>
                <a:avLst/>
                <a:gdLst>
                  <a:gd name="T0" fmla="*/ 1375 w 1689"/>
                  <a:gd name="T1" fmla="*/ 1375 h 1657"/>
                  <a:gd name="T2" fmla="*/ 1375 w 1689"/>
                  <a:gd name="T3" fmla="*/ 1375 h 1657"/>
                  <a:gd name="T4" fmla="*/ 1375 w 1689"/>
                  <a:gd name="T5" fmla="*/ 281 h 1657"/>
                  <a:gd name="T6" fmla="*/ 313 w 1689"/>
                  <a:gd name="T7" fmla="*/ 281 h 1657"/>
                  <a:gd name="T8" fmla="*/ 313 w 1689"/>
                  <a:gd name="T9" fmla="*/ 1375 h 1657"/>
                  <a:gd name="T10" fmla="*/ 1375 w 1689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57">
                    <a:moveTo>
                      <a:pt x="1375" y="1375"/>
                    </a:moveTo>
                    <a:lnTo>
                      <a:pt x="1375" y="1375"/>
                    </a:lnTo>
                    <a:cubicBezTo>
                      <a:pt x="1688" y="1062"/>
                      <a:pt x="1688" y="594"/>
                      <a:pt x="1375" y="281"/>
                    </a:cubicBezTo>
                    <a:cubicBezTo>
                      <a:pt x="1094" y="0"/>
                      <a:pt x="594" y="0"/>
                      <a:pt x="313" y="281"/>
                    </a:cubicBezTo>
                    <a:cubicBezTo>
                      <a:pt x="0" y="594"/>
                      <a:pt x="0" y="1062"/>
                      <a:pt x="313" y="1375"/>
                    </a:cubicBezTo>
                    <a:cubicBezTo>
                      <a:pt x="594" y="1656"/>
                      <a:pt x="1094" y="1656"/>
                      <a:pt x="1375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0" name="Line 9"/>
              <p:cNvSpPr>
                <a:spLocks noChangeShapeType="1"/>
              </p:cNvSpPr>
              <p:nvPr/>
            </p:nvSpPr>
            <p:spPr bwMode="auto">
              <a:xfrm flipH="1" flipV="1">
                <a:off x="5749525" y="4106464"/>
                <a:ext cx="1285878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1" name="Freeform 10"/>
              <p:cNvSpPr>
                <a:spLocks noChangeArrowheads="1"/>
              </p:cNvSpPr>
              <p:nvPr/>
            </p:nvSpPr>
            <p:spPr bwMode="auto">
              <a:xfrm>
                <a:off x="6973888" y="5319713"/>
                <a:ext cx="608012" cy="608012"/>
              </a:xfrm>
              <a:custGeom>
                <a:avLst/>
                <a:gdLst>
                  <a:gd name="T0" fmla="*/ 1375 w 1689"/>
                  <a:gd name="T1" fmla="*/ 312 h 1688"/>
                  <a:gd name="T2" fmla="*/ 1375 w 1689"/>
                  <a:gd name="T3" fmla="*/ 312 h 1688"/>
                  <a:gd name="T4" fmla="*/ 1375 w 1689"/>
                  <a:gd name="T5" fmla="*/ 1375 h 1688"/>
                  <a:gd name="T6" fmla="*/ 313 w 1689"/>
                  <a:gd name="T7" fmla="*/ 1375 h 1688"/>
                  <a:gd name="T8" fmla="*/ 313 w 1689"/>
                  <a:gd name="T9" fmla="*/ 312 h 1688"/>
                  <a:gd name="T10" fmla="*/ 1375 w 1689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88">
                    <a:moveTo>
                      <a:pt x="1375" y="312"/>
                    </a:moveTo>
                    <a:lnTo>
                      <a:pt x="1375" y="312"/>
                    </a:lnTo>
                    <a:cubicBezTo>
                      <a:pt x="1688" y="593"/>
                      <a:pt x="1688" y="1093"/>
                      <a:pt x="1375" y="1375"/>
                    </a:cubicBezTo>
                    <a:cubicBezTo>
                      <a:pt x="1094" y="1687"/>
                      <a:pt x="594" y="1687"/>
                      <a:pt x="313" y="1375"/>
                    </a:cubicBezTo>
                    <a:cubicBezTo>
                      <a:pt x="0" y="1093"/>
                      <a:pt x="0" y="593"/>
                      <a:pt x="313" y="312"/>
                    </a:cubicBezTo>
                    <a:cubicBezTo>
                      <a:pt x="594" y="0"/>
                      <a:pt x="1094" y="0"/>
                      <a:pt x="1375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2" name="Line 11"/>
              <p:cNvSpPr>
                <a:spLocks noChangeShapeType="1"/>
              </p:cNvSpPr>
              <p:nvPr/>
            </p:nvSpPr>
            <p:spPr bwMode="auto">
              <a:xfrm>
                <a:off x="3786582" y="2141932"/>
                <a:ext cx="1271588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3" name="Freeform 12"/>
              <p:cNvSpPr>
                <a:spLocks noChangeArrowheads="1"/>
              </p:cNvSpPr>
              <p:nvPr/>
            </p:nvSpPr>
            <p:spPr bwMode="auto">
              <a:xfrm>
                <a:off x="3238500" y="1595438"/>
                <a:ext cx="596900" cy="596900"/>
              </a:xfrm>
              <a:custGeom>
                <a:avLst/>
                <a:gdLst>
                  <a:gd name="T0" fmla="*/ 282 w 1658"/>
                  <a:gd name="T1" fmla="*/ 1375 h 1657"/>
                  <a:gd name="T2" fmla="*/ 282 w 1658"/>
                  <a:gd name="T3" fmla="*/ 1375 h 1657"/>
                  <a:gd name="T4" fmla="*/ 282 w 1658"/>
                  <a:gd name="T5" fmla="*/ 281 h 1657"/>
                  <a:gd name="T6" fmla="*/ 1375 w 1658"/>
                  <a:gd name="T7" fmla="*/ 281 h 1657"/>
                  <a:gd name="T8" fmla="*/ 1375 w 1658"/>
                  <a:gd name="T9" fmla="*/ 1375 h 1657"/>
                  <a:gd name="T10" fmla="*/ 282 w 1658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57">
                    <a:moveTo>
                      <a:pt x="282" y="1375"/>
                    </a:moveTo>
                    <a:lnTo>
                      <a:pt x="282" y="1375"/>
                    </a:lnTo>
                    <a:cubicBezTo>
                      <a:pt x="0" y="1062"/>
                      <a:pt x="0" y="594"/>
                      <a:pt x="282" y="281"/>
                    </a:cubicBezTo>
                    <a:cubicBezTo>
                      <a:pt x="594" y="0"/>
                      <a:pt x="1063" y="0"/>
                      <a:pt x="1375" y="281"/>
                    </a:cubicBezTo>
                    <a:cubicBezTo>
                      <a:pt x="1657" y="594"/>
                      <a:pt x="1657" y="1062"/>
                      <a:pt x="1375" y="1375"/>
                    </a:cubicBezTo>
                    <a:cubicBezTo>
                      <a:pt x="1063" y="1656"/>
                      <a:pt x="594" y="1656"/>
                      <a:pt x="282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4" name="Line 13"/>
              <p:cNvSpPr>
                <a:spLocks noChangeShapeType="1"/>
              </p:cNvSpPr>
              <p:nvPr/>
            </p:nvSpPr>
            <p:spPr bwMode="auto">
              <a:xfrm>
                <a:off x="5998758" y="3767144"/>
                <a:ext cx="1800221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5" name="Freeform 14"/>
              <p:cNvSpPr>
                <a:spLocks noChangeArrowheads="1"/>
              </p:cNvSpPr>
              <p:nvPr/>
            </p:nvSpPr>
            <p:spPr bwMode="auto">
              <a:xfrm>
                <a:off x="7772400" y="3497263"/>
                <a:ext cx="539750" cy="539750"/>
              </a:xfrm>
              <a:custGeom>
                <a:avLst/>
                <a:gdLst>
                  <a:gd name="T0" fmla="*/ 750 w 1501"/>
                  <a:gd name="T1" fmla="*/ 1499 h 1500"/>
                  <a:gd name="T2" fmla="*/ 750 w 1501"/>
                  <a:gd name="T3" fmla="*/ 1499 h 1500"/>
                  <a:gd name="T4" fmla="*/ 1500 w 1501"/>
                  <a:gd name="T5" fmla="*/ 749 h 1500"/>
                  <a:gd name="T6" fmla="*/ 750 w 1501"/>
                  <a:gd name="T7" fmla="*/ 0 h 1500"/>
                  <a:gd name="T8" fmla="*/ 0 w 1501"/>
                  <a:gd name="T9" fmla="*/ 749 h 1500"/>
                  <a:gd name="T10" fmla="*/ 750 w 1501"/>
                  <a:gd name="T11" fmla="*/ 149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1" h="1500">
                    <a:moveTo>
                      <a:pt x="750" y="1499"/>
                    </a:moveTo>
                    <a:lnTo>
                      <a:pt x="750" y="1499"/>
                    </a:lnTo>
                    <a:cubicBezTo>
                      <a:pt x="1188" y="1499"/>
                      <a:pt x="1500" y="1187"/>
                      <a:pt x="1500" y="749"/>
                    </a:cubicBezTo>
                    <a:cubicBezTo>
                      <a:pt x="1500" y="344"/>
                      <a:pt x="1188" y="0"/>
                      <a:pt x="750" y="0"/>
                    </a:cubicBez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50" y="1499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6" name="Line 15"/>
              <p:cNvSpPr>
                <a:spLocks noChangeShapeType="1"/>
              </p:cNvSpPr>
              <p:nvPr/>
            </p:nvSpPr>
            <p:spPr bwMode="auto">
              <a:xfrm flipH="1">
                <a:off x="2986482" y="3767144"/>
                <a:ext cx="1814510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7" name="Freeform 16"/>
              <p:cNvSpPr>
                <a:spLocks noChangeArrowheads="1"/>
              </p:cNvSpPr>
              <p:nvPr/>
            </p:nvSpPr>
            <p:spPr bwMode="auto">
              <a:xfrm>
                <a:off x="2474913" y="3497263"/>
                <a:ext cx="552450" cy="539750"/>
              </a:xfrm>
              <a:custGeom>
                <a:avLst/>
                <a:gdLst>
                  <a:gd name="T0" fmla="*/ 782 w 1533"/>
                  <a:gd name="T1" fmla="*/ 0 h 1500"/>
                  <a:gd name="T2" fmla="*/ 782 w 1533"/>
                  <a:gd name="T3" fmla="*/ 0 h 1500"/>
                  <a:gd name="T4" fmla="*/ 0 w 1533"/>
                  <a:gd name="T5" fmla="*/ 749 h 1500"/>
                  <a:gd name="T6" fmla="*/ 782 w 1533"/>
                  <a:gd name="T7" fmla="*/ 1499 h 1500"/>
                  <a:gd name="T8" fmla="*/ 1532 w 1533"/>
                  <a:gd name="T9" fmla="*/ 749 h 1500"/>
                  <a:gd name="T10" fmla="*/ 782 w 153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3" h="1500">
                    <a:moveTo>
                      <a:pt x="782" y="0"/>
                    </a:moveTo>
                    <a:lnTo>
                      <a:pt x="782" y="0"/>
                    </a:ln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82" y="1499"/>
                    </a:cubicBezTo>
                    <a:cubicBezTo>
                      <a:pt x="1188" y="1499"/>
                      <a:pt x="1532" y="1187"/>
                      <a:pt x="1532" y="749"/>
                    </a:cubicBezTo>
                    <a:cubicBezTo>
                      <a:pt x="1532" y="344"/>
                      <a:pt x="1188" y="0"/>
                      <a:pt x="782" y="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8" name="Freeform 17"/>
              <p:cNvSpPr>
                <a:spLocks noChangeArrowheads="1"/>
              </p:cNvSpPr>
              <p:nvPr/>
            </p:nvSpPr>
            <p:spPr bwMode="auto">
              <a:xfrm>
                <a:off x="1822450" y="177800"/>
                <a:ext cx="7154863" cy="7154863"/>
              </a:xfrm>
              <a:custGeom>
                <a:avLst/>
                <a:gdLst>
                  <a:gd name="T0" fmla="*/ 0 w 19875"/>
                  <a:gd name="T1" fmla="*/ 9938 h 19875"/>
                  <a:gd name="T2" fmla="*/ 0 w 19875"/>
                  <a:gd name="T3" fmla="*/ 9938 h 19875"/>
                  <a:gd name="T4" fmla="*/ 9936 w 19875"/>
                  <a:gd name="T5" fmla="*/ 19874 h 19875"/>
                  <a:gd name="T6" fmla="*/ 19874 w 19875"/>
                  <a:gd name="T7" fmla="*/ 9938 h 19875"/>
                  <a:gd name="T8" fmla="*/ 9936 w 19875"/>
                  <a:gd name="T9" fmla="*/ 0 h 19875"/>
                  <a:gd name="T10" fmla="*/ 0 w 19875"/>
                  <a:gd name="T11" fmla="*/ 9938 h 19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75" h="19875">
                    <a:moveTo>
                      <a:pt x="0" y="9938"/>
                    </a:moveTo>
                    <a:lnTo>
                      <a:pt x="0" y="9938"/>
                    </a:lnTo>
                    <a:cubicBezTo>
                      <a:pt x="0" y="15437"/>
                      <a:pt x="4437" y="19874"/>
                      <a:pt x="9936" y="19874"/>
                    </a:cubicBezTo>
                    <a:cubicBezTo>
                      <a:pt x="15436" y="19874"/>
                      <a:pt x="19874" y="15437"/>
                      <a:pt x="19874" y="9938"/>
                    </a:cubicBezTo>
                    <a:cubicBezTo>
                      <a:pt x="19874" y="4469"/>
                      <a:pt x="15436" y="0"/>
                      <a:pt x="9936" y="0"/>
                    </a:cubicBezTo>
                    <a:cubicBezTo>
                      <a:pt x="4437" y="0"/>
                      <a:pt x="0" y="4469"/>
                      <a:pt x="0" y="9938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79" name="Freeform 18"/>
              <p:cNvSpPr>
                <a:spLocks noChangeArrowheads="1"/>
              </p:cNvSpPr>
              <p:nvPr/>
            </p:nvSpPr>
            <p:spPr bwMode="auto">
              <a:xfrm>
                <a:off x="4859338" y="3216275"/>
                <a:ext cx="1079500" cy="1079500"/>
              </a:xfrm>
              <a:custGeom>
                <a:avLst/>
                <a:gdLst>
                  <a:gd name="T0" fmla="*/ 0 w 3000"/>
                  <a:gd name="T1" fmla="*/ 1500 h 3000"/>
                  <a:gd name="T2" fmla="*/ 0 w 3000"/>
                  <a:gd name="T3" fmla="*/ 1500 h 3000"/>
                  <a:gd name="T4" fmla="*/ 1499 w 3000"/>
                  <a:gd name="T5" fmla="*/ 2999 h 3000"/>
                  <a:gd name="T6" fmla="*/ 2999 w 3000"/>
                  <a:gd name="T7" fmla="*/ 1500 h 3000"/>
                  <a:gd name="T8" fmla="*/ 1499 w 3000"/>
                  <a:gd name="T9" fmla="*/ 0 h 3000"/>
                  <a:gd name="T10" fmla="*/ 0 w 3000"/>
                  <a:gd name="T11" fmla="*/ 1500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0" h="3000">
                    <a:moveTo>
                      <a:pt x="0" y="1500"/>
                    </a:moveTo>
                    <a:lnTo>
                      <a:pt x="0" y="1500"/>
                    </a:lnTo>
                    <a:cubicBezTo>
                      <a:pt x="0" y="2343"/>
                      <a:pt x="657" y="2999"/>
                      <a:pt x="1499" y="2999"/>
                    </a:cubicBezTo>
                    <a:cubicBezTo>
                      <a:pt x="2312" y="2999"/>
                      <a:pt x="2999" y="2343"/>
                      <a:pt x="2999" y="1500"/>
                    </a:cubicBezTo>
                    <a:cubicBezTo>
                      <a:pt x="2999" y="687"/>
                      <a:pt x="2312" y="0"/>
                      <a:pt x="1499" y="0"/>
                    </a:cubicBezTo>
                    <a:cubicBezTo>
                      <a:pt x="657" y="0"/>
                      <a:pt x="0" y="687"/>
                      <a:pt x="0" y="1500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461" name="TextBox 460"/>
            <p:cNvSpPr txBox="1"/>
            <p:nvPr/>
          </p:nvSpPr>
          <p:spPr>
            <a:xfrm>
              <a:off x="11018027" y="2669487"/>
              <a:ext cx="86812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Citrix Delivery</a:t>
              </a:r>
            </a:p>
            <a:p>
              <a:pPr algn="ctr"/>
              <a:r>
                <a:rPr lang="en-US" sz="1200" dirty="0"/>
                <a:t>Controller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23063" y="3689280"/>
            <a:ext cx="957185" cy="1150529"/>
            <a:chOff x="-1926614" y="4754637"/>
            <a:chExt cx="957185" cy="1150529"/>
          </a:xfrm>
        </p:grpSpPr>
        <p:sp>
          <p:nvSpPr>
            <p:cNvPr id="492" name="TextBox 491"/>
            <p:cNvSpPr txBox="1"/>
            <p:nvPr/>
          </p:nvSpPr>
          <p:spPr>
            <a:xfrm>
              <a:off x="-1926614" y="5351168"/>
              <a:ext cx="95718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Citrix Endpoint </a:t>
              </a:r>
            </a:p>
            <a:p>
              <a:pPr algn="ctr"/>
              <a:r>
                <a:rPr lang="en-US" sz="1200" dirty="0"/>
                <a:t>Management</a:t>
              </a:r>
              <a:br>
                <a:rPr lang="en-US" sz="1200" dirty="0"/>
              </a:br>
              <a:r>
                <a:rPr lang="en-US" sz="1200" dirty="0"/>
                <a:t>Controller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-1713712" y="4754637"/>
              <a:ext cx="535770" cy="535770"/>
              <a:chOff x="-1713712" y="4754637"/>
              <a:chExt cx="535770" cy="535770"/>
            </a:xfrm>
          </p:grpSpPr>
          <p:grpSp>
            <p:nvGrpSpPr>
              <p:cNvPr id="493" name="Group 492"/>
              <p:cNvGrpSpPr/>
              <p:nvPr/>
            </p:nvGrpSpPr>
            <p:grpSpPr>
              <a:xfrm>
                <a:off x="-1626836" y="4841513"/>
                <a:ext cx="362018" cy="362018"/>
                <a:chOff x="1585913" y="5313366"/>
                <a:chExt cx="2049463" cy="2049463"/>
              </a:xfrm>
            </p:grpSpPr>
            <p:sp>
              <p:nvSpPr>
                <p:cNvPr id="494" name="Freeform 7"/>
                <p:cNvSpPr>
                  <a:spLocks noChangeArrowheads="1"/>
                </p:cNvSpPr>
                <p:nvPr/>
              </p:nvSpPr>
              <p:spPr bwMode="auto">
                <a:xfrm>
                  <a:off x="1585913" y="5313366"/>
                  <a:ext cx="2049463" cy="2049463"/>
                </a:xfrm>
                <a:custGeom>
                  <a:avLst/>
                  <a:gdLst>
                    <a:gd name="T0" fmla="*/ 1139 w 5694"/>
                    <a:gd name="T1" fmla="*/ 5694 h 5695"/>
                    <a:gd name="T2" fmla="*/ 1139 w 5694"/>
                    <a:gd name="T3" fmla="*/ 5694 h 5695"/>
                    <a:gd name="T4" fmla="*/ 2092 w 5694"/>
                    <a:gd name="T5" fmla="*/ 5190 h 5695"/>
                    <a:gd name="T6" fmla="*/ 2860 w 5694"/>
                    <a:gd name="T7" fmla="*/ 4767 h 5695"/>
                    <a:gd name="T8" fmla="*/ 3601 w 5694"/>
                    <a:gd name="T9" fmla="*/ 5190 h 5695"/>
                    <a:gd name="T10" fmla="*/ 4555 w 5694"/>
                    <a:gd name="T11" fmla="*/ 5694 h 5695"/>
                    <a:gd name="T12" fmla="*/ 5693 w 5694"/>
                    <a:gd name="T13" fmla="*/ 4555 h 5695"/>
                    <a:gd name="T14" fmla="*/ 5190 w 5694"/>
                    <a:gd name="T15" fmla="*/ 3602 h 5695"/>
                    <a:gd name="T16" fmla="*/ 4793 w 5694"/>
                    <a:gd name="T17" fmla="*/ 2860 h 5695"/>
                    <a:gd name="T18" fmla="*/ 5190 w 5694"/>
                    <a:gd name="T19" fmla="*/ 2092 h 5695"/>
                    <a:gd name="T20" fmla="*/ 5693 w 5694"/>
                    <a:gd name="T21" fmla="*/ 1139 h 5695"/>
                    <a:gd name="T22" fmla="*/ 4555 w 5694"/>
                    <a:gd name="T23" fmla="*/ 0 h 5695"/>
                    <a:gd name="T24" fmla="*/ 3601 w 5694"/>
                    <a:gd name="T25" fmla="*/ 504 h 5695"/>
                    <a:gd name="T26" fmla="*/ 2860 w 5694"/>
                    <a:gd name="T27" fmla="*/ 927 h 5695"/>
                    <a:gd name="T28" fmla="*/ 2092 w 5694"/>
                    <a:gd name="T29" fmla="*/ 504 h 5695"/>
                    <a:gd name="T30" fmla="*/ 1139 w 5694"/>
                    <a:gd name="T31" fmla="*/ 0 h 5695"/>
                    <a:gd name="T32" fmla="*/ 0 w 5694"/>
                    <a:gd name="T33" fmla="*/ 1139 h 5695"/>
                    <a:gd name="T34" fmla="*/ 530 w 5694"/>
                    <a:gd name="T35" fmla="*/ 2092 h 5695"/>
                    <a:gd name="T36" fmla="*/ 927 w 5694"/>
                    <a:gd name="T37" fmla="*/ 2860 h 5695"/>
                    <a:gd name="T38" fmla="*/ 530 w 5694"/>
                    <a:gd name="T39" fmla="*/ 3602 h 5695"/>
                    <a:gd name="T40" fmla="*/ 0 w 5694"/>
                    <a:gd name="T41" fmla="*/ 4555 h 5695"/>
                    <a:gd name="T42" fmla="*/ 1139 w 5694"/>
                    <a:gd name="T43" fmla="*/ 5694 h 56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694" h="5695">
                      <a:moveTo>
                        <a:pt x="1139" y="5694"/>
                      </a:moveTo>
                      <a:lnTo>
                        <a:pt x="1139" y="5694"/>
                      </a:lnTo>
                      <a:cubicBezTo>
                        <a:pt x="1536" y="5694"/>
                        <a:pt x="1880" y="5482"/>
                        <a:pt x="2092" y="5190"/>
                      </a:cubicBezTo>
                      <a:cubicBezTo>
                        <a:pt x="2251" y="4952"/>
                        <a:pt x="2542" y="4767"/>
                        <a:pt x="2860" y="4767"/>
                      </a:cubicBezTo>
                      <a:cubicBezTo>
                        <a:pt x="3178" y="4767"/>
                        <a:pt x="3443" y="4952"/>
                        <a:pt x="3601" y="5190"/>
                      </a:cubicBezTo>
                      <a:cubicBezTo>
                        <a:pt x="3813" y="5482"/>
                        <a:pt x="4158" y="5694"/>
                        <a:pt x="4555" y="5694"/>
                      </a:cubicBezTo>
                      <a:cubicBezTo>
                        <a:pt x="5190" y="5694"/>
                        <a:pt x="5693" y="5190"/>
                        <a:pt x="5693" y="4555"/>
                      </a:cubicBezTo>
                      <a:cubicBezTo>
                        <a:pt x="5693" y="4157"/>
                        <a:pt x="5482" y="3813"/>
                        <a:pt x="5190" y="3602"/>
                      </a:cubicBezTo>
                      <a:cubicBezTo>
                        <a:pt x="4952" y="3442"/>
                        <a:pt x="4793" y="3178"/>
                        <a:pt x="4793" y="2860"/>
                      </a:cubicBezTo>
                      <a:cubicBezTo>
                        <a:pt x="4793" y="2542"/>
                        <a:pt x="4952" y="2251"/>
                        <a:pt x="5190" y="2092"/>
                      </a:cubicBezTo>
                      <a:cubicBezTo>
                        <a:pt x="5482" y="1881"/>
                        <a:pt x="5693" y="1536"/>
                        <a:pt x="5693" y="1139"/>
                      </a:cubicBezTo>
                      <a:cubicBezTo>
                        <a:pt x="5693" y="530"/>
                        <a:pt x="5190" y="0"/>
                        <a:pt x="4555" y="0"/>
                      </a:cubicBezTo>
                      <a:cubicBezTo>
                        <a:pt x="4158" y="0"/>
                        <a:pt x="3813" y="212"/>
                        <a:pt x="3601" y="504"/>
                      </a:cubicBezTo>
                      <a:cubicBezTo>
                        <a:pt x="3443" y="742"/>
                        <a:pt x="3178" y="927"/>
                        <a:pt x="2860" y="927"/>
                      </a:cubicBezTo>
                      <a:cubicBezTo>
                        <a:pt x="2542" y="927"/>
                        <a:pt x="2251" y="742"/>
                        <a:pt x="2092" y="504"/>
                      </a:cubicBezTo>
                      <a:cubicBezTo>
                        <a:pt x="1880" y="212"/>
                        <a:pt x="1536" y="0"/>
                        <a:pt x="1139" y="0"/>
                      </a:cubicBezTo>
                      <a:cubicBezTo>
                        <a:pt x="530" y="0"/>
                        <a:pt x="0" y="530"/>
                        <a:pt x="0" y="1139"/>
                      </a:cubicBezTo>
                      <a:cubicBezTo>
                        <a:pt x="0" y="1536"/>
                        <a:pt x="212" y="1881"/>
                        <a:pt x="530" y="2092"/>
                      </a:cubicBezTo>
                      <a:cubicBezTo>
                        <a:pt x="768" y="2251"/>
                        <a:pt x="927" y="2516"/>
                        <a:pt x="927" y="2860"/>
                      </a:cubicBezTo>
                      <a:cubicBezTo>
                        <a:pt x="927" y="3152"/>
                        <a:pt x="768" y="3442"/>
                        <a:pt x="530" y="3602"/>
                      </a:cubicBezTo>
                      <a:cubicBezTo>
                        <a:pt x="212" y="3813"/>
                        <a:pt x="0" y="4157"/>
                        <a:pt x="0" y="4555"/>
                      </a:cubicBezTo>
                      <a:cubicBezTo>
                        <a:pt x="0" y="5190"/>
                        <a:pt x="530" y="5694"/>
                        <a:pt x="1139" y="569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95" name="Freeform 8"/>
                <p:cNvSpPr>
                  <a:spLocks noChangeArrowheads="1"/>
                </p:cNvSpPr>
                <p:nvPr/>
              </p:nvSpPr>
              <p:spPr bwMode="auto">
                <a:xfrm>
                  <a:off x="2101850" y="5829300"/>
                  <a:ext cx="1020763" cy="1020763"/>
                </a:xfrm>
                <a:custGeom>
                  <a:avLst/>
                  <a:gdLst>
                    <a:gd name="T0" fmla="*/ 2489 w 2834"/>
                    <a:gd name="T1" fmla="*/ 2039 h 2834"/>
                    <a:gd name="T2" fmla="*/ 2489 w 2834"/>
                    <a:gd name="T3" fmla="*/ 2039 h 2834"/>
                    <a:gd name="T4" fmla="*/ 2039 w 2834"/>
                    <a:gd name="T5" fmla="*/ 2489 h 2834"/>
                    <a:gd name="T6" fmla="*/ 821 w 2834"/>
                    <a:gd name="T7" fmla="*/ 2489 h 2834"/>
                    <a:gd name="T8" fmla="*/ 344 w 2834"/>
                    <a:gd name="T9" fmla="*/ 2039 h 2834"/>
                    <a:gd name="T10" fmla="*/ 344 w 2834"/>
                    <a:gd name="T11" fmla="*/ 795 h 2834"/>
                    <a:gd name="T12" fmla="*/ 794 w 2834"/>
                    <a:gd name="T13" fmla="*/ 345 h 2834"/>
                    <a:gd name="T14" fmla="*/ 2039 w 2834"/>
                    <a:gd name="T15" fmla="*/ 345 h 2834"/>
                    <a:gd name="T16" fmla="*/ 2489 w 2834"/>
                    <a:gd name="T17" fmla="*/ 795 h 2834"/>
                    <a:gd name="T18" fmla="*/ 2489 w 2834"/>
                    <a:gd name="T19" fmla="*/ 2039 h 2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34" h="2834">
                      <a:moveTo>
                        <a:pt x="2489" y="2039"/>
                      </a:moveTo>
                      <a:lnTo>
                        <a:pt x="2489" y="2039"/>
                      </a:lnTo>
                      <a:cubicBezTo>
                        <a:pt x="2039" y="2489"/>
                        <a:pt x="2039" y="2489"/>
                        <a:pt x="2039" y="2489"/>
                      </a:cubicBezTo>
                      <a:cubicBezTo>
                        <a:pt x="1721" y="2833"/>
                        <a:pt x="1165" y="2833"/>
                        <a:pt x="821" y="2489"/>
                      </a:cubicBezTo>
                      <a:cubicBezTo>
                        <a:pt x="344" y="2039"/>
                        <a:pt x="344" y="2039"/>
                        <a:pt x="344" y="2039"/>
                      </a:cubicBezTo>
                      <a:cubicBezTo>
                        <a:pt x="0" y="1695"/>
                        <a:pt x="0" y="1139"/>
                        <a:pt x="344" y="795"/>
                      </a:cubicBezTo>
                      <a:cubicBezTo>
                        <a:pt x="794" y="345"/>
                        <a:pt x="794" y="345"/>
                        <a:pt x="794" y="345"/>
                      </a:cubicBezTo>
                      <a:cubicBezTo>
                        <a:pt x="1139" y="0"/>
                        <a:pt x="1695" y="0"/>
                        <a:pt x="2039" y="345"/>
                      </a:cubicBezTo>
                      <a:cubicBezTo>
                        <a:pt x="2489" y="795"/>
                        <a:pt x="2489" y="795"/>
                        <a:pt x="2489" y="795"/>
                      </a:cubicBezTo>
                      <a:cubicBezTo>
                        <a:pt x="2833" y="1139"/>
                        <a:pt x="2833" y="1695"/>
                        <a:pt x="2489" y="203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496" name="Freeform 17"/>
              <p:cNvSpPr>
                <a:spLocks noChangeArrowheads="1"/>
              </p:cNvSpPr>
              <p:nvPr/>
            </p:nvSpPr>
            <p:spPr bwMode="auto">
              <a:xfrm>
                <a:off x="-1713712" y="4754637"/>
                <a:ext cx="535770" cy="535770"/>
              </a:xfrm>
              <a:custGeom>
                <a:avLst/>
                <a:gdLst>
                  <a:gd name="T0" fmla="*/ 0 w 19875"/>
                  <a:gd name="T1" fmla="*/ 9938 h 19875"/>
                  <a:gd name="T2" fmla="*/ 0 w 19875"/>
                  <a:gd name="T3" fmla="*/ 9938 h 19875"/>
                  <a:gd name="T4" fmla="*/ 9936 w 19875"/>
                  <a:gd name="T5" fmla="*/ 19874 h 19875"/>
                  <a:gd name="T6" fmla="*/ 19874 w 19875"/>
                  <a:gd name="T7" fmla="*/ 9938 h 19875"/>
                  <a:gd name="T8" fmla="*/ 9936 w 19875"/>
                  <a:gd name="T9" fmla="*/ 0 h 19875"/>
                  <a:gd name="T10" fmla="*/ 0 w 19875"/>
                  <a:gd name="T11" fmla="*/ 9938 h 19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75" h="19875">
                    <a:moveTo>
                      <a:pt x="0" y="9938"/>
                    </a:moveTo>
                    <a:lnTo>
                      <a:pt x="0" y="9938"/>
                    </a:lnTo>
                    <a:cubicBezTo>
                      <a:pt x="0" y="15437"/>
                      <a:pt x="4437" y="19874"/>
                      <a:pt x="9936" y="19874"/>
                    </a:cubicBezTo>
                    <a:cubicBezTo>
                      <a:pt x="15436" y="19874"/>
                      <a:pt x="19874" y="15437"/>
                      <a:pt x="19874" y="9938"/>
                    </a:cubicBezTo>
                    <a:cubicBezTo>
                      <a:pt x="19874" y="4469"/>
                      <a:pt x="15436" y="0"/>
                      <a:pt x="9936" y="0"/>
                    </a:cubicBezTo>
                    <a:cubicBezTo>
                      <a:pt x="4437" y="0"/>
                      <a:pt x="0" y="4469"/>
                      <a:pt x="0" y="9938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5329955" y="4933933"/>
            <a:ext cx="1146661" cy="973144"/>
            <a:chOff x="-1254095" y="4010443"/>
            <a:chExt cx="1146661" cy="973144"/>
          </a:xfrm>
        </p:grpSpPr>
        <p:grpSp>
          <p:nvGrpSpPr>
            <p:cNvPr id="483" name="Group 482"/>
            <p:cNvGrpSpPr/>
            <p:nvPr/>
          </p:nvGrpSpPr>
          <p:grpSpPr>
            <a:xfrm>
              <a:off x="-826966" y="4061672"/>
              <a:ext cx="303581" cy="433312"/>
              <a:chOff x="1797050" y="80963"/>
              <a:chExt cx="1649413" cy="2354262"/>
            </a:xfrm>
          </p:grpSpPr>
          <p:sp>
            <p:nvSpPr>
              <p:cNvPr id="485" name="Freeform 1"/>
              <p:cNvSpPr>
                <a:spLocks noChangeArrowheads="1"/>
              </p:cNvSpPr>
              <p:nvPr/>
            </p:nvSpPr>
            <p:spPr bwMode="auto">
              <a:xfrm>
                <a:off x="1825625" y="823913"/>
                <a:ext cx="1620838" cy="1611312"/>
              </a:xfrm>
              <a:custGeom>
                <a:avLst/>
                <a:gdLst>
                  <a:gd name="T0" fmla="*/ 0 w 4502"/>
                  <a:gd name="T1" fmla="*/ 2648 h 4476"/>
                  <a:gd name="T2" fmla="*/ 0 w 4502"/>
                  <a:gd name="T3" fmla="*/ 2648 h 4476"/>
                  <a:gd name="T4" fmla="*/ 2276 w 4502"/>
                  <a:gd name="T5" fmla="*/ 4475 h 4476"/>
                  <a:gd name="T6" fmla="*/ 4421 w 4502"/>
                  <a:gd name="T7" fmla="*/ 2596 h 4476"/>
                  <a:gd name="T8" fmla="*/ 4077 w 4502"/>
                  <a:gd name="T9" fmla="*/ 1430 h 4476"/>
                  <a:gd name="T10" fmla="*/ 2144 w 4502"/>
                  <a:gd name="T11" fmla="*/ 0 h 4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02" h="4476">
                    <a:moveTo>
                      <a:pt x="0" y="2648"/>
                    </a:moveTo>
                    <a:lnTo>
                      <a:pt x="0" y="2648"/>
                    </a:lnTo>
                    <a:cubicBezTo>
                      <a:pt x="0" y="2648"/>
                      <a:pt x="290" y="4475"/>
                      <a:pt x="2276" y="4475"/>
                    </a:cubicBezTo>
                    <a:cubicBezTo>
                      <a:pt x="4289" y="4475"/>
                      <a:pt x="4421" y="2596"/>
                      <a:pt x="4421" y="2596"/>
                    </a:cubicBezTo>
                    <a:cubicBezTo>
                      <a:pt x="4421" y="2596"/>
                      <a:pt x="4501" y="1880"/>
                      <a:pt x="4077" y="1430"/>
                    </a:cubicBezTo>
                    <a:cubicBezTo>
                      <a:pt x="3733" y="1086"/>
                      <a:pt x="2144" y="0"/>
                      <a:pt x="2144" y="0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6" name="Freeform 2"/>
              <p:cNvSpPr>
                <a:spLocks noChangeArrowheads="1"/>
              </p:cNvSpPr>
              <p:nvPr/>
            </p:nvSpPr>
            <p:spPr bwMode="auto">
              <a:xfrm>
                <a:off x="2587625" y="785813"/>
                <a:ext cx="47625" cy="47625"/>
              </a:xfrm>
              <a:custGeom>
                <a:avLst/>
                <a:gdLst>
                  <a:gd name="T0" fmla="*/ 133 w 134"/>
                  <a:gd name="T1" fmla="*/ 54 h 133"/>
                  <a:gd name="T2" fmla="*/ 133 w 134"/>
                  <a:gd name="T3" fmla="*/ 54 h 133"/>
                  <a:gd name="T4" fmla="*/ 80 w 134"/>
                  <a:gd name="T5" fmla="*/ 132 h 133"/>
                  <a:gd name="T6" fmla="*/ 0 w 134"/>
                  <a:gd name="T7" fmla="*/ 54 h 133"/>
                  <a:gd name="T8" fmla="*/ 80 w 134"/>
                  <a:gd name="T9" fmla="*/ 0 h 133"/>
                  <a:gd name="T10" fmla="*/ 133 w 134"/>
                  <a:gd name="T11" fmla="*/ 5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33">
                    <a:moveTo>
                      <a:pt x="133" y="54"/>
                    </a:moveTo>
                    <a:lnTo>
                      <a:pt x="133" y="54"/>
                    </a:lnTo>
                    <a:cubicBezTo>
                      <a:pt x="133" y="106"/>
                      <a:pt x="107" y="132"/>
                      <a:pt x="80" y="132"/>
                    </a:cubicBezTo>
                    <a:cubicBezTo>
                      <a:pt x="27" y="132"/>
                      <a:pt x="0" y="106"/>
                      <a:pt x="0" y="54"/>
                    </a:cubicBezTo>
                    <a:cubicBezTo>
                      <a:pt x="0" y="26"/>
                      <a:pt x="27" y="0"/>
                      <a:pt x="80" y="0"/>
                    </a:cubicBezTo>
                    <a:cubicBezTo>
                      <a:pt x="107" y="0"/>
                      <a:pt x="133" y="26"/>
                      <a:pt x="133" y="54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87" name="Freeform 3"/>
              <p:cNvSpPr>
                <a:spLocks noChangeArrowheads="1"/>
              </p:cNvSpPr>
              <p:nvPr/>
            </p:nvSpPr>
            <p:spPr bwMode="auto">
              <a:xfrm>
                <a:off x="2587625" y="1673225"/>
                <a:ext cx="47625" cy="47625"/>
              </a:xfrm>
              <a:custGeom>
                <a:avLst/>
                <a:gdLst>
                  <a:gd name="T0" fmla="*/ 133 w 134"/>
                  <a:gd name="T1" fmla="*/ 79 h 134"/>
                  <a:gd name="T2" fmla="*/ 133 w 134"/>
                  <a:gd name="T3" fmla="*/ 79 h 134"/>
                  <a:gd name="T4" fmla="*/ 80 w 134"/>
                  <a:gd name="T5" fmla="*/ 133 h 134"/>
                  <a:gd name="T6" fmla="*/ 0 w 134"/>
                  <a:gd name="T7" fmla="*/ 79 h 134"/>
                  <a:gd name="T8" fmla="*/ 80 w 134"/>
                  <a:gd name="T9" fmla="*/ 0 h 134"/>
                  <a:gd name="T10" fmla="*/ 133 w 134"/>
                  <a:gd name="T11" fmla="*/ 7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34">
                    <a:moveTo>
                      <a:pt x="133" y="79"/>
                    </a:moveTo>
                    <a:lnTo>
                      <a:pt x="133" y="79"/>
                    </a:lnTo>
                    <a:cubicBezTo>
                      <a:pt x="133" y="106"/>
                      <a:pt x="107" y="133"/>
                      <a:pt x="80" y="133"/>
                    </a:cubicBezTo>
                    <a:cubicBezTo>
                      <a:pt x="27" y="133"/>
                      <a:pt x="0" y="106"/>
                      <a:pt x="0" y="79"/>
                    </a:cubicBezTo>
                    <a:cubicBezTo>
                      <a:pt x="0" y="27"/>
                      <a:pt x="27" y="0"/>
                      <a:pt x="80" y="0"/>
                    </a:cubicBezTo>
                    <a:cubicBezTo>
                      <a:pt x="107" y="0"/>
                      <a:pt x="133" y="27"/>
                      <a:pt x="133" y="7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88" name="Freeform 4"/>
              <p:cNvSpPr>
                <a:spLocks noChangeArrowheads="1"/>
              </p:cNvSpPr>
              <p:nvPr/>
            </p:nvSpPr>
            <p:spPr bwMode="auto">
              <a:xfrm>
                <a:off x="1797050" y="80963"/>
                <a:ext cx="1620838" cy="1601787"/>
              </a:xfrm>
              <a:custGeom>
                <a:avLst/>
                <a:gdLst>
                  <a:gd name="T0" fmla="*/ 4501 w 4502"/>
                  <a:gd name="T1" fmla="*/ 1827 h 4450"/>
                  <a:gd name="T2" fmla="*/ 4501 w 4502"/>
                  <a:gd name="T3" fmla="*/ 1827 h 4450"/>
                  <a:gd name="T4" fmla="*/ 2224 w 4502"/>
                  <a:gd name="T5" fmla="*/ 0 h 4450"/>
                  <a:gd name="T6" fmla="*/ 80 w 4502"/>
                  <a:gd name="T7" fmla="*/ 1880 h 4450"/>
                  <a:gd name="T8" fmla="*/ 424 w 4502"/>
                  <a:gd name="T9" fmla="*/ 3045 h 4450"/>
                  <a:gd name="T10" fmla="*/ 2330 w 4502"/>
                  <a:gd name="T11" fmla="*/ 4449 h 4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02" h="4450">
                    <a:moveTo>
                      <a:pt x="4501" y="1827"/>
                    </a:moveTo>
                    <a:lnTo>
                      <a:pt x="4501" y="1827"/>
                    </a:lnTo>
                    <a:cubicBezTo>
                      <a:pt x="4501" y="1827"/>
                      <a:pt x="4210" y="0"/>
                      <a:pt x="2224" y="0"/>
                    </a:cubicBezTo>
                    <a:cubicBezTo>
                      <a:pt x="212" y="0"/>
                      <a:pt x="80" y="1880"/>
                      <a:pt x="80" y="1880"/>
                    </a:cubicBezTo>
                    <a:cubicBezTo>
                      <a:pt x="80" y="1880"/>
                      <a:pt x="0" y="2595"/>
                      <a:pt x="424" y="3045"/>
                    </a:cubicBezTo>
                    <a:cubicBezTo>
                      <a:pt x="768" y="3390"/>
                      <a:pt x="2330" y="4449"/>
                      <a:pt x="2330" y="4449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99" name="Freeform 17"/>
            <p:cNvSpPr>
              <a:spLocks noChangeArrowheads="1"/>
            </p:cNvSpPr>
            <p:nvPr/>
          </p:nvSpPr>
          <p:spPr bwMode="auto">
            <a:xfrm>
              <a:off x="-943061" y="4010443"/>
              <a:ext cx="535770" cy="535770"/>
            </a:xfrm>
            <a:custGeom>
              <a:avLst/>
              <a:gdLst>
                <a:gd name="T0" fmla="*/ 0 w 19875"/>
                <a:gd name="T1" fmla="*/ 9938 h 19875"/>
                <a:gd name="T2" fmla="*/ 0 w 19875"/>
                <a:gd name="T3" fmla="*/ 9938 h 19875"/>
                <a:gd name="T4" fmla="*/ 9936 w 19875"/>
                <a:gd name="T5" fmla="*/ 19874 h 19875"/>
                <a:gd name="T6" fmla="*/ 19874 w 19875"/>
                <a:gd name="T7" fmla="*/ 9938 h 19875"/>
                <a:gd name="T8" fmla="*/ 9936 w 19875"/>
                <a:gd name="T9" fmla="*/ 0 h 19875"/>
                <a:gd name="T10" fmla="*/ 0 w 19875"/>
                <a:gd name="T11" fmla="*/ 9938 h 19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75" h="19875">
                  <a:moveTo>
                    <a:pt x="0" y="9938"/>
                  </a:moveTo>
                  <a:lnTo>
                    <a:pt x="0" y="9938"/>
                  </a:lnTo>
                  <a:cubicBezTo>
                    <a:pt x="0" y="15437"/>
                    <a:pt x="4437" y="19874"/>
                    <a:pt x="9936" y="19874"/>
                  </a:cubicBezTo>
                  <a:cubicBezTo>
                    <a:pt x="15436" y="19874"/>
                    <a:pt x="19874" y="15437"/>
                    <a:pt x="19874" y="9938"/>
                  </a:cubicBezTo>
                  <a:cubicBezTo>
                    <a:pt x="19874" y="4469"/>
                    <a:pt x="15436" y="0"/>
                    <a:pt x="9936" y="0"/>
                  </a:cubicBezTo>
                  <a:cubicBezTo>
                    <a:pt x="4437" y="0"/>
                    <a:pt x="0" y="4469"/>
                    <a:pt x="0" y="9938"/>
                  </a:cubicBezTo>
                </a:path>
              </a:pathLst>
            </a:custGeom>
            <a:noFill/>
            <a:ln w="12700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-1254095" y="4614255"/>
              <a:ext cx="114666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Citrix Files Storage</a:t>
              </a:r>
              <a:br>
                <a:rPr lang="en-US" sz="1200" dirty="0"/>
              </a:br>
              <a:r>
                <a:rPr lang="en-US" sz="1200" dirty="0"/>
                <a:t>Zone Controller</a:t>
              </a:r>
            </a:p>
          </p:txBody>
        </p:sp>
      </p:grpSp>
      <p:cxnSp>
        <p:nvCxnSpPr>
          <p:cNvPr id="534" name="Straight Connector 533"/>
          <p:cNvCxnSpPr>
            <a:stCxn id="279" idx="3"/>
            <a:endCxn id="496" idx="0"/>
          </p:cNvCxnSpPr>
          <p:nvPr/>
        </p:nvCxnSpPr>
        <p:spPr>
          <a:xfrm flipV="1">
            <a:off x="4757422" y="3957178"/>
            <a:ext cx="878543" cy="15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/>
          <p:cNvCxnSpPr/>
          <p:nvPr/>
        </p:nvCxnSpPr>
        <p:spPr>
          <a:xfrm>
            <a:off x="7679277" y="2667150"/>
            <a:ext cx="0" cy="16536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/>
          <p:cNvCxnSpPr/>
          <p:nvPr/>
        </p:nvCxnSpPr>
        <p:spPr>
          <a:xfrm>
            <a:off x="9007691" y="2668388"/>
            <a:ext cx="0" cy="16536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>
            <a:stCxn id="496" idx="3"/>
            <a:endCxn id="677" idx="1"/>
          </p:cNvCxnSpPr>
          <p:nvPr/>
        </p:nvCxnSpPr>
        <p:spPr>
          <a:xfrm flipV="1">
            <a:off x="6171708" y="3953147"/>
            <a:ext cx="1922932" cy="4031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5" name="Group 674"/>
          <p:cNvGrpSpPr/>
          <p:nvPr/>
        </p:nvGrpSpPr>
        <p:grpSpPr>
          <a:xfrm>
            <a:off x="7951340" y="3715877"/>
            <a:ext cx="786306" cy="728539"/>
            <a:chOff x="4235388" y="0"/>
            <a:chExt cx="786306" cy="728539"/>
          </a:xfrm>
        </p:grpSpPr>
        <p:grpSp>
          <p:nvGrpSpPr>
            <p:cNvPr id="676" name="Group 675"/>
            <p:cNvGrpSpPr/>
            <p:nvPr/>
          </p:nvGrpSpPr>
          <p:grpSpPr>
            <a:xfrm>
              <a:off x="4235388" y="0"/>
              <a:ext cx="786306" cy="728539"/>
              <a:chOff x="8470777" y="4478897"/>
              <a:chExt cx="786306" cy="728539"/>
            </a:xfrm>
          </p:grpSpPr>
          <p:grpSp>
            <p:nvGrpSpPr>
              <p:cNvPr id="678" name="Group 677"/>
              <p:cNvGrpSpPr/>
              <p:nvPr/>
            </p:nvGrpSpPr>
            <p:grpSpPr>
              <a:xfrm>
                <a:off x="8677577" y="4478897"/>
                <a:ext cx="372706" cy="474539"/>
                <a:chOff x="-478390" y="1841891"/>
                <a:chExt cx="451063" cy="574304"/>
              </a:xfrm>
            </p:grpSpPr>
            <p:grpSp>
              <p:nvGrpSpPr>
                <p:cNvPr id="680" name="Group 679"/>
                <p:cNvGrpSpPr/>
                <p:nvPr/>
              </p:nvGrpSpPr>
              <p:grpSpPr>
                <a:xfrm>
                  <a:off x="-478390" y="1841891"/>
                  <a:ext cx="451063" cy="574304"/>
                  <a:chOff x="7866063" y="1789113"/>
                  <a:chExt cx="871537" cy="1109662"/>
                </a:xfrm>
              </p:grpSpPr>
              <p:sp>
                <p:nvSpPr>
                  <p:cNvPr id="687" name="Freeform 9"/>
                  <p:cNvSpPr>
                    <a:spLocks noChangeArrowheads="1"/>
                  </p:cNvSpPr>
                  <p:nvPr/>
                </p:nvSpPr>
                <p:spPr bwMode="auto">
                  <a:xfrm>
                    <a:off x="7866063" y="1789113"/>
                    <a:ext cx="871537" cy="1109662"/>
                  </a:xfrm>
                  <a:custGeom>
                    <a:avLst/>
                    <a:gdLst>
                      <a:gd name="T0" fmla="*/ 2255 w 2421"/>
                      <a:gd name="T1" fmla="*/ 3080 h 3081"/>
                      <a:gd name="T2" fmla="*/ 2255 w 2421"/>
                      <a:gd name="T3" fmla="*/ 3080 h 3081"/>
                      <a:gd name="T4" fmla="*/ 165 w 2421"/>
                      <a:gd name="T5" fmla="*/ 3080 h 3081"/>
                      <a:gd name="T6" fmla="*/ 0 w 2421"/>
                      <a:gd name="T7" fmla="*/ 2943 h 3081"/>
                      <a:gd name="T8" fmla="*/ 0 w 2421"/>
                      <a:gd name="T9" fmla="*/ 137 h 3081"/>
                      <a:gd name="T10" fmla="*/ 165 w 2421"/>
                      <a:gd name="T11" fmla="*/ 0 h 3081"/>
                      <a:gd name="T12" fmla="*/ 2255 w 2421"/>
                      <a:gd name="T13" fmla="*/ 0 h 3081"/>
                      <a:gd name="T14" fmla="*/ 2420 w 2421"/>
                      <a:gd name="T15" fmla="*/ 137 h 3081"/>
                      <a:gd name="T16" fmla="*/ 2420 w 2421"/>
                      <a:gd name="T17" fmla="*/ 2943 h 3081"/>
                      <a:gd name="T18" fmla="*/ 2255 w 2421"/>
                      <a:gd name="T19" fmla="*/ 3080 h 30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21" h="3081">
                        <a:moveTo>
                          <a:pt x="2255" y="3080"/>
                        </a:moveTo>
                        <a:lnTo>
                          <a:pt x="2255" y="3080"/>
                        </a:lnTo>
                        <a:cubicBezTo>
                          <a:pt x="165" y="3080"/>
                          <a:pt x="165" y="3080"/>
                          <a:pt x="165" y="3080"/>
                        </a:cubicBezTo>
                        <a:cubicBezTo>
                          <a:pt x="55" y="3080"/>
                          <a:pt x="0" y="3024"/>
                          <a:pt x="0" y="2943"/>
                        </a:cubicBezTo>
                        <a:cubicBezTo>
                          <a:pt x="0" y="137"/>
                          <a:pt x="0" y="137"/>
                          <a:pt x="0" y="137"/>
                        </a:cubicBezTo>
                        <a:cubicBezTo>
                          <a:pt x="0" y="54"/>
                          <a:pt x="55" y="0"/>
                          <a:pt x="165" y="0"/>
                        </a:cubicBezTo>
                        <a:cubicBezTo>
                          <a:pt x="2255" y="0"/>
                          <a:pt x="2255" y="0"/>
                          <a:pt x="2255" y="0"/>
                        </a:cubicBezTo>
                        <a:cubicBezTo>
                          <a:pt x="2366" y="0"/>
                          <a:pt x="2420" y="54"/>
                          <a:pt x="2420" y="137"/>
                        </a:cubicBezTo>
                        <a:cubicBezTo>
                          <a:pt x="2420" y="2943"/>
                          <a:pt x="2420" y="2943"/>
                          <a:pt x="2420" y="2943"/>
                        </a:cubicBezTo>
                        <a:cubicBezTo>
                          <a:pt x="2420" y="3024"/>
                          <a:pt x="2366" y="3080"/>
                          <a:pt x="2255" y="3080"/>
                        </a:cubicBezTo>
                      </a:path>
                    </a:pathLst>
                  </a:custGeom>
                  <a:noFill/>
                  <a:ln w="11430" cap="flat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688" name="Freeform 10"/>
                  <p:cNvSpPr>
                    <a:spLocks noChangeArrowheads="1"/>
                  </p:cNvSpPr>
                  <p:nvPr/>
                </p:nvSpPr>
                <p:spPr bwMode="auto">
                  <a:xfrm>
                    <a:off x="7954963" y="1878013"/>
                    <a:ext cx="693737" cy="852487"/>
                  </a:xfrm>
                  <a:custGeom>
                    <a:avLst/>
                    <a:gdLst>
                      <a:gd name="T0" fmla="*/ 0 w 1927"/>
                      <a:gd name="T1" fmla="*/ 0 h 2367"/>
                      <a:gd name="T2" fmla="*/ 1926 w 1927"/>
                      <a:gd name="T3" fmla="*/ 0 h 2367"/>
                      <a:gd name="T4" fmla="*/ 1926 w 1927"/>
                      <a:gd name="T5" fmla="*/ 2366 h 2367"/>
                      <a:gd name="T6" fmla="*/ 0 w 1927"/>
                      <a:gd name="T7" fmla="*/ 2366 h 2367"/>
                      <a:gd name="T8" fmla="*/ 0 w 1927"/>
                      <a:gd name="T9" fmla="*/ 0 h 23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27" h="2367">
                        <a:moveTo>
                          <a:pt x="0" y="0"/>
                        </a:moveTo>
                        <a:lnTo>
                          <a:pt x="1926" y="0"/>
                        </a:lnTo>
                        <a:lnTo>
                          <a:pt x="1926" y="2366"/>
                        </a:lnTo>
                        <a:lnTo>
                          <a:pt x="0" y="236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1430" cap="flat">
                    <a:solidFill>
                      <a:srgbClr val="010101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689" name="Oval 688"/>
                  <p:cNvSpPr/>
                  <p:nvPr/>
                </p:nvSpPr>
                <p:spPr bwMode="auto">
                  <a:xfrm>
                    <a:off x="8281988" y="2786062"/>
                    <a:ext cx="45718" cy="64147"/>
                  </a:xfrm>
                  <a:prstGeom prst="ellipse">
                    <a:avLst/>
                  </a:prstGeom>
                  <a:noFill/>
                  <a:ln w="1143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457200" rtl="0" eaLnBrk="1" fontAlgn="base" latinLnBrk="0" hangingPunct="0">
                      <a:lnSpc>
                        <a:spcPct val="93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charset="0"/>
                      <a:buNone/>
                      <a:tabLst/>
                    </a:pPr>
                    <a:endParaRPr kumimoji="0" lang="en-US" sz="1400" b="0" i="0" u="none" strike="noStrike" cap="none" normalizeH="0" baseline="0" dirty="0">
                      <a:ln>
                        <a:noFill/>
                      </a:ln>
                      <a:effectLst/>
                      <a:latin typeface="Arial" charset="0"/>
                      <a:ea typeface="SimSun" charset="0"/>
                      <a:cs typeface="SimSun" charset="0"/>
                    </a:endParaRPr>
                  </a:p>
                </p:txBody>
              </p:sp>
            </p:grpSp>
            <p:grpSp>
              <p:nvGrpSpPr>
                <p:cNvPr id="681" name="Group 680"/>
                <p:cNvGrpSpPr/>
                <p:nvPr/>
              </p:nvGrpSpPr>
              <p:grpSpPr>
                <a:xfrm>
                  <a:off x="-381363" y="1989809"/>
                  <a:ext cx="267222" cy="229271"/>
                  <a:chOff x="449263" y="4554538"/>
                  <a:chExt cx="3509962" cy="3011487"/>
                </a:xfrm>
              </p:grpSpPr>
              <p:sp>
                <p:nvSpPr>
                  <p:cNvPr id="682" name="Freeform 25"/>
                  <p:cNvSpPr>
                    <a:spLocks noChangeArrowheads="1"/>
                  </p:cNvSpPr>
                  <p:nvPr/>
                </p:nvSpPr>
                <p:spPr bwMode="auto">
                  <a:xfrm>
                    <a:off x="692150" y="5243513"/>
                    <a:ext cx="3022600" cy="2078037"/>
                  </a:xfrm>
                  <a:custGeom>
                    <a:avLst/>
                    <a:gdLst>
                      <a:gd name="T0" fmla="*/ 0 w 8395"/>
                      <a:gd name="T1" fmla="*/ 5773 h 5774"/>
                      <a:gd name="T2" fmla="*/ 0 w 8395"/>
                      <a:gd name="T3" fmla="*/ 0 h 5774"/>
                      <a:gd name="T4" fmla="*/ 8394 w 8395"/>
                      <a:gd name="T5" fmla="*/ 0 h 5774"/>
                      <a:gd name="T6" fmla="*/ 8394 w 8395"/>
                      <a:gd name="T7" fmla="*/ 5773 h 5774"/>
                      <a:gd name="T8" fmla="*/ 0 w 8395"/>
                      <a:gd name="T9" fmla="*/ 5773 h 5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395" h="5774">
                        <a:moveTo>
                          <a:pt x="0" y="5773"/>
                        </a:moveTo>
                        <a:lnTo>
                          <a:pt x="0" y="0"/>
                        </a:lnTo>
                        <a:lnTo>
                          <a:pt x="8394" y="0"/>
                        </a:lnTo>
                        <a:lnTo>
                          <a:pt x="8394" y="5773"/>
                        </a:lnTo>
                        <a:lnTo>
                          <a:pt x="0" y="5773"/>
                        </a:ln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683" name="Freeform 26"/>
                  <p:cNvSpPr>
                    <a:spLocks noChangeArrowheads="1"/>
                  </p:cNvSpPr>
                  <p:nvPr/>
                </p:nvSpPr>
                <p:spPr bwMode="auto">
                  <a:xfrm>
                    <a:off x="639763" y="4797425"/>
                    <a:ext cx="201612" cy="190500"/>
                  </a:xfrm>
                  <a:custGeom>
                    <a:avLst/>
                    <a:gdLst>
                      <a:gd name="T0" fmla="*/ 560 w 561"/>
                      <a:gd name="T1" fmla="*/ 265 h 531"/>
                      <a:gd name="T2" fmla="*/ 560 w 561"/>
                      <a:gd name="T3" fmla="*/ 265 h 531"/>
                      <a:gd name="T4" fmla="*/ 294 w 561"/>
                      <a:gd name="T5" fmla="*/ 530 h 531"/>
                      <a:gd name="T6" fmla="*/ 0 w 561"/>
                      <a:gd name="T7" fmla="*/ 265 h 531"/>
                      <a:gd name="T8" fmla="*/ 294 w 561"/>
                      <a:gd name="T9" fmla="*/ 0 h 531"/>
                      <a:gd name="T10" fmla="*/ 560 w 561"/>
                      <a:gd name="T11" fmla="*/ 26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61" h="531">
                        <a:moveTo>
                          <a:pt x="560" y="265"/>
                        </a:moveTo>
                        <a:lnTo>
                          <a:pt x="560" y="265"/>
                        </a:lnTo>
                        <a:cubicBezTo>
                          <a:pt x="560" y="412"/>
                          <a:pt x="442" y="530"/>
                          <a:pt x="294" y="530"/>
                        </a:cubicBezTo>
                        <a:cubicBezTo>
                          <a:pt x="147" y="530"/>
                          <a:pt x="0" y="412"/>
                          <a:pt x="0" y="265"/>
                        </a:cubicBezTo>
                        <a:cubicBezTo>
                          <a:pt x="0" y="118"/>
                          <a:pt x="147" y="0"/>
                          <a:pt x="294" y="0"/>
                        </a:cubicBezTo>
                        <a:cubicBezTo>
                          <a:pt x="442" y="0"/>
                          <a:pt x="560" y="118"/>
                          <a:pt x="560" y="2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684" name="Freeform 27"/>
                  <p:cNvSpPr>
                    <a:spLocks noChangeArrowheads="1"/>
                  </p:cNvSpPr>
                  <p:nvPr/>
                </p:nvSpPr>
                <p:spPr bwMode="auto">
                  <a:xfrm>
                    <a:off x="989013" y="4797425"/>
                    <a:ext cx="201612" cy="190500"/>
                  </a:xfrm>
                  <a:custGeom>
                    <a:avLst/>
                    <a:gdLst>
                      <a:gd name="T0" fmla="*/ 560 w 561"/>
                      <a:gd name="T1" fmla="*/ 265 h 531"/>
                      <a:gd name="T2" fmla="*/ 560 w 561"/>
                      <a:gd name="T3" fmla="*/ 265 h 531"/>
                      <a:gd name="T4" fmla="*/ 265 w 561"/>
                      <a:gd name="T5" fmla="*/ 530 h 531"/>
                      <a:gd name="T6" fmla="*/ 0 w 561"/>
                      <a:gd name="T7" fmla="*/ 265 h 531"/>
                      <a:gd name="T8" fmla="*/ 265 w 561"/>
                      <a:gd name="T9" fmla="*/ 0 h 531"/>
                      <a:gd name="T10" fmla="*/ 560 w 561"/>
                      <a:gd name="T11" fmla="*/ 26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61" h="531">
                        <a:moveTo>
                          <a:pt x="560" y="265"/>
                        </a:moveTo>
                        <a:lnTo>
                          <a:pt x="560" y="265"/>
                        </a:lnTo>
                        <a:cubicBezTo>
                          <a:pt x="560" y="412"/>
                          <a:pt x="442" y="530"/>
                          <a:pt x="265" y="530"/>
                        </a:cubicBezTo>
                        <a:cubicBezTo>
                          <a:pt x="118" y="530"/>
                          <a:pt x="0" y="412"/>
                          <a:pt x="0" y="265"/>
                        </a:cubicBezTo>
                        <a:cubicBezTo>
                          <a:pt x="0" y="118"/>
                          <a:pt x="118" y="0"/>
                          <a:pt x="265" y="0"/>
                        </a:cubicBezTo>
                        <a:cubicBezTo>
                          <a:pt x="442" y="0"/>
                          <a:pt x="560" y="118"/>
                          <a:pt x="560" y="2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685" name="Freeform 28"/>
                  <p:cNvSpPr>
                    <a:spLocks noChangeArrowheads="1"/>
                  </p:cNvSpPr>
                  <p:nvPr/>
                </p:nvSpPr>
                <p:spPr bwMode="auto">
                  <a:xfrm>
                    <a:off x="1339850" y="4797425"/>
                    <a:ext cx="190500" cy="190500"/>
                  </a:xfrm>
                  <a:custGeom>
                    <a:avLst/>
                    <a:gdLst>
                      <a:gd name="T0" fmla="*/ 530 w 531"/>
                      <a:gd name="T1" fmla="*/ 265 h 531"/>
                      <a:gd name="T2" fmla="*/ 530 w 531"/>
                      <a:gd name="T3" fmla="*/ 265 h 531"/>
                      <a:gd name="T4" fmla="*/ 265 w 531"/>
                      <a:gd name="T5" fmla="*/ 530 h 531"/>
                      <a:gd name="T6" fmla="*/ 0 w 531"/>
                      <a:gd name="T7" fmla="*/ 265 h 531"/>
                      <a:gd name="T8" fmla="*/ 265 w 531"/>
                      <a:gd name="T9" fmla="*/ 0 h 531"/>
                      <a:gd name="T10" fmla="*/ 530 w 531"/>
                      <a:gd name="T11" fmla="*/ 265 h 5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31">
                        <a:moveTo>
                          <a:pt x="530" y="265"/>
                        </a:moveTo>
                        <a:lnTo>
                          <a:pt x="530" y="265"/>
                        </a:lnTo>
                        <a:cubicBezTo>
                          <a:pt x="530" y="412"/>
                          <a:pt x="412" y="530"/>
                          <a:pt x="265" y="530"/>
                        </a:cubicBezTo>
                        <a:cubicBezTo>
                          <a:pt x="117" y="530"/>
                          <a:pt x="0" y="412"/>
                          <a:pt x="0" y="265"/>
                        </a:cubicBezTo>
                        <a:cubicBezTo>
                          <a:pt x="0" y="118"/>
                          <a:pt x="117" y="0"/>
                          <a:pt x="265" y="0"/>
                        </a:cubicBezTo>
                        <a:cubicBezTo>
                          <a:pt x="412" y="0"/>
                          <a:pt x="530" y="118"/>
                          <a:pt x="530" y="2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  <p:sp>
                <p:nvSpPr>
                  <p:cNvPr id="686" name="Freeform 29"/>
                  <p:cNvSpPr>
                    <a:spLocks noChangeArrowheads="1"/>
                  </p:cNvSpPr>
                  <p:nvPr/>
                </p:nvSpPr>
                <p:spPr bwMode="auto">
                  <a:xfrm>
                    <a:off x="449263" y="4554538"/>
                    <a:ext cx="3509962" cy="3011487"/>
                  </a:xfrm>
                  <a:custGeom>
                    <a:avLst/>
                    <a:gdLst>
                      <a:gd name="T0" fmla="*/ 9277 w 9749"/>
                      <a:gd name="T1" fmla="*/ 8365 h 8366"/>
                      <a:gd name="T2" fmla="*/ 9277 w 9749"/>
                      <a:gd name="T3" fmla="*/ 8365 h 8366"/>
                      <a:gd name="T4" fmla="*/ 471 w 9749"/>
                      <a:gd name="T5" fmla="*/ 8365 h 8366"/>
                      <a:gd name="T6" fmla="*/ 0 w 9749"/>
                      <a:gd name="T7" fmla="*/ 7893 h 8366"/>
                      <a:gd name="T8" fmla="*/ 0 w 9749"/>
                      <a:gd name="T9" fmla="*/ 471 h 8366"/>
                      <a:gd name="T10" fmla="*/ 471 w 9749"/>
                      <a:gd name="T11" fmla="*/ 0 h 8366"/>
                      <a:gd name="T12" fmla="*/ 9277 w 9749"/>
                      <a:gd name="T13" fmla="*/ 0 h 8366"/>
                      <a:gd name="T14" fmla="*/ 9748 w 9749"/>
                      <a:gd name="T15" fmla="*/ 471 h 8366"/>
                      <a:gd name="T16" fmla="*/ 9748 w 9749"/>
                      <a:gd name="T17" fmla="*/ 7893 h 8366"/>
                      <a:gd name="T18" fmla="*/ 9277 w 9749"/>
                      <a:gd name="T19" fmla="*/ 8365 h 8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749" h="8366">
                        <a:moveTo>
                          <a:pt x="9277" y="8365"/>
                        </a:moveTo>
                        <a:lnTo>
                          <a:pt x="9277" y="8365"/>
                        </a:lnTo>
                        <a:cubicBezTo>
                          <a:pt x="471" y="8365"/>
                          <a:pt x="471" y="8365"/>
                          <a:pt x="471" y="8365"/>
                        </a:cubicBezTo>
                        <a:cubicBezTo>
                          <a:pt x="206" y="8365"/>
                          <a:pt x="0" y="8158"/>
                          <a:pt x="0" y="7893"/>
                        </a:cubicBezTo>
                        <a:cubicBezTo>
                          <a:pt x="0" y="471"/>
                          <a:pt x="0" y="471"/>
                          <a:pt x="0" y="471"/>
                        </a:cubicBezTo>
                        <a:cubicBezTo>
                          <a:pt x="0" y="207"/>
                          <a:pt x="206" y="0"/>
                          <a:pt x="471" y="0"/>
                        </a:cubicBezTo>
                        <a:cubicBezTo>
                          <a:pt x="9277" y="0"/>
                          <a:pt x="9277" y="0"/>
                          <a:pt x="9277" y="0"/>
                        </a:cubicBezTo>
                        <a:cubicBezTo>
                          <a:pt x="9542" y="0"/>
                          <a:pt x="9748" y="207"/>
                          <a:pt x="9748" y="471"/>
                        </a:cubicBezTo>
                        <a:cubicBezTo>
                          <a:pt x="9748" y="7893"/>
                          <a:pt x="9748" y="7893"/>
                          <a:pt x="9748" y="7893"/>
                        </a:cubicBezTo>
                        <a:cubicBezTo>
                          <a:pt x="9748" y="8158"/>
                          <a:pt x="9542" y="8365"/>
                          <a:pt x="9277" y="8365"/>
                        </a:cubicBezTo>
                      </a:path>
                    </a:pathLst>
                  </a:custGeom>
                  <a:noFill/>
                  <a:ln w="1143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400" dirty="0"/>
                  </a:p>
                </p:txBody>
              </p:sp>
            </p:grpSp>
          </p:grpSp>
          <p:sp>
            <p:nvSpPr>
              <p:cNvPr id="679" name="TextBox 678"/>
              <p:cNvSpPr txBox="1"/>
              <p:nvPr/>
            </p:nvSpPr>
            <p:spPr>
              <a:xfrm>
                <a:off x="8470777" y="5022770"/>
                <a:ext cx="786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Mobile Apps</a:t>
                </a:r>
              </a:p>
            </p:txBody>
          </p:sp>
        </p:grpSp>
        <p:sp>
          <p:nvSpPr>
            <p:cNvPr id="677" name="Rectangle 676"/>
            <p:cNvSpPr/>
            <p:nvPr/>
          </p:nvSpPr>
          <p:spPr>
            <a:xfrm>
              <a:off x="4378688" y="0"/>
              <a:ext cx="499706" cy="47453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66" name="Group 665"/>
          <p:cNvGrpSpPr/>
          <p:nvPr/>
        </p:nvGrpSpPr>
        <p:grpSpPr>
          <a:xfrm>
            <a:off x="8601587" y="5291925"/>
            <a:ext cx="737036" cy="598819"/>
            <a:chOff x="2727414" y="2937255"/>
            <a:chExt cx="867738" cy="705011"/>
          </a:xfrm>
        </p:grpSpPr>
        <p:sp>
          <p:nvSpPr>
            <p:cNvPr id="667" name="TextBox 666"/>
            <p:cNvSpPr txBox="1"/>
            <p:nvPr/>
          </p:nvSpPr>
          <p:spPr>
            <a:xfrm>
              <a:off x="2727414" y="3457600"/>
              <a:ext cx="86773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Cloud Storage</a:t>
              </a:r>
            </a:p>
          </p:txBody>
        </p:sp>
        <p:grpSp>
          <p:nvGrpSpPr>
            <p:cNvPr id="668" name="Group 667"/>
            <p:cNvGrpSpPr/>
            <p:nvPr/>
          </p:nvGrpSpPr>
          <p:grpSpPr>
            <a:xfrm>
              <a:off x="2798831" y="2937255"/>
              <a:ext cx="678751" cy="410844"/>
              <a:chOff x="1176338" y="1033463"/>
              <a:chExt cx="2638425" cy="1597025"/>
            </a:xfrm>
          </p:grpSpPr>
          <p:sp>
            <p:nvSpPr>
              <p:cNvPr id="672" name="Freeform 1"/>
              <p:cNvSpPr>
                <a:spLocks noChangeArrowheads="1"/>
              </p:cNvSpPr>
              <p:nvPr/>
            </p:nvSpPr>
            <p:spPr bwMode="auto">
              <a:xfrm>
                <a:off x="2378075" y="1033463"/>
                <a:ext cx="1436688" cy="79851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126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Freeform 2"/>
              <p:cNvSpPr>
                <a:spLocks noChangeArrowheads="1"/>
              </p:cNvSpPr>
              <p:nvPr/>
            </p:nvSpPr>
            <p:spPr bwMode="auto">
              <a:xfrm>
                <a:off x="1176338" y="1635125"/>
                <a:ext cx="1436687" cy="9953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126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Freeform 3"/>
              <p:cNvSpPr>
                <a:spLocks noChangeArrowheads="1"/>
              </p:cNvSpPr>
              <p:nvPr/>
            </p:nvSpPr>
            <p:spPr bwMode="auto">
              <a:xfrm>
                <a:off x="1720850" y="1287463"/>
                <a:ext cx="741363" cy="515937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126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9" name="Group 668"/>
            <p:cNvGrpSpPr/>
            <p:nvPr/>
          </p:nvGrpSpPr>
          <p:grpSpPr>
            <a:xfrm>
              <a:off x="3227323" y="3147413"/>
              <a:ext cx="360959" cy="253513"/>
              <a:chOff x="6096000" y="5318125"/>
              <a:chExt cx="2789238" cy="1958975"/>
            </a:xfrm>
          </p:grpSpPr>
          <p:sp>
            <p:nvSpPr>
              <p:cNvPr id="670" name="Freeform 10"/>
              <p:cNvSpPr>
                <a:spLocks noChangeArrowheads="1"/>
              </p:cNvSpPr>
              <p:nvPr/>
            </p:nvSpPr>
            <p:spPr bwMode="auto">
              <a:xfrm>
                <a:off x="6118225" y="5915025"/>
                <a:ext cx="2767013" cy="1362075"/>
              </a:xfrm>
              <a:custGeom>
                <a:avLst/>
                <a:gdLst>
                  <a:gd name="T0" fmla="*/ 6000 w 7688"/>
                  <a:gd name="T1" fmla="*/ 3781 h 3782"/>
                  <a:gd name="T2" fmla="*/ 6000 w 7688"/>
                  <a:gd name="T3" fmla="*/ 3781 h 3782"/>
                  <a:gd name="T4" fmla="*/ 312 w 7688"/>
                  <a:gd name="T5" fmla="*/ 3781 h 3782"/>
                  <a:gd name="T6" fmla="*/ 62 w 7688"/>
                  <a:gd name="T7" fmla="*/ 3468 h 3782"/>
                  <a:gd name="T8" fmla="*/ 1219 w 7688"/>
                  <a:gd name="T9" fmla="*/ 250 h 3782"/>
                  <a:gd name="T10" fmla="*/ 1562 w 7688"/>
                  <a:gd name="T11" fmla="*/ 0 h 3782"/>
                  <a:gd name="T12" fmla="*/ 7375 w 7688"/>
                  <a:gd name="T13" fmla="*/ 0 h 3782"/>
                  <a:gd name="T14" fmla="*/ 7625 w 7688"/>
                  <a:gd name="T15" fmla="*/ 343 h 3782"/>
                  <a:gd name="T16" fmla="*/ 6500 w 7688"/>
                  <a:gd name="T17" fmla="*/ 3468 h 3782"/>
                  <a:gd name="T18" fmla="*/ 6000 w 7688"/>
                  <a:gd name="T19" fmla="*/ 3781 h 3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88" h="3782">
                    <a:moveTo>
                      <a:pt x="6000" y="3781"/>
                    </a:moveTo>
                    <a:lnTo>
                      <a:pt x="6000" y="3781"/>
                    </a:lnTo>
                    <a:cubicBezTo>
                      <a:pt x="312" y="3781"/>
                      <a:pt x="312" y="3781"/>
                      <a:pt x="312" y="3781"/>
                    </a:cubicBezTo>
                    <a:cubicBezTo>
                      <a:pt x="94" y="3781"/>
                      <a:pt x="0" y="3625"/>
                      <a:pt x="62" y="3468"/>
                    </a:cubicBezTo>
                    <a:cubicBezTo>
                      <a:pt x="1219" y="250"/>
                      <a:pt x="1219" y="250"/>
                      <a:pt x="1219" y="250"/>
                    </a:cubicBezTo>
                    <a:cubicBezTo>
                      <a:pt x="1281" y="93"/>
                      <a:pt x="1406" y="0"/>
                      <a:pt x="1562" y="0"/>
                    </a:cubicBezTo>
                    <a:cubicBezTo>
                      <a:pt x="7375" y="0"/>
                      <a:pt x="7375" y="0"/>
                      <a:pt x="7375" y="0"/>
                    </a:cubicBezTo>
                    <a:cubicBezTo>
                      <a:pt x="7594" y="0"/>
                      <a:pt x="7687" y="156"/>
                      <a:pt x="7625" y="343"/>
                    </a:cubicBezTo>
                    <a:cubicBezTo>
                      <a:pt x="6500" y="3468"/>
                      <a:pt x="6500" y="3468"/>
                      <a:pt x="6500" y="3468"/>
                    </a:cubicBezTo>
                    <a:cubicBezTo>
                      <a:pt x="6406" y="3625"/>
                      <a:pt x="6187" y="3781"/>
                      <a:pt x="6000" y="3781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71" name="Freeform 11"/>
              <p:cNvSpPr>
                <a:spLocks noChangeArrowheads="1"/>
              </p:cNvSpPr>
              <p:nvPr/>
            </p:nvSpPr>
            <p:spPr bwMode="auto">
              <a:xfrm>
                <a:off x="6096000" y="5318125"/>
                <a:ext cx="2339507" cy="1956997"/>
              </a:xfrm>
              <a:custGeom>
                <a:avLst/>
                <a:gdLst>
                  <a:gd name="T0" fmla="*/ 6500 w 6501"/>
                  <a:gd name="T1" fmla="*/ 1719 h 5439"/>
                  <a:gd name="T2" fmla="*/ 6500 w 6501"/>
                  <a:gd name="T3" fmla="*/ 1719 h 5439"/>
                  <a:gd name="T4" fmla="*/ 6500 w 6501"/>
                  <a:gd name="T5" fmla="*/ 1188 h 5439"/>
                  <a:gd name="T6" fmla="*/ 6157 w 6501"/>
                  <a:gd name="T7" fmla="*/ 844 h 5439"/>
                  <a:gd name="T8" fmla="*/ 2438 w 6501"/>
                  <a:gd name="T9" fmla="*/ 844 h 5439"/>
                  <a:gd name="T10" fmla="*/ 2188 w 6501"/>
                  <a:gd name="T11" fmla="*/ 219 h 5439"/>
                  <a:gd name="T12" fmla="*/ 1844 w 6501"/>
                  <a:gd name="T13" fmla="*/ 0 h 5439"/>
                  <a:gd name="T14" fmla="*/ 344 w 6501"/>
                  <a:gd name="T15" fmla="*/ 0 h 5439"/>
                  <a:gd name="T16" fmla="*/ 0 w 6501"/>
                  <a:gd name="T17" fmla="*/ 344 h 5439"/>
                  <a:gd name="T18" fmla="*/ 0 w 6501"/>
                  <a:gd name="T19" fmla="*/ 782 h 5439"/>
                  <a:gd name="T20" fmla="*/ 0 w 6501"/>
                  <a:gd name="T21" fmla="*/ 5125 h 5439"/>
                  <a:gd name="T22" fmla="*/ 313 w 6501"/>
                  <a:gd name="T23" fmla="*/ 5438 h 5439"/>
                  <a:gd name="connsiteX0" fmla="*/ 9998 w 9998"/>
                  <a:gd name="connsiteY0" fmla="*/ 3161 h 9998"/>
                  <a:gd name="connsiteX1" fmla="*/ 9998 w 9998"/>
                  <a:gd name="connsiteY1" fmla="*/ 3161 h 9998"/>
                  <a:gd name="connsiteX2" fmla="*/ 9994 w 9998"/>
                  <a:gd name="connsiteY2" fmla="*/ 2907 h 9998"/>
                  <a:gd name="connsiteX3" fmla="*/ 9998 w 9998"/>
                  <a:gd name="connsiteY3" fmla="*/ 2184 h 9998"/>
                  <a:gd name="connsiteX4" fmla="*/ 9471 w 9998"/>
                  <a:gd name="connsiteY4" fmla="*/ 1552 h 9998"/>
                  <a:gd name="connsiteX5" fmla="*/ 3750 w 9998"/>
                  <a:gd name="connsiteY5" fmla="*/ 1552 h 9998"/>
                  <a:gd name="connsiteX6" fmla="*/ 3366 w 9998"/>
                  <a:gd name="connsiteY6" fmla="*/ 403 h 9998"/>
                  <a:gd name="connsiteX7" fmla="*/ 2836 w 9998"/>
                  <a:gd name="connsiteY7" fmla="*/ 0 h 9998"/>
                  <a:gd name="connsiteX8" fmla="*/ 529 w 9998"/>
                  <a:gd name="connsiteY8" fmla="*/ 0 h 9998"/>
                  <a:gd name="connsiteX9" fmla="*/ 0 w 9998"/>
                  <a:gd name="connsiteY9" fmla="*/ 632 h 9998"/>
                  <a:gd name="connsiteX10" fmla="*/ 0 w 9998"/>
                  <a:gd name="connsiteY10" fmla="*/ 1438 h 9998"/>
                  <a:gd name="connsiteX11" fmla="*/ 0 w 9998"/>
                  <a:gd name="connsiteY11" fmla="*/ 9423 h 9998"/>
                  <a:gd name="connsiteX12" fmla="*/ 481 w 9998"/>
                  <a:gd name="connsiteY12" fmla="*/ 9998 h 9998"/>
                  <a:gd name="connsiteX0" fmla="*/ 10000 w 10000"/>
                  <a:gd name="connsiteY0" fmla="*/ 3162 h 10000"/>
                  <a:gd name="connsiteX1" fmla="*/ 9996 w 10000"/>
                  <a:gd name="connsiteY1" fmla="*/ 2908 h 10000"/>
                  <a:gd name="connsiteX2" fmla="*/ 10000 w 10000"/>
                  <a:gd name="connsiteY2" fmla="*/ 2184 h 10000"/>
                  <a:gd name="connsiteX3" fmla="*/ 9473 w 10000"/>
                  <a:gd name="connsiteY3" fmla="*/ 1552 h 10000"/>
                  <a:gd name="connsiteX4" fmla="*/ 3751 w 10000"/>
                  <a:gd name="connsiteY4" fmla="*/ 1552 h 10000"/>
                  <a:gd name="connsiteX5" fmla="*/ 3367 w 10000"/>
                  <a:gd name="connsiteY5" fmla="*/ 403 h 10000"/>
                  <a:gd name="connsiteX6" fmla="*/ 2837 w 10000"/>
                  <a:gd name="connsiteY6" fmla="*/ 0 h 10000"/>
                  <a:gd name="connsiteX7" fmla="*/ 529 w 10000"/>
                  <a:gd name="connsiteY7" fmla="*/ 0 h 10000"/>
                  <a:gd name="connsiteX8" fmla="*/ 0 w 10000"/>
                  <a:gd name="connsiteY8" fmla="*/ 632 h 10000"/>
                  <a:gd name="connsiteX9" fmla="*/ 0 w 10000"/>
                  <a:gd name="connsiteY9" fmla="*/ 1438 h 10000"/>
                  <a:gd name="connsiteX10" fmla="*/ 0 w 10000"/>
                  <a:gd name="connsiteY10" fmla="*/ 9425 h 10000"/>
                  <a:gd name="connsiteX11" fmla="*/ 481 w 10000"/>
                  <a:gd name="connsiteY11" fmla="*/ 10000 h 10000"/>
                  <a:gd name="connsiteX0" fmla="*/ 9996 w 10000"/>
                  <a:gd name="connsiteY0" fmla="*/ 2908 h 10000"/>
                  <a:gd name="connsiteX1" fmla="*/ 10000 w 10000"/>
                  <a:gd name="connsiteY1" fmla="*/ 2184 h 10000"/>
                  <a:gd name="connsiteX2" fmla="*/ 9473 w 10000"/>
                  <a:gd name="connsiteY2" fmla="*/ 1552 h 10000"/>
                  <a:gd name="connsiteX3" fmla="*/ 3751 w 10000"/>
                  <a:gd name="connsiteY3" fmla="*/ 1552 h 10000"/>
                  <a:gd name="connsiteX4" fmla="*/ 3367 w 10000"/>
                  <a:gd name="connsiteY4" fmla="*/ 403 h 10000"/>
                  <a:gd name="connsiteX5" fmla="*/ 2837 w 10000"/>
                  <a:gd name="connsiteY5" fmla="*/ 0 h 10000"/>
                  <a:gd name="connsiteX6" fmla="*/ 529 w 10000"/>
                  <a:gd name="connsiteY6" fmla="*/ 0 h 10000"/>
                  <a:gd name="connsiteX7" fmla="*/ 0 w 10000"/>
                  <a:gd name="connsiteY7" fmla="*/ 632 h 10000"/>
                  <a:gd name="connsiteX8" fmla="*/ 0 w 10000"/>
                  <a:gd name="connsiteY8" fmla="*/ 1438 h 10000"/>
                  <a:gd name="connsiteX9" fmla="*/ 0 w 10000"/>
                  <a:gd name="connsiteY9" fmla="*/ 9425 h 10000"/>
                  <a:gd name="connsiteX10" fmla="*/ 481 w 10000"/>
                  <a:gd name="connsiteY10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00" h="10000">
                    <a:moveTo>
                      <a:pt x="9996" y="2908"/>
                    </a:moveTo>
                    <a:cubicBezTo>
                      <a:pt x="9997" y="2667"/>
                      <a:pt x="9999" y="2425"/>
                      <a:pt x="10000" y="2184"/>
                    </a:cubicBezTo>
                    <a:cubicBezTo>
                      <a:pt x="10000" y="1839"/>
                      <a:pt x="9760" y="1552"/>
                      <a:pt x="9473" y="1552"/>
                    </a:cubicBezTo>
                    <a:lnTo>
                      <a:pt x="3751" y="1552"/>
                    </a:lnTo>
                    <a:lnTo>
                      <a:pt x="3367" y="403"/>
                    </a:lnTo>
                    <a:cubicBezTo>
                      <a:pt x="3270" y="173"/>
                      <a:pt x="3077" y="0"/>
                      <a:pt x="2837" y="0"/>
                    </a:cubicBezTo>
                    <a:lnTo>
                      <a:pt x="529" y="0"/>
                    </a:lnTo>
                    <a:cubicBezTo>
                      <a:pt x="242" y="0"/>
                      <a:pt x="0" y="289"/>
                      <a:pt x="0" y="632"/>
                    </a:cubicBezTo>
                    <a:lnTo>
                      <a:pt x="0" y="1438"/>
                    </a:lnTo>
                    <a:lnTo>
                      <a:pt x="0" y="9425"/>
                    </a:lnTo>
                    <a:cubicBezTo>
                      <a:pt x="0" y="9713"/>
                      <a:pt x="242" y="10000"/>
                      <a:pt x="481" y="1000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cxnSp>
        <p:nvCxnSpPr>
          <p:cNvPr id="441" name="Straight Connector 440"/>
          <p:cNvCxnSpPr>
            <a:stCxn id="499" idx="3"/>
          </p:cNvCxnSpPr>
          <p:nvPr/>
        </p:nvCxnSpPr>
        <p:spPr>
          <a:xfrm>
            <a:off x="6176732" y="5201831"/>
            <a:ext cx="2855979" cy="1291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/>
          <p:cNvCxnSpPr/>
          <p:nvPr/>
        </p:nvCxnSpPr>
        <p:spPr>
          <a:xfrm>
            <a:off x="8346526" y="5115136"/>
            <a:ext cx="0" cy="8164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/>
          <p:cNvCxnSpPr/>
          <p:nvPr/>
        </p:nvCxnSpPr>
        <p:spPr>
          <a:xfrm>
            <a:off x="9023678" y="5203122"/>
            <a:ext cx="0" cy="8164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/>
          <p:cNvCxnSpPr/>
          <p:nvPr/>
        </p:nvCxnSpPr>
        <p:spPr>
          <a:xfrm>
            <a:off x="7683186" y="5213046"/>
            <a:ext cx="0" cy="8164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9" name="Group 658"/>
          <p:cNvGrpSpPr/>
          <p:nvPr/>
        </p:nvGrpSpPr>
        <p:grpSpPr>
          <a:xfrm>
            <a:off x="7102685" y="5309990"/>
            <a:ext cx="1161023" cy="600851"/>
            <a:chOff x="2953394" y="0"/>
            <a:chExt cx="1366914" cy="707403"/>
          </a:xfrm>
        </p:grpSpPr>
        <p:grpSp>
          <p:nvGrpSpPr>
            <p:cNvPr id="660" name="Group 659"/>
            <p:cNvGrpSpPr/>
            <p:nvPr/>
          </p:nvGrpSpPr>
          <p:grpSpPr>
            <a:xfrm>
              <a:off x="2953394" y="0"/>
              <a:ext cx="1366914" cy="707403"/>
              <a:chOff x="6265889" y="3260591"/>
              <a:chExt cx="1366914" cy="707403"/>
            </a:xfrm>
          </p:grpSpPr>
          <p:grpSp>
            <p:nvGrpSpPr>
              <p:cNvPr id="662" name="Group 661"/>
              <p:cNvGrpSpPr/>
              <p:nvPr/>
            </p:nvGrpSpPr>
            <p:grpSpPr>
              <a:xfrm>
                <a:off x="6649872" y="3260591"/>
                <a:ext cx="598939" cy="420655"/>
                <a:chOff x="6096000" y="5318125"/>
                <a:chExt cx="2789238" cy="1958975"/>
              </a:xfrm>
            </p:grpSpPr>
            <p:sp>
              <p:nvSpPr>
                <p:cNvPr id="664" name="Freeform 10"/>
                <p:cNvSpPr>
                  <a:spLocks noChangeArrowheads="1"/>
                </p:cNvSpPr>
                <p:nvPr/>
              </p:nvSpPr>
              <p:spPr bwMode="auto">
                <a:xfrm>
                  <a:off x="6118225" y="5915025"/>
                  <a:ext cx="2767013" cy="1362075"/>
                </a:xfrm>
                <a:custGeom>
                  <a:avLst/>
                  <a:gdLst>
                    <a:gd name="T0" fmla="*/ 6000 w 7688"/>
                    <a:gd name="T1" fmla="*/ 3781 h 3782"/>
                    <a:gd name="T2" fmla="*/ 6000 w 7688"/>
                    <a:gd name="T3" fmla="*/ 3781 h 3782"/>
                    <a:gd name="T4" fmla="*/ 312 w 7688"/>
                    <a:gd name="T5" fmla="*/ 3781 h 3782"/>
                    <a:gd name="T6" fmla="*/ 62 w 7688"/>
                    <a:gd name="T7" fmla="*/ 3468 h 3782"/>
                    <a:gd name="T8" fmla="*/ 1219 w 7688"/>
                    <a:gd name="T9" fmla="*/ 250 h 3782"/>
                    <a:gd name="T10" fmla="*/ 1562 w 7688"/>
                    <a:gd name="T11" fmla="*/ 0 h 3782"/>
                    <a:gd name="T12" fmla="*/ 7375 w 7688"/>
                    <a:gd name="T13" fmla="*/ 0 h 3782"/>
                    <a:gd name="T14" fmla="*/ 7625 w 7688"/>
                    <a:gd name="T15" fmla="*/ 343 h 3782"/>
                    <a:gd name="T16" fmla="*/ 6500 w 7688"/>
                    <a:gd name="T17" fmla="*/ 3468 h 3782"/>
                    <a:gd name="T18" fmla="*/ 6000 w 7688"/>
                    <a:gd name="T19" fmla="*/ 3781 h 3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88" h="3782">
                      <a:moveTo>
                        <a:pt x="6000" y="3781"/>
                      </a:moveTo>
                      <a:lnTo>
                        <a:pt x="6000" y="3781"/>
                      </a:lnTo>
                      <a:cubicBezTo>
                        <a:pt x="312" y="3781"/>
                        <a:pt x="312" y="3781"/>
                        <a:pt x="312" y="3781"/>
                      </a:cubicBezTo>
                      <a:cubicBezTo>
                        <a:pt x="94" y="3781"/>
                        <a:pt x="0" y="3625"/>
                        <a:pt x="62" y="3468"/>
                      </a:cubicBezTo>
                      <a:cubicBezTo>
                        <a:pt x="1219" y="250"/>
                        <a:pt x="1219" y="250"/>
                        <a:pt x="1219" y="250"/>
                      </a:cubicBezTo>
                      <a:cubicBezTo>
                        <a:pt x="1281" y="93"/>
                        <a:pt x="1406" y="0"/>
                        <a:pt x="1562" y="0"/>
                      </a:cubicBezTo>
                      <a:cubicBezTo>
                        <a:pt x="7375" y="0"/>
                        <a:pt x="7375" y="0"/>
                        <a:pt x="7375" y="0"/>
                      </a:cubicBezTo>
                      <a:cubicBezTo>
                        <a:pt x="7594" y="0"/>
                        <a:pt x="7687" y="156"/>
                        <a:pt x="7625" y="343"/>
                      </a:cubicBezTo>
                      <a:cubicBezTo>
                        <a:pt x="6500" y="3468"/>
                        <a:pt x="6500" y="3468"/>
                        <a:pt x="6500" y="3468"/>
                      </a:cubicBezTo>
                      <a:cubicBezTo>
                        <a:pt x="6406" y="3625"/>
                        <a:pt x="6187" y="3781"/>
                        <a:pt x="6000" y="378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Freeform 11"/>
                <p:cNvSpPr>
                  <a:spLocks noChangeArrowheads="1"/>
                </p:cNvSpPr>
                <p:nvPr/>
              </p:nvSpPr>
              <p:spPr bwMode="auto">
                <a:xfrm>
                  <a:off x="6096000" y="5318125"/>
                  <a:ext cx="2339507" cy="1956997"/>
                </a:xfrm>
                <a:custGeom>
                  <a:avLst/>
                  <a:gdLst>
                    <a:gd name="T0" fmla="*/ 6500 w 6501"/>
                    <a:gd name="T1" fmla="*/ 1719 h 5439"/>
                    <a:gd name="T2" fmla="*/ 6500 w 6501"/>
                    <a:gd name="T3" fmla="*/ 1719 h 5439"/>
                    <a:gd name="T4" fmla="*/ 6500 w 6501"/>
                    <a:gd name="T5" fmla="*/ 1188 h 5439"/>
                    <a:gd name="T6" fmla="*/ 6157 w 6501"/>
                    <a:gd name="T7" fmla="*/ 844 h 5439"/>
                    <a:gd name="T8" fmla="*/ 2438 w 6501"/>
                    <a:gd name="T9" fmla="*/ 844 h 5439"/>
                    <a:gd name="T10" fmla="*/ 2188 w 6501"/>
                    <a:gd name="T11" fmla="*/ 219 h 5439"/>
                    <a:gd name="T12" fmla="*/ 1844 w 6501"/>
                    <a:gd name="T13" fmla="*/ 0 h 5439"/>
                    <a:gd name="T14" fmla="*/ 344 w 6501"/>
                    <a:gd name="T15" fmla="*/ 0 h 5439"/>
                    <a:gd name="T16" fmla="*/ 0 w 6501"/>
                    <a:gd name="T17" fmla="*/ 344 h 5439"/>
                    <a:gd name="T18" fmla="*/ 0 w 6501"/>
                    <a:gd name="T19" fmla="*/ 782 h 5439"/>
                    <a:gd name="T20" fmla="*/ 0 w 6501"/>
                    <a:gd name="T21" fmla="*/ 5125 h 5439"/>
                    <a:gd name="T22" fmla="*/ 313 w 6501"/>
                    <a:gd name="T23" fmla="*/ 5438 h 5439"/>
                    <a:gd name="connsiteX0" fmla="*/ 9998 w 9998"/>
                    <a:gd name="connsiteY0" fmla="*/ 3161 h 9998"/>
                    <a:gd name="connsiteX1" fmla="*/ 9998 w 9998"/>
                    <a:gd name="connsiteY1" fmla="*/ 3161 h 9998"/>
                    <a:gd name="connsiteX2" fmla="*/ 9994 w 9998"/>
                    <a:gd name="connsiteY2" fmla="*/ 2907 h 9998"/>
                    <a:gd name="connsiteX3" fmla="*/ 9998 w 9998"/>
                    <a:gd name="connsiteY3" fmla="*/ 2184 h 9998"/>
                    <a:gd name="connsiteX4" fmla="*/ 9471 w 9998"/>
                    <a:gd name="connsiteY4" fmla="*/ 1552 h 9998"/>
                    <a:gd name="connsiteX5" fmla="*/ 3750 w 9998"/>
                    <a:gd name="connsiteY5" fmla="*/ 1552 h 9998"/>
                    <a:gd name="connsiteX6" fmla="*/ 3366 w 9998"/>
                    <a:gd name="connsiteY6" fmla="*/ 403 h 9998"/>
                    <a:gd name="connsiteX7" fmla="*/ 2836 w 9998"/>
                    <a:gd name="connsiteY7" fmla="*/ 0 h 9998"/>
                    <a:gd name="connsiteX8" fmla="*/ 529 w 9998"/>
                    <a:gd name="connsiteY8" fmla="*/ 0 h 9998"/>
                    <a:gd name="connsiteX9" fmla="*/ 0 w 9998"/>
                    <a:gd name="connsiteY9" fmla="*/ 632 h 9998"/>
                    <a:gd name="connsiteX10" fmla="*/ 0 w 9998"/>
                    <a:gd name="connsiteY10" fmla="*/ 1438 h 9998"/>
                    <a:gd name="connsiteX11" fmla="*/ 0 w 9998"/>
                    <a:gd name="connsiteY11" fmla="*/ 9423 h 9998"/>
                    <a:gd name="connsiteX12" fmla="*/ 481 w 9998"/>
                    <a:gd name="connsiteY12" fmla="*/ 9998 h 9998"/>
                    <a:gd name="connsiteX0" fmla="*/ 10000 w 10000"/>
                    <a:gd name="connsiteY0" fmla="*/ 3162 h 10000"/>
                    <a:gd name="connsiteX1" fmla="*/ 9996 w 10000"/>
                    <a:gd name="connsiteY1" fmla="*/ 2908 h 10000"/>
                    <a:gd name="connsiteX2" fmla="*/ 10000 w 10000"/>
                    <a:gd name="connsiteY2" fmla="*/ 2184 h 10000"/>
                    <a:gd name="connsiteX3" fmla="*/ 9473 w 10000"/>
                    <a:gd name="connsiteY3" fmla="*/ 1552 h 10000"/>
                    <a:gd name="connsiteX4" fmla="*/ 3751 w 10000"/>
                    <a:gd name="connsiteY4" fmla="*/ 1552 h 10000"/>
                    <a:gd name="connsiteX5" fmla="*/ 3367 w 10000"/>
                    <a:gd name="connsiteY5" fmla="*/ 403 h 10000"/>
                    <a:gd name="connsiteX6" fmla="*/ 2837 w 10000"/>
                    <a:gd name="connsiteY6" fmla="*/ 0 h 10000"/>
                    <a:gd name="connsiteX7" fmla="*/ 529 w 10000"/>
                    <a:gd name="connsiteY7" fmla="*/ 0 h 10000"/>
                    <a:gd name="connsiteX8" fmla="*/ 0 w 10000"/>
                    <a:gd name="connsiteY8" fmla="*/ 632 h 10000"/>
                    <a:gd name="connsiteX9" fmla="*/ 0 w 10000"/>
                    <a:gd name="connsiteY9" fmla="*/ 1438 h 10000"/>
                    <a:gd name="connsiteX10" fmla="*/ 0 w 10000"/>
                    <a:gd name="connsiteY10" fmla="*/ 9425 h 10000"/>
                    <a:gd name="connsiteX11" fmla="*/ 481 w 10000"/>
                    <a:gd name="connsiteY11" fmla="*/ 10000 h 10000"/>
                    <a:gd name="connsiteX0" fmla="*/ 9996 w 10000"/>
                    <a:gd name="connsiteY0" fmla="*/ 2908 h 10000"/>
                    <a:gd name="connsiteX1" fmla="*/ 10000 w 10000"/>
                    <a:gd name="connsiteY1" fmla="*/ 2184 h 10000"/>
                    <a:gd name="connsiteX2" fmla="*/ 9473 w 10000"/>
                    <a:gd name="connsiteY2" fmla="*/ 1552 h 10000"/>
                    <a:gd name="connsiteX3" fmla="*/ 3751 w 10000"/>
                    <a:gd name="connsiteY3" fmla="*/ 1552 h 10000"/>
                    <a:gd name="connsiteX4" fmla="*/ 3367 w 10000"/>
                    <a:gd name="connsiteY4" fmla="*/ 403 h 10000"/>
                    <a:gd name="connsiteX5" fmla="*/ 2837 w 10000"/>
                    <a:gd name="connsiteY5" fmla="*/ 0 h 10000"/>
                    <a:gd name="connsiteX6" fmla="*/ 529 w 10000"/>
                    <a:gd name="connsiteY6" fmla="*/ 0 h 10000"/>
                    <a:gd name="connsiteX7" fmla="*/ 0 w 10000"/>
                    <a:gd name="connsiteY7" fmla="*/ 632 h 10000"/>
                    <a:gd name="connsiteX8" fmla="*/ 0 w 10000"/>
                    <a:gd name="connsiteY8" fmla="*/ 1438 h 10000"/>
                    <a:gd name="connsiteX9" fmla="*/ 0 w 10000"/>
                    <a:gd name="connsiteY9" fmla="*/ 9425 h 10000"/>
                    <a:gd name="connsiteX10" fmla="*/ 481 w 10000"/>
                    <a:gd name="connsiteY10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00" h="10000">
                      <a:moveTo>
                        <a:pt x="9996" y="2908"/>
                      </a:moveTo>
                      <a:cubicBezTo>
                        <a:pt x="9997" y="2667"/>
                        <a:pt x="9999" y="2425"/>
                        <a:pt x="10000" y="2184"/>
                      </a:cubicBezTo>
                      <a:cubicBezTo>
                        <a:pt x="10000" y="1839"/>
                        <a:pt x="9760" y="1552"/>
                        <a:pt x="9473" y="1552"/>
                      </a:cubicBezTo>
                      <a:lnTo>
                        <a:pt x="3751" y="1552"/>
                      </a:lnTo>
                      <a:lnTo>
                        <a:pt x="3367" y="403"/>
                      </a:lnTo>
                      <a:cubicBezTo>
                        <a:pt x="3270" y="173"/>
                        <a:pt x="3077" y="0"/>
                        <a:pt x="2837" y="0"/>
                      </a:cubicBezTo>
                      <a:lnTo>
                        <a:pt x="529" y="0"/>
                      </a:lnTo>
                      <a:cubicBezTo>
                        <a:pt x="242" y="0"/>
                        <a:pt x="0" y="289"/>
                        <a:pt x="0" y="632"/>
                      </a:cubicBezTo>
                      <a:lnTo>
                        <a:pt x="0" y="1438"/>
                      </a:lnTo>
                      <a:lnTo>
                        <a:pt x="0" y="9425"/>
                      </a:lnTo>
                      <a:cubicBezTo>
                        <a:pt x="0" y="9713"/>
                        <a:pt x="242" y="10000"/>
                        <a:pt x="481" y="100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63" name="TextBox 662"/>
              <p:cNvSpPr txBox="1"/>
              <p:nvPr/>
            </p:nvSpPr>
            <p:spPr>
              <a:xfrm>
                <a:off x="6265889" y="3750580"/>
                <a:ext cx="1366914" cy="217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File Server Storage</a:t>
                </a:r>
              </a:p>
            </p:txBody>
          </p:sp>
        </p:grpSp>
        <p:sp>
          <p:nvSpPr>
            <p:cNvPr id="661" name="Rectangle 660"/>
            <p:cNvSpPr/>
            <p:nvPr/>
          </p:nvSpPr>
          <p:spPr>
            <a:xfrm>
              <a:off x="3273877" y="0"/>
              <a:ext cx="725939" cy="3981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50" name="Group 649"/>
          <p:cNvGrpSpPr/>
          <p:nvPr/>
        </p:nvGrpSpPr>
        <p:grpSpPr>
          <a:xfrm>
            <a:off x="8056786" y="4632253"/>
            <a:ext cx="575414" cy="506803"/>
            <a:chOff x="4030775" y="0"/>
            <a:chExt cx="677454" cy="596677"/>
          </a:xfrm>
        </p:grpSpPr>
        <p:grpSp>
          <p:nvGrpSpPr>
            <p:cNvPr id="651" name="Group 650"/>
            <p:cNvGrpSpPr/>
            <p:nvPr/>
          </p:nvGrpSpPr>
          <p:grpSpPr>
            <a:xfrm>
              <a:off x="4030775" y="0"/>
              <a:ext cx="677454" cy="596677"/>
              <a:chOff x="8109362" y="3371317"/>
              <a:chExt cx="677454" cy="596677"/>
            </a:xfrm>
          </p:grpSpPr>
          <p:grpSp>
            <p:nvGrpSpPr>
              <p:cNvPr id="653" name="Group 652"/>
              <p:cNvGrpSpPr/>
              <p:nvPr/>
            </p:nvGrpSpPr>
            <p:grpSpPr>
              <a:xfrm>
                <a:off x="8243023" y="3371317"/>
                <a:ext cx="410127" cy="309929"/>
                <a:chOff x="4459288" y="4830763"/>
                <a:chExt cx="1046162" cy="790575"/>
              </a:xfrm>
            </p:grpSpPr>
            <p:sp>
              <p:nvSpPr>
                <p:cNvPr id="655" name="Freeform 9"/>
                <p:cNvSpPr>
                  <a:spLocks noChangeArrowheads="1"/>
                </p:cNvSpPr>
                <p:nvPr/>
              </p:nvSpPr>
              <p:spPr bwMode="auto">
                <a:xfrm>
                  <a:off x="4459288" y="5118100"/>
                  <a:ext cx="1046162" cy="119063"/>
                </a:xfrm>
                <a:custGeom>
                  <a:avLst/>
                  <a:gdLst>
                    <a:gd name="T0" fmla="*/ 2907 w 2908"/>
                    <a:gd name="T1" fmla="*/ 0 h 330"/>
                    <a:gd name="T2" fmla="*/ 2907 w 2908"/>
                    <a:gd name="T3" fmla="*/ 0 h 330"/>
                    <a:gd name="T4" fmla="*/ 1482 w 2908"/>
                    <a:gd name="T5" fmla="*/ 329 h 330"/>
                    <a:gd name="T6" fmla="*/ 0 w 2908"/>
                    <a:gd name="T7" fmla="*/ 2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0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4"/>
                        <a:pt x="2276" y="329"/>
                        <a:pt x="1482" y="329"/>
                      </a:cubicBezTo>
                      <a:cubicBezTo>
                        <a:pt x="685" y="329"/>
                        <a:pt x="0" y="191"/>
                        <a:pt x="0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6" name="Freeform 10"/>
                <p:cNvSpPr>
                  <a:spLocks noChangeArrowheads="1"/>
                </p:cNvSpPr>
                <p:nvPr/>
              </p:nvSpPr>
              <p:spPr bwMode="auto">
                <a:xfrm>
                  <a:off x="4459288" y="4949825"/>
                  <a:ext cx="1046162" cy="100013"/>
                </a:xfrm>
                <a:custGeom>
                  <a:avLst/>
                  <a:gdLst>
                    <a:gd name="T0" fmla="*/ 2907 w 2908"/>
                    <a:gd name="T1" fmla="*/ 0 h 276"/>
                    <a:gd name="T2" fmla="*/ 2907 w 2908"/>
                    <a:gd name="T3" fmla="*/ 0 h 276"/>
                    <a:gd name="T4" fmla="*/ 1482 w 2908"/>
                    <a:gd name="T5" fmla="*/ 275 h 276"/>
                    <a:gd name="T6" fmla="*/ 0 w 2908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276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6"/>
                        <a:pt x="2276" y="275"/>
                        <a:pt x="1482" y="275"/>
                      </a:cubicBezTo>
                      <a:cubicBezTo>
                        <a:pt x="685" y="275"/>
                        <a:pt x="0" y="166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7" name="Freeform 11"/>
                <p:cNvSpPr>
                  <a:spLocks noChangeArrowheads="1"/>
                </p:cNvSpPr>
                <p:nvPr/>
              </p:nvSpPr>
              <p:spPr bwMode="auto">
                <a:xfrm>
                  <a:off x="4459288" y="5305425"/>
                  <a:ext cx="1046162" cy="119063"/>
                </a:xfrm>
                <a:custGeom>
                  <a:avLst/>
                  <a:gdLst>
                    <a:gd name="T0" fmla="*/ 2907 w 2908"/>
                    <a:gd name="T1" fmla="*/ 0 h 331"/>
                    <a:gd name="T2" fmla="*/ 2907 w 2908"/>
                    <a:gd name="T3" fmla="*/ 0 h 331"/>
                    <a:gd name="T4" fmla="*/ 1482 w 2908"/>
                    <a:gd name="T5" fmla="*/ 330 h 331"/>
                    <a:gd name="T6" fmla="*/ 0 w 2908"/>
                    <a:gd name="T7" fmla="*/ 28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1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5"/>
                        <a:pt x="2276" y="330"/>
                        <a:pt x="1482" y="330"/>
                      </a:cubicBezTo>
                      <a:cubicBezTo>
                        <a:pt x="685" y="330"/>
                        <a:pt x="0" y="220"/>
                        <a:pt x="0" y="2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58" name="Freeform 12"/>
                <p:cNvSpPr>
                  <a:spLocks noChangeArrowheads="1"/>
                </p:cNvSpPr>
                <p:nvPr/>
              </p:nvSpPr>
              <p:spPr bwMode="auto">
                <a:xfrm>
                  <a:off x="4459288" y="4830763"/>
                  <a:ext cx="1046162" cy="790575"/>
                </a:xfrm>
                <a:custGeom>
                  <a:avLst/>
                  <a:gdLst>
                    <a:gd name="T0" fmla="*/ 2907 w 2908"/>
                    <a:gd name="T1" fmla="*/ 329 h 2196"/>
                    <a:gd name="T2" fmla="*/ 2907 w 2908"/>
                    <a:gd name="T3" fmla="*/ 329 h 2196"/>
                    <a:gd name="T4" fmla="*/ 1454 w 2908"/>
                    <a:gd name="T5" fmla="*/ 0 h 2196"/>
                    <a:gd name="T6" fmla="*/ 0 w 2908"/>
                    <a:gd name="T7" fmla="*/ 329 h 2196"/>
                    <a:gd name="T8" fmla="*/ 0 w 2908"/>
                    <a:gd name="T9" fmla="*/ 1866 h 2196"/>
                    <a:gd name="T10" fmla="*/ 1454 w 2908"/>
                    <a:gd name="T11" fmla="*/ 2195 h 2196"/>
                    <a:gd name="T12" fmla="*/ 2907 w 2908"/>
                    <a:gd name="T13" fmla="*/ 1866 h 2196"/>
                    <a:gd name="T14" fmla="*/ 2907 w 2908"/>
                    <a:gd name="T15" fmla="*/ 329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8" h="2196">
                      <a:moveTo>
                        <a:pt x="2907" y="329"/>
                      </a:moveTo>
                      <a:lnTo>
                        <a:pt x="2907" y="329"/>
                      </a:lnTo>
                      <a:cubicBezTo>
                        <a:pt x="2907" y="138"/>
                        <a:pt x="2249" y="0"/>
                        <a:pt x="1454" y="0"/>
                      </a:cubicBezTo>
                      <a:cubicBezTo>
                        <a:pt x="658" y="0"/>
                        <a:pt x="0" y="138"/>
                        <a:pt x="0" y="329"/>
                      </a:cubicBezTo>
                      <a:lnTo>
                        <a:pt x="0" y="1866"/>
                      </a:lnTo>
                      <a:cubicBezTo>
                        <a:pt x="0" y="2058"/>
                        <a:pt x="658" y="2195"/>
                        <a:pt x="1454" y="2195"/>
                      </a:cubicBezTo>
                      <a:cubicBezTo>
                        <a:pt x="2249" y="2195"/>
                        <a:pt x="2907" y="2058"/>
                        <a:pt x="2907" y="1866"/>
                      </a:cubicBezTo>
                      <a:lnTo>
                        <a:pt x="2907" y="32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54" name="TextBox 653"/>
              <p:cNvSpPr txBox="1"/>
              <p:nvPr/>
            </p:nvSpPr>
            <p:spPr>
              <a:xfrm>
                <a:off x="8109362" y="3750580"/>
                <a:ext cx="677454" cy="217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App Data</a:t>
                </a:r>
              </a:p>
            </p:txBody>
          </p:sp>
        </p:grpSp>
        <p:sp>
          <p:nvSpPr>
            <p:cNvPr id="652" name="Rectangle 651"/>
            <p:cNvSpPr/>
            <p:nvPr/>
          </p:nvSpPr>
          <p:spPr>
            <a:xfrm>
              <a:off x="4100936" y="0"/>
              <a:ext cx="537126" cy="2874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53" name="Group 752"/>
          <p:cNvGrpSpPr/>
          <p:nvPr/>
        </p:nvGrpSpPr>
        <p:grpSpPr>
          <a:xfrm>
            <a:off x="8402161" y="6178934"/>
            <a:ext cx="634579" cy="453301"/>
            <a:chOff x="3330159" y="0"/>
            <a:chExt cx="752837" cy="537777"/>
          </a:xfrm>
        </p:grpSpPr>
        <p:grpSp>
          <p:nvGrpSpPr>
            <p:cNvPr id="757" name="Group 756"/>
            <p:cNvGrpSpPr/>
            <p:nvPr/>
          </p:nvGrpSpPr>
          <p:grpSpPr>
            <a:xfrm>
              <a:off x="3393659" y="0"/>
              <a:ext cx="625838" cy="537777"/>
              <a:chOff x="1106488" y="409575"/>
              <a:chExt cx="7920037" cy="6805613"/>
            </a:xfrm>
          </p:grpSpPr>
          <p:sp>
            <p:nvSpPr>
              <p:cNvPr id="758" name="Freeform 1"/>
              <p:cNvSpPr>
                <a:spLocks noChangeArrowheads="1"/>
              </p:cNvSpPr>
              <p:nvPr/>
            </p:nvSpPr>
            <p:spPr bwMode="auto">
              <a:xfrm>
                <a:off x="1106488" y="409575"/>
                <a:ext cx="7920037" cy="6805613"/>
              </a:xfrm>
              <a:custGeom>
                <a:avLst/>
                <a:gdLst>
                  <a:gd name="T0" fmla="*/ 20936 w 22000"/>
                  <a:gd name="T1" fmla="*/ 18905 h 18906"/>
                  <a:gd name="T2" fmla="*/ 20936 w 22000"/>
                  <a:gd name="T3" fmla="*/ 18905 h 18906"/>
                  <a:gd name="T4" fmla="*/ 1094 w 22000"/>
                  <a:gd name="T5" fmla="*/ 18905 h 18906"/>
                  <a:gd name="T6" fmla="*/ 0 w 22000"/>
                  <a:gd name="T7" fmla="*/ 17812 h 18906"/>
                  <a:gd name="T8" fmla="*/ 0 w 22000"/>
                  <a:gd name="T9" fmla="*/ 1094 h 18906"/>
                  <a:gd name="T10" fmla="*/ 1094 w 22000"/>
                  <a:gd name="T11" fmla="*/ 0 h 18906"/>
                  <a:gd name="T12" fmla="*/ 20936 w 22000"/>
                  <a:gd name="T13" fmla="*/ 0 h 18906"/>
                  <a:gd name="T14" fmla="*/ 21999 w 22000"/>
                  <a:gd name="T15" fmla="*/ 1094 h 18906"/>
                  <a:gd name="T16" fmla="*/ 21999 w 22000"/>
                  <a:gd name="T17" fmla="*/ 17812 h 18906"/>
                  <a:gd name="T18" fmla="*/ 20936 w 22000"/>
                  <a:gd name="T19" fmla="*/ 18905 h 18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00" h="18906">
                    <a:moveTo>
                      <a:pt x="20936" y="18905"/>
                    </a:moveTo>
                    <a:lnTo>
                      <a:pt x="20936" y="18905"/>
                    </a:lnTo>
                    <a:cubicBezTo>
                      <a:pt x="1094" y="18905"/>
                      <a:pt x="1094" y="18905"/>
                      <a:pt x="1094" y="18905"/>
                    </a:cubicBezTo>
                    <a:cubicBezTo>
                      <a:pt x="500" y="18905"/>
                      <a:pt x="0" y="18405"/>
                      <a:pt x="0" y="17812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469"/>
                      <a:pt x="500" y="0"/>
                      <a:pt x="1094" y="0"/>
                    </a:cubicBezTo>
                    <a:cubicBezTo>
                      <a:pt x="20936" y="0"/>
                      <a:pt x="20936" y="0"/>
                      <a:pt x="20936" y="0"/>
                    </a:cubicBezTo>
                    <a:cubicBezTo>
                      <a:pt x="21530" y="0"/>
                      <a:pt x="21999" y="469"/>
                      <a:pt x="21999" y="1094"/>
                    </a:cubicBezTo>
                    <a:cubicBezTo>
                      <a:pt x="21999" y="17812"/>
                      <a:pt x="21999" y="17812"/>
                      <a:pt x="21999" y="17812"/>
                    </a:cubicBezTo>
                    <a:cubicBezTo>
                      <a:pt x="21999" y="18405"/>
                      <a:pt x="21530" y="18905"/>
                      <a:pt x="20936" y="1890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9" name="Freeform 2"/>
              <p:cNvSpPr>
                <a:spLocks noChangeArrowheads="1"/>
              </p:cNvSpPr>
              <p:nvPr/>
            </p:nvSpPr>
            <p:spPr bwMode="auto">
              <a:xfrm>
                <a:off x="1670050" y="1973263"/>
                <a:ext cx="6805613" cy="4679950"/>
              </a:xfrm>
              <a:custGeom>
                <a:avLst/>
                <a:gdLst>
                  <a:gd name="T0" fmla="*/ 0 w 18906"/>
                  <a:gd name="T1" fmla="*/ 12999 h 13000"/>
                  <a:gd name="T2" fmla="*/ 0 w 18906"/>
                  <a:gd name="T3" fmla="*/ 0 h 13000"/>
                  <a:gd name="T4" fmla="*/ 18905 w 18906"/>
                  <a:gd name="T5" fmla="*/ 0 h 13000"/>
                  <a:gd name="T6" fmla="*/ 18905 w 18906"/>
                  <a:gd name="T7" fmla="*/ 12999 h 13000"/>
                  <a:gd name="T8" fmla="*/ 0 w 18906"/>
                  <a:gd name="T9" fmla="*/ 12999 h 1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06" h="13000">
                    <a:moveTo>
                      <a:pt x="0" y="12999"/>
                    </a:moveTo>
                    <a:lnTo>
                      <a:pt x="0" y="0"/>
                    </a:lnTo>
                    <a:lnTo>
                      <a:pt x="18905" y="0"/>
                    </a:lnTo>
                    <a:lnTo>
                      <a:pt x="18905" y="12999"/>
                    </a:lnTo>
                    <a:lnTo>
                      <a:pt x="0" y="12999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0" name="Freeform 3"/>
              <p:cNvSpPr>
                <a:spLocks noChangeArrowheads="1"/>
              </p:cNvSpPr>
              <p:nvPr/>
            </p:nvSpPr>
            <p:spPr bwMode="auto">
              <a:xfrm>
                <a:off x="1670050" y="971550"/>
                <a:ext cx="450850" cy="438150"/>
              </a:xfrm>
              <a:custGeom>
                <a:avLst/>
                <a:gdLst>
                  <a:gd name="T0" fmla="*/ 1250 w 1251"/>
                  <a:gd name="T1" fmla="*/ 593 h 1219"/>
                  <a:gd name="T2" fmla="*/ 1250 w 1251"/>
                  <a:gd name="T3" fmla="*/ 593 h 1219"/>
                  <a:gd name="T4" fmla="*/ 625 w 1251"/>
                  <a:gd name="T5" fmla="*/ 1218 h 1219"/>
                  <a:gd name="T6" fmla="*/ 0 w 1251"/>
                  <a:gd name="T7" fmla="*/ 593 h 1219"/>
                  <a:gd name="T8" fmla="*/ 625 w 1251"/>
                  <a:gd name="T9" fmla="*/ 0 h 1219"/>
                  <a:gd name="T10" fmla="*/ 1250 w 1251"/>
                  <a:gd name="T11" fmla="*/ 593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19">
                    <a:moveTo>
                      <a:pt x="1250" y="593"/>
                    </a:moveTo>
                    <a:lnTo>
                      <a:pt x="1250" y="593"/>
                    </a:lnTo>
                    <a:cubicBezTo>
                      <a:pt x="1250" y="937"/>
                      <a:pt x="969" y="1218"/>
                      <a:pt x="625" y="1218"/>
                    </a:cubicBezTo>
                    <a:cubicBezTo>
                      <a:pt x="282" y="1218"/>
                      <a:pt x="0" y="937"/>
                      <a:pt x="0" y="593"/>
                    </a:cubicBezTo>
                    <a:cubicBezTo>
                      <a:pt x="0" y="250"/>
                      <a:pt x="282" y="0"/>
                      <a:pt x="625" y="0"/>
                    </a:cubicBezTo>
                    <a:cubicBezTo>
                      <a:pt x="969" y="0"/>
                      <a:pt x="1250" y="250"/>
                      <a:pt x="1250" y="593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1" name="Freeform 4"/>
              <p:cNvSpPr>
                <a:spLocks noChangeArrowheads="1"/>
              </p:cNvSpPr>
              <p:nvPr/>
            </p:nvSpPr>
            <p:spPr bwMode="auto">
              <a:xfrm>
                <a:off x="2446338" y="971550"/>
                <a:ext cx="450850" cy="438150"/>
              </a:xfrm>
              <a:custGeom>
                <a:avLst/>
                <a:gdLst>
                  <a:gd name="T0" fmla="*/ 1250 w 1251"/>
                  <a:gd name="T1" fmla="*/ 593 h 1219"/>
                  <a:gd name="T2" fmla="*/ 1250 w 1251"/>
                  <a:gd name="T3" fmla="*/ 593 h 1219"/>
                  <a:gd name="T4" fmla="*/ 625 w 1251"/>
                  <a:gd name="T5" fmla="*/ 1218 h 1219"/>
                  <a:gd name="T6" fmla="*/ 0 w 1251"/>
                  <a:gd name="T7" fmla="*/ 593 h 1219"/>
                  <a:gd name="T8" fmla="*/ 625 w 1251"/>
                  <a:gd name="T9" fmla="*/ 0 h 1219"/>
                  <a:gd name="T10" fmla="*/ 1250 w 1251"/>
                  <a:gd name="T11" fmla="*/ 593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19">
                    <a:moveTo>
                      <a:pt x="1250" y="593"/>
                    </a:moveTo>
                    <a:lnTo>
                      <a:pt x="1250" y="593"/>
                    </a:lnTo>
                    <a:cubicBezTo>
                      <a:pt x="1250" y="937"/>
                      <a:pt x="968" y="1218"/>
                      <a:pt x="625" y="1218"/>
                    </a:cubicBezTo>
                    <a:cubicBezTo>
                      <a:pt x="281" y="1218"/>
                      <a:pt x="0" y="937"/>
                      <a:pt x="0" y="593"/>
                    </a:cubicBezTo>
                    <a:cubicBezTo>
                      <a:pt x="0" y="250"/>
                      <a:pt x="281" y="0"/>
                      <a:pt x="625" y="0"/>
                    </a:cubicBezTo>
                    <a:cubicBezTo>
                      <a:pt x="968" y="0"/>
                      <a:pt x="1250" y="250"/>
                      <a:pt x="1250" y="593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" name="Freeform 5"/>
              <p:cNvSpPr>
                <a:spLocks noChangeArrowheads="1"/>
              </p:cNvSpPr>
              <p:nvPr/>
            </p:nvSpPr>
            <p:spPr bwMode="auto">
              <a:xfrm>
                <a:off x="3233738" y="971550"/>
                <a:ext cx="439737" cy="438150"/>
              </a:xfrm>
              <a:custGeom>
                <a:avLst/>
                <a:gdLst>
                  <a:gd name="T0" fmla="*/ 1219 w 1220"/>
                  <a:gd name="T1" fmla="*/ 593 h 1219"/>
                  <a:gd name="T2" fmla="*/ 1219 w 1220"/>
                  <a:gd name="T3" fmla="*/ 593 h 1219"/>
                  <a:gd name="T4" fmla="*/ 625 w 1220"/>
                  <a:gd name="T5" fmla="*/ 1218 h 1219"/>
                  <a:gd name="T6" fmla="*/ 0 w 1220"/>
                  <a:gd name="T7" fmla="*/ 593 h 1219"/>
                  <a:gd name="T8" fmla="*/ 625 w 1220"/>
                  <a:gd name="T9" fmla="*/ 0 h 1219"/>
                  <a:gd name="T10" fmla="*/ 1219 w 1220"/>
                  <a:gd name="T11" fmla="*/ 593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19">
                    <a:moveTo>
                      <a:pt x="1219" y="593"/>
                    </a:moveTo>
                    <a:lnTo>
                      <a:pt x="1219" y="593"/>
                    </a:lnTo>
                    <a:cubicBezTo>
                      <a:pt x="1219" y="937"/>
                      <a:pt x="969" y="1218"/>
                      <a:pt x="625" y="1218"/>
                    </a:cubicBezTo>
                    <a:cubicBezTo>
                      <a:pt x="281" y="1218"/>
                      <a:pt x="0" y="937"/>
                      <a:pt x="0" y="593"/>
                    </a:cubicBezTo>
                    <a:cubicBezTo>
                      <a:pt x="0" y="250"/>
                      <a:pt x="281" y="0"/>
                      <a:pt x="625" y="0"/>
                    </a:cubicBezTo>
                    <a:cubicBezTo>
                      <a:pt x="969" y="0"/>
                      <a:pt x="1219" y="250"/>
                      <a:pt x="1219" y="593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3" name="Freeform 6"/>
              <p:cNvSpPr>
                <a:spLocks noChangeArrowheads="1"/>
              </p:cNvSpPr>
              <p:nvPr/>
            </p:nvSpPr>
            <p:spPr bwMode="auto">
              <a:xfrm>
                <a:off x="5348288" y="971550"/>
                <a:ext cx="3127375" cy="327025"/>
              </a:xfrm>
              <a:custGeom>
                <a:avLst/>
                <a:gdLst>
                  <a:gd name="T0" fmla="*/ 469 w 8688"/>
                  <a:gd name="T1" fmla="*/ 906 h 907"/>
                  <a:gd name="T2" fmla="*/ 469 w 8688"/>
                  <a:gd name="T3" fmla="*/ 906 h 907"/>
                  <a:gd name="T4" fmla="*/ 8219 w 8688"/>
                  <a:gd name="T5" fmla="*/ 906 h 907"/>
                  <a:gd name="T6" fmla="*/ 8687 w 8688"/>
                  <a:gd name="T7" fmla="*/ 468 h 907"/>
                  <a:gd name="T8" fmla="*/ 8687 w 8688"/>
                  <a:gd name="T9" fmla="*/ 437 h 907"/>
                  <a:gd name="T10" fmla="*/ 8219 w 8688"/>
                  <a:gd name="T11" fmla="*/ 0 h 907"/>
                  <a:gd name="T12" fmla="*/ 469 w 8688"/>
                  <a:gd name="T13" fmla="*/ 0 h 907"/>
                  <a:gd name="T14" fmla="*/ 0 w 8688"/>
                  <a:gd name="T15" fmla="*/ 437 h 907"/>
                  <a:gd name="T16" fmla="*/ 0 w 8688"/>
                  <a:gd name="T17" fmla="*/ 468 h 907"/>
                  <a:gd name="T18" fmla="*/ 469 w 8688"/>
                  <a:gd name="T19" fmla="*/ 906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88" h="907">
                    <a:moveTo>
                      <a:pt x="469" y="906"/>
                    </a:moveTo>
                    <a:lnTo>
                      <a:pt x="469" y="906"/>
                    </a:lnTo>
                    <a:cubicBezTo>
                      <a:pt x="8219" y="906"/>
                      <a:pt x="8219" y="906"/>
                      <a:pt x="8219" y="906"/>
                    </a:cubicBezTo>
                    <a:cubicBezTo>
                      <a:pt x="8469" y="906"/>
                      <a:pt x="8687" y="718"/>
                      <a:pt x="8687" y="468"/>
                    </a:cubicBezTo>
                    <a:cubicBezTo>
                      <a:pt x="8687" y="437"/>
                      <a:pt x="8687" y="437"/>
                      <a:pt x="8687" y="437"/>
                    </a:cubicBezTo>
                    <a:cubicBezTo>
                      <a:pt x="8687" y="187"/>
                      <a:pt x="8469" y="0"/>
                      <a:pt x="8219" y="0"/>
                    </a:cubicBezTo>
                    <a:cubicBezTo>
                      <a:pt x="469" y="0"/>
                      <a:pt x="469" y="0"/>
                      <a:pt x="469" y="0"/>
                    </a:cubicBezTo>
                    <a:cubicBezTo>
                      <a:pt x="219" y="0"/>
                      <a:pt x="0" y="187"/>
                      <a:pt x="0" y="43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718"/>
                      <a:pt x="219" y="906"/>
                      <a:pt x="469" y="906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4" name="Line 7"/>
              <p:cNvSpPr>
                <a:spLocks noChangeShapeType="1"/>
              </p:cNvSpPr>
              <p:nvPr/>
            </p:nvSpPr>
            <p:spPr bwMode="auto">
              <a:xfrm>
                <a:off x="6022975" y="3727450"/>
                <a:ext cx="1654175" cy="158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8"/>
              <p:cNvSpPr>
                <a:spLocks noChangeShapeType="1"/>
              </p:cNvSpPr>
              <p:nvPr/>
            </p:nvSpPr>
            <p:spPr bwMode="auto">
              <a:xfrm>
                <a:off x="6022975" y="4278313"/>
                <a:ext cx="1103313" cy="1587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9"/>
              <p:cNvSpPr>
                <a:spLocks noChangeShapeType="1"/>
              </p:cNvSpPr>
              <p:nvPr/>
            </p:nvSpPr>
            <p:spPr bwMode="auto">
              <a:xfrm>
                <a:off x="6022975" y="4841875"/>
                <a:ext cx="685800" cy="1588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Freeform 10"/>
              <p:cNvSpPr>
                <a:spLocks noChangeArrowheads="1"/>
              </p:cNvSpPr>
              <p:nvPr/>
            </p:nvSpPr>
            <p:spPr bwMode="auto">
              <a:xfrm>
                <a:off x="5461000" y="3614738"/>
                <a:ext cx="214313" cy="225425"/>
              </a:xfrm>
              <a:custGeom>
                <a:avLst/>
                <a:gdLst>
                  <a:gd name="T0" fmla="*/ 593 w 594"/>
                  <a:gd name="T1" fmla="*/ 313 h 625"/>
                  <a:gd name="T2" fmla="*/ 593 w 594"/>
                  <a:gd name="T3" fmla="*/ 313 h 625"/>
                  <a:gd name="T4" fmla="*/ 281 w 594"/>
                  <a:gd name="T5" fmla="*/ 624 h 625"/>
                  <a:gd name="T6" fmla="*/ 0 w 594"/>
                  <a:gd name="T7" fmla="*/ 313 h 625"/>
                  <a:gd name="T8" fmla="*/ 281 w 594"/>
                  <a:gd name="T9" fmla="*/ 0 h 625"/>
                  <a:gd name="T10" fmla="*/ 593 w 594"/>
                  <a:gd name="T11" fmla="*/ 313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4" h="625">
                    <a:moveTo>
                      <a:pt x="593" y="313"/>
                    </a:moveTo>
                    <a:lnTo>
                      <a:pt x="593" y="313"/>
                    </a:lnTo>
                    <a:cubicBezTo>
                      <a:pt x="593" y="469"/>
                      <a:pt x="468" y="624"/>
                      <a:pt x="281" y="624"/>
                    </a:cubicBezTo>
                    <a:cubicBezTo>
                      <a:pt x="125" y="624"/>
                      <a:pt x="0" y="469"/>
                      <a:pt x="0" y="313"/>
                    </a:cubicBezTo>
                    <a:cubicBezTo>
                      <a:pt x="0" y="125"/>
                      <a:pt x="125" y="0"/>
                      <a:pt x="281" y="0"/>
                    </a:cubicBezTo>
                    <a:cubicBezTo>
                      <a:pt x="468" y="0"/>
                      <a:pt x="593" y="125"/>
                      <a:pt x="593" y="313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" name="Freeform 11"/>
              <p:cNvSpPr>
                <a:spLocks noChangeArrowheads="1"/>
              </p:cNvSpPr>
              <p:nvPr/>
            </p:nvSpPr>
            <p:spPr bwMode="auto">
              <a:xfrm>
                <a:off x="5461000" y="4176713"/>
                <a:ext cx="214313" cy="214312"/>
              </a:xfrm>
              <a:custGeom>
                <a:avLst/>
                <a:gdLst>
                  <a:gd name="T0" fmla="*/ 593 w 594"/>
                  <a:gd name="T1" fmla="*/ 281 h 595"/>
                  <a:gd name="T2" fmla="*/ 593 w 594"/>
                  <a:gd name="T3" fmla="*/ 281 h 595"/>
                  <a:gd name="T4" fmla="*/ 281 w 594"/>
                  <a:gd name="T5" fmla="*/ 594 h 595"/>
                  <a:gd name="T6" fmla="*/ 0 w 594"/>
                  <a:gd name="T7" fmla="*/ 281 h 595"/>
                  <a:gd name="T8" fmla="*/ 281 w 594"/>
                  <a:gd name="T9" fmla="*/ 0 h 595"/>
                  <a:gd name="T10" fmla="*/ 593 w 594"/>
                  <a:gd name="T11" fmla="*/ 281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4" h="595">
                    <a:moveTo>
                      <a:pt x="593" y="281"/>
                    </a:moveTo>
                    <a:lnTo>
                      <a:pt x="593" y="281"/>
                    </a:lnTo>
                    <a:cubicBezTo>
                      <a:pt x="593" y="469"/>
                      <a:pt x="468" y="594"/>
                      <a:pt x="281" y="594"/>
                    </a:cubicBezTo>
                    <a:cubicBezTo>
                      <a:pt x="125" y="594"/>
                      <a:pt x="0" y="469"/>
                      <a:pt x="0" y="281"/>
                    </a:cubicBezTo>
                    <a:cubicBezTo>
                      <a:pt x="0" y="125"/>
                      <a:pt x="125" y="0"/>
                      <a:pt x="281" y="0"/>
                    </a:cubicBezTo>
                    <a:cubicBezTo>
                      <a:pt x="468" y="0"/>
                      <a:pt x="593" y="125"/>
                      <a:pt x="593" y="281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" name="Freeform 12"/>
              <p:cNvSpPr>
                <a:spLocks noChangeArrowheads="1"/>
              </p:cNvSpPr>
              <p:nvPr/>
            </p:nvSpPr>
            <p:spPr bwMode="auto">
              <a:xfrm>
                <a:off x="5461000" y="4729163"/>
                <a:ext cx="214313" cy="225425"/>
              </a:xfrm>
              <a:custGeom>
                <a:avLst/>
                <a:gdLst>
                  <a:gd name="T0" fmla="*/ 593 w 594"/>
                  <a:gd name="T1" fmla="*/ 313 h 626"/>
                  <a:gd name="T2" fmla="*/ 593 w 594"/>
                  <a:gd name="T3" fmla="*/ 313 h 626"/>
                  <a:gd name="T4" fmla="*/ 281 w 594"/>
                  <a:gd name="T5" fmla="*/ 625 h 626"/>
                  <a:gd name="T6" fmla="*/ 0 w 594"/>
                  <a:gd name="T7" fmla="*/ 313 h 626"/>
                  <a:gd name="T8" fmla="*/ 281 w 594"/>
                  <a:gd name="T9" fmla="*/ 0 h 626"/>
                  <a:gd name="T10" fmla="*/ 593 w 594"/>
                  <a:gd name="T11" fmla="*/ 313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4" h="626">
                    <a:moveTo>
                      <a:pt x="593" y="313"/>
                    </a:moveTo>
                    <a:lnTo>
                      <a:pt x="593" y="313"/>
                    </a:lnTo>
                    <a:cubicBezTo>
                      <a:pt x="593" y="469"/>
                      <a:pt x="468" y="625"/>
                      <a:pt x="281" y="625"/>
                    </a:cubicBezTo>
                    <a:cubicBezTo>
                      <a:pt x="125" y="625"/>
                      <a:pt x="0" y="469"/>
                      <a:pt x="0" y="313"/>
                    </a:cubicBezTo>
                    <a:cubicBezTo>
                      <a:pt x="0" y="156"/>
                      <a:pt x="125" y="0"/>
                      <a:pt x="281" y="0"/>
                    </a:cubicBezTo>
                    <a:cubicBezTo>
                      <a:pt x="468" y="0"/>
                      <a:pt x="593" y="156"/>
                      <a:pt x="593" y="313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0" name="Freeform 13"/>
              <p:cNvSpPr>
                <a:spLocks noChangeArrowheads="1"/>
              </p:cNvSpPr>
              <p:nvPr/>
            </p:nvSpPr>
            <p:spPr bwMode="auto">
              <a:xfrm>
                <a:off x="4740275" y="5021263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" name="Freeform 14"/>
              <p:cNvSpPr>
                <a:spLocks noChangeArrowheads="1"/>
              </p:cNvSpPr>
              <p:nvPr/>
            </p:nvSpPr>
            <p:spPr bwMode="auto">
              <a:xfrm>
                <a:off x="4583113" y="3221038"/>
                <a:ext cx="1587" cy="158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2" name="Freeform 15"/>
              <p:cNvSpPr>
                <a:spLocks noChangeArrowheads="1"/>
              </p:cNvSpPr>
              <p:nvPr/>
            </p:nvSpPr>
            <p:spPr bwMode="auto">
              <a:xfrm>
                <a:off x="3357563" y="2862263"/>
                <a:ext cx="1350962" cy="933450"/>
              </a:xfrm>
              <a:custGeom>
                <a:avLst/>
                <a:gdLst>
                  <a:gd name="T0" fmla="*/ 1156 w 3751"/>
                  <a:gd name="T1" fmla="*/ 31 h 2594"/>
                  <a:gd name="T2" fmla="*/ 1156 w 3751"/>
                  <a:gd name="T3" fmla="*/ 31 h 2594"/>
                  <a:gd name="T4" fmla="*/ 2656 w 3751"/>
                  <a:gd name="T5" fmla="*/ 281 h 2594"/>
                  <a:gd name="T6" fmla="*/ 3750 w 3751"/>
                  <a:gd name="T7" fmla="*/ 1000 h 2594"/>
                  <a:gd name="T8" fmla="*/ 2281 w 3751"/>
                  <a:gd name="T9" fmla="*/ 2593 h 2594"/>
                  <a:gd name="T10" fmla="*/ 1844 w 3751"/>
                  <a:gd name="T11" fmla="*/ 2312 h 2594"/>
                  <a:gd name="T12" fmla="*/ 750 w 3751"/>
                  <a:gd name="T13" fmla="*/ 2281 h 2594"/>
                  <a:gd name="T14" fmla="*/ 0 w 3751"/>
                  <a:gd name="T15" fmla="*/ 250 h 2594"/>
                  <a:gd name="T16" fmla="*/ 1156 w 3751"/>
                  <a:gd name="T17" fmla="*/ 31 h 2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1" h="2594">
                    <a:moveTo>
                      <a:pt x="1156" y="31"/>
                    </a:moveTo>
                    <a:lnTo>
                      <a:pt x="1156" y="31"/>
                    </a:lnTo>
                    <a:cubicBezTo>
                      <a:pt x="1656" y="0"/>
                      <a:pt x="2156" y="93"/>
                      <a:pt x="2656" y="281"/>
                    </a:cubicBezTo>
                    <a:cubicBezTo>
                      <a:pt x="3062" y="468"/>
                      <a:pt x="3437" y="718"/>
                      <a:pt x="3750" y="1000"/>
                    </a:cubicBezTo>
                    <a:cubicBezTo>
                      <a:pt x="2281" y="2593"/>
                      <a:pt x="2281" y="2593"/>
                      <a:pt x="2281" y="2593"/>
                    </a:cubicBezTo>
                    <a:cubicBezTo>
                      <a:pt x="2156" y="2468"/>
                      <a:pt x="2000" y="2375"/>
                      <a:pt x="1844" y="2312"/>
                    </a:cubicBezTo>
                    <a:cubicBezTo>
                      <a:pt x="1469" y="2156"/>
                      <a:pt x="1094" y="2156"/>
                      <a:pt x="750" y="2281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75" y="124"/>
                      <a:pt x="781" y="31"/>
                      <a:pt x="1156" y="31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3" name="Freeform 16"/>
              <p:cNvSpPr>
                <a:spLocks noChangeArrowheads="1"/>
              </p:cNvSpPr>
              <p:nvPr/>
            </p:nvSpPr>
            <p:spPr bwMode="auto">
              <a:xfrm>
                <a:off x="2446338" y="2951163"/>
                <a:ext cx="2430462" cy="2654300"/>
              </a:xfrm>
              <a:custGeom>
                <a:avLst/>
                <a:gdLst>
                  <a:gd name="T0" fmla="*/ 3156 w 6751"/>
                  <a:gd name="T1" fmla="*/ 7155 h 7375"/>
                  <a:gd name="T2" fmla="*/ 3156 w 6751"/>
                  <a:gd name="T3" fmla="*/ 7155 h 7375"/>
                  <a:gd name="T4" fmla="*/ 2375 w 6751"/>
                  <a:gd name="T5" fmla="*/ 6936 h 7375"/>
                  <a:gd name="T6" fmla="*/ 281 w 6751"/>
                  <a:gd name="T7" fmla="*/ 4717 h 7375"/>
                  <a:gd name="T8" fmla="*/ 343 w 6751"/>
                  <a:gd name="T9" fmla="*/ 2093 h 7375"/>
                  <a:gd name="T10" fmla="*/ 2531 w 6751"/>
                  <a:gd name="T11" fmla="*/ 0 h 7375"/>
                  <a:gd name="T12" fmla="*/ 3281 w 6751"/>
                  <a:gd name="T13" fmla="*/ 2031 h 7375"/>
                  <a:gd name="T14" fmla="*/ 2343 w 6751"/>
                  <a:gd name="T15" fmla="*/ 2905 h 7375"/>
                  <a:gd name="T16" fmla="*/ 2343 w 6751"/>
                  <a:gd name="T17" fmla="*/ 3999 h 7375"/>
                  <a:gd name="T18" fmla="*/ 3187 w 6751"/>
                  <a:gd name="T19" fmla="*/ 4936 h 7375"/>
                  <a:gd name="T20" fmla="*/ 5000 w 6751"/>
                  <a:gd name="T21" fmla="*/ 4436 h 7375"/>
                  <a:gd name="T22" fmla="*/ 6750 w 6751"/>
                  <a:gd name="T23" fmla="*/ 5749 h 7375"/>
                  <a:gd name="T24" fmla="*/ 3156 w 6751"/>
                  <a:gd name="T25" fmla="*/ 7155 h 7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51" h="7375">
                    <a:moveTo>
                      <a:pt x="3156" y="7155"/>
                    </a:moveTo>
                    <a:lnTo>
                      <a:pt x="3156" y="7155"/>
                    </a:lnTo>
                    <a:cubicBezTo>
                      <a:pt x="2906" y="7124"/>
                      <a:pt x="2656" y="7030"/>
                      <a:pt x="2375" y="6936"/>
                    </a:cubicBezTo>
                    <a:cubicBezTo>
                      <a:pt x="1375" y="6530"/>
                      <a:pt x="625" y="5686"/>
                      <a:pt x="281" y="4717"/>
                    </a:cubicBezTo>
                    <a:cubicBezTo>
                      <a:pt x="0" y="3905"/>
                      <a:pt x="0" y="2967"/>
                      <a:pt x="343" y="2093"/>
                    </a:cubicBezTo>
                    <a:cubicBezTo>
                      <a:pt x="750" y="1062"/>
                      <a:pt x="1593" y="343"/>
                      <a:pt x="2531" y="0"/>
                    </a:cubicBezTo>
                    <a:cubicBezTo>
                      <a:pt x="3281" y="2031"/>
                      <a:pt x="3281" y="2031"/>
                      <a:pt x="3281" y="2031"/>
                    </a:cubicBezTo>
                    <a:cubicBezTo>
                      <a:pt x="2875" y="2187"/>
                      <a:pt x="2531" y="2467"/>
                      <a:pt x="2343" y="2905"/>
                    </a:cubicBezTo>
                    <a:cubicBezTo>
                      <a:pt x="2187" y="3280"/>
                      <a:pt x="2218" y="3655"/>
                      <a:pt x="2343" y="3999"/>
                    </a:cubicBezTo>
                    <a:cubicBezTo>
                      <a:pt x="2468" y="4405"/>
                      <a:pt x="2781" y="4749"/>
                      <a:pt x="3187" y="4936"/>
                    </a:cubicBezTo>
                    <a:cubicBezTo>
                      <a:pt x="3875" y="5186"/>
                      <a:pt x="4593" y="4967"/>
                      <a:pt x="5000" y="4436"/>
                    </a:cubicBezTo>
                    <a:cubicBezTo>
                      <a:pt x="6750" y="5749"/>
                      <a:pt x="6750" y="5749"/>
                      <a:pt x="6750" y="5749"/>
                    </a:cubicBezTo>
                    <a:cubicBezTo>
                      <a:pt x="5906" y="6842"/>
                      <a:pt x="4531" y="7374"/>
                      <a:pt x="3156" y="7155"/>
                    </a:cubicBez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4" name="Line 17"/>
              <p:cNvSpPr>
                <a:spLocks noChangeShapeType="1"/>
              </p:cNvSpPr>
              <p:nvPr/>
            </p:nvSpPr>
            <p:spPr bwMode="auto">
              <a:xfrm flipH="1">
                <a:off x="2690813" y="4470400"/>
                <a:ext cx="611187" cy="473075"/>
              </a:xfrm>
              <a:prstGeom prst="lin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5" name="Rectangle 754"/>
            <p:cNvSpPr/>
            <p:nvPr/>
          </p:nvSpPr>
          <p:spPr>
            <a:xfrm>
              <a:off x="3330159" y="0"/>
              <a:ext cx="752837" cy="51410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75" name="Group 774"/>
          <p:cNvGrpSpPr/>
          <p:nvPr/>
        </p:nvGrpSpPr>
        <p:grpSpPr>
          <a:xfrm>
            <a:off x="2511914" y="6191659"/>
            <a:ext cx="549624" cy="427851"/>
            <a:chOff x="1016752" y="0"/>
            <a:chExt cx="652050" cy="507584"/>
          </a:xfrm>
        </p:grpSpPr>
        <p:grpSp>
          <p:nvGrpSpPr>
            <p:cNvPr id="778" name="Group 777"/>
            <p:cNvGrpSpPr/>
            <p:nvPr/>
          </p:nvGrpSpPr>
          <p:grpSpPr>
            <a:xfrm>
              <a:off x="1080252" y="0"/>
              <a:ext cx="525051" cy="507584"/>
              <a:chOff x="347663" y="109538"/>
              <a:chExt cx="2386012" cy="2306637"/>
            </a:xfrm>
          </p:grpSpPr>
          <p:sp>
            <p:nvSpPr>
              <p:cNvPr id="780" name="Freeform 3"/>
              <p:cNvSpPr>
                <a:spLocks noChangeArrowheads="1"/>
              </p:cNvSpPr>
              <p:nvPr/>
            </p:nvSpPr>
            <p:spPr bwMode="auto">
              <a:xfrm>
                <a:off x="347663" y="109538"/>
                <a:ext cx="338137" cy="338137"/>
              </a:xfrm>
              <a:custGeom>
                <a:avLst/>
                <a:gdLst>
                  <a:gd name="T0" fmla="*/ 93 w 938"/>
                  <a:gd name="T1" fmla="*/ 937 h 938"/>
                  <a:gd name="T2" fmla="*/ 93 w 938"/>
                  <a:gd name="T3" fmla="*/ 937 h 938"/>
                  <a:gd name="T4" fmla="*/ 937 w 938"/>
                  <a:gd name="T5" fmla="*/ 937 h 938"/>
                  <a:gd name="T6" fmla="*/ 937 w 938"/>
                  <a:gd name="T7" fmla="*/ 0 h 938"/>
                  <a:gd name="T8" fmla="*/ 468 w 938"/>
                  <a:gd name="T9" fmla="*/ 0 h 938"/>
                  <a:gd name="T10" fmla="*/ 0 w 938"/>
                  <a:gd name="T11" fmla="*/ 468 h 938"/>
                  <a:gd name="T12" fmla="*/ 0 w 938"/>
                  <a:gd name="T13" fmla="*/ 843 h 938"/>
                  <a:gd name="T14" fmla="*/ 93 w 938"/>
                  <a:gd name="T15" fmla="*/ 937 h 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8" h="938">
                    <a:moveTo>
                      <a:pt x="93" y="937"/>
                    </a:moveTo>
                    <a:lnTo>
                      <a:pt x="93" y="937"/>
                    </a:lnTo>
                    <a:cubicBezTo>
                      <a:pt x="937" y="937"/>
                      <a:pt x="937" y="937"/>
                      <a:pt x="937" y="937"/>
                    </a:cubicBezTo>
                    <a:cubicBezTo>
                      <a:pt x="937" y="0"/>
                      <a:pt x="937" y="0"/>
                      <a:pt x="937" y="0"/>
                    </a:cubicBezTo>
                    <a:cubicBezTo>
                      <a:pt x="468" y="0"/>
                      <a:pt x="468" y="0"/>
                      <a:pt x="468" y="0"/>
                    </a:cubicBezTo>
                    <a:cubicBezTo>
                      <a:pt x="187" y="0"/>
                      <a:pt x="0" y="218"/>
                      <a:pt x="0" y="468"/>
                    </a:cubicBezTo>
                    <a:cubicBezTo>
                      <a:pt x="0" y="843"/>
                      <a:pt x="0" y="843"/>
                      <a:pt x="0" y="843"/>
                    </a:cubicBezTo>
                    <a:cubicBezTo>
                      <a:pt x="0" y="906"/>
                      <a:pt x="31" y="937"/>
                      <a:pt x="93" y="937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81" name="Freeform 4"/>
              <p:cNvSpPr>
                <a:spLocks noChangeArrowheads="1"/>
              </p:cNvSpPr>
              <p:nvPr/>
            </p:nvSpPr>
            <p:spPr bwMode="auto">
              <a:xfrm>
                <a:off x="685800" y="109538"/>
                <a:ext cx="2047875" cy="2306637"/>
              </a:xfrm>
              <a:custGeom>
                <a:avLst/>
                <a:gdLst>
                  <a:gd name="T0" fmla="*/ 531 w 5689"/>
                  <a:gd name="T1" fmla="*/ 6406 h 6407"/>
                  <a:gd name="T2" fmla="*/ 531 w 5689"/>
                  <a:gd name="T3" fmla="*/ 6406 h 6407"/>
                  <a:gd name="T4" fmla="*/ 1063 w 5689"/>
                  <a:gd name="T5" fmla="*/ 5875 h 6407"/>
                  <a:gd name="T6" fmla="*/ 1063 w 5689"/>
                  <a:gd name="T7" fmla="*/ 5437 h 6407"/>
                  <a:gd name="T8" fmla="*/ 1188 w 5689"/>
                  <a:gd name="T9" fmla="*/ 5343 h 6407"/>
                  <a:gd name="T10" fmla="*/ 5563 w 5689"/>
                  <a:gd name="T11" fmla="*/ 5343 h 6407"/>
                  <a:gd name="T12" fmla="*/ 5688 w 5689"/>
                  <a:gd name="T13" fmla="*/ 5437 h 6407"/>
                  <a:gd name="T14" fmla="*/ 5688 w 5689"/>
                  <a:gd name="T15" fmla="*/ 6031 h 6407"/>
                  <a:gd name="T16" fmla="*/ 5313 w 5689"/>
                  <a:gd name="T17" fmla="*/ 6406 h 6407"/>
                  <a:gd name="T18" fmla="*/ 406 w 5689"/>
                  <a:gd name="T19" fmla="*/ 6406 h 6407"/>
                  <a:gd name="T20" fmla="*/ 344 w 5689"/>
                  <a:gd name="T21" fmla="*/ 6406 h 6407"/>
                  <a:gd name="T22" fmla="*/ 0 w 5689"/>
                  <a:gd name="T23" fmla="*/ 6031 h 6407"/>
                  <a:gd name="T24" fmla="*/ 0 w 5689"/>
                  <a:gd name="T25" fmla="*/ 0 h 6407"/>
                  <a:gd name="T26" fmla="*/ 4375 w 5689"/>
                  <a:gd name="T27" fmla="*/ 0 h 6407"/>
                  <a:gd name="T28" fmla="*/ 4719 w 5689"/>
                  <a:gd name="T29" fmla="*/ 343 h 6407"/>
                  <a:gd name="T30" fmla="*/ 4719 w 5689"/>
                  <a:gd name="T31" fmla="*/ 5375 h 6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89" h="6407">
                    <a:moveTo>
                      <a:pt x="531" y="6406"/>
                    </a:moveTo>
                    <a:lnTo>
                      <a:pt x="531" y="6406"/>
                    </a:lnTo>
                    <a:cubicBezTo>
                      <a:pt x="813" y="6406"/>
                      <a:pt x="1063" y="6156"/>
                      <a:pt x="1063" y="5875"/>
                    </a:cubicBezTo>
                    <a:cubicBezTo>
                      <a:pt x="1063" y="5437"/>
                      <a:pt x="1063" y="5437"/>
                      <a:pt x="1063" y="5437"/>
                    </a:cubicBezTo>
                    <a:cubicBezTo>
                      <a:pt x="1063" y="5375"/>
                      <a:pt x="1125" y="5343"/>
                      <a:pt x="1188" y="5343"/>
                    </a:cubicBezTo>
                    <a:cubicBezTo>
                      <a:pt x="5563" y="5343"/>
                      <a:pt x="5563" y="5343"/>
                      <a:pt x="5563" y="5343"/>
                    </a:cubicBezTo>
                    <a:cubicBezTo>
                      <a:pt x="5625" y="5343"/>
                      <a:pt x="5688" y="5375"/>
                      <a:pt x="5688" y="5437"/>
                    </a:cubicBezTo>
                    <a:cubicBezTo>
                      <a:pt x="5688" y="6031"/>
                      <a:pt x="5688" y="6031"/>
                      <a:pt x="5688" y="6031"/>
                    </a:cubicBezTo>
                    <a:cubicBezTo>
                      <a:pt x="5688" y="6250"/>
                      <a:pt x="5531" y="6406"/>
                      <a:pt x="5313" y="6406"/>
                    </a:cubicBezTo>
                    <a:cubicBezTo>
                      <a:pt x="406" y="6406"/>
                      <a:pt x="406" y="6406"/>
                      <a:pt x="406" y="6406"/>
                    </a:cubicBezTo>
                    <a:cubicBezTo>
                      <a:pt x="344" y="6406"/>
                      <a:pt x="344" y="6406"/>
                      <a:pt x="344" y="6406"/>
                    </a:cubicBezTo>
                    <a:cubicBezTo>
                      <a:pt x="156" y="6406"/>
                      <a:pt x="0" y="6250"/>
                      <a:pt x="0" y="60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75" y="0"/>
                      <a:pt x="4375" y="0"/>
                      <a:pt x="4375" y="0"/>
                    </a:cubicBezTo>
                    <a:cubicBezTo>
                      <a:pt x="4563" y="0"/>
                      <a:pt x="4719" y="156"/>
                      <a:pt x="4719" y="343"/>
                    </a:cubicBezTo>
                    <a:cubicBezTo>
                      <a:pt x="4719" y="5375"/>
                      <a:pt x="4719" y="5375"/>
                      <a:pt x="4719" y="5375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2" name="Freeform 16"/>
              <p:cNvSpPr>
                <a:spLocks noChangeArrowheads="1"/>
              </p:cNvSpPr>
              <p:nvPr/>
            </p:nvSpPr>
            <p:spPr bwMode="auto">
              <a:xfrm>
                <a:off x="977900" y="1031875"/>
                <a:ext cx="338138" cy="280988"/>
              </a:xfrm>
              <a:custGeom>
                <a:avLst/>
                <a:gdLst>
                  <a:gd name="T0" fmla="*/ 937 w 938"/>
                  <a:gd name="T1" fmla="*/ 781 h 782"/>
                  <a:gd name="T2" fmla="*/ 0 w 938"/>
                  <a:gd name="T3" fmla="*/ 406 h 782"/>
                  <a:gd name="T4" fmla="*/ 937 w 938"/>
                  <a:gd name="T5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8" h="782">
                    <a:moveTo>
                      <a:pt x="937" y="781"/>
                    </a:moveTo>
                    <a:lnTo>
                      <a:pt x="0" y="406"/>
                    </a:lnTo>
                    <a:lnTo>
                      <a:pt x="937" y="0"/>
                    </a:ln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3" name="Freeform 17"/>
              <p:cNvSpPr>
                <a:spLocks noChangeArrowheads="1"/>
              </p:cNvSpPr>
              <p:nvPr/>
            </p:nvSpPr>
            <p:spPr bwMode="auto">
              <a:xfrm>
                <a:off x="1754188" y="1031875"/>
                <a:ext cx="327025" cy="280988"/>
              </a:xfrm>
              <a:custGeom>
                <a:avLst/>
                <a:gdLst>
                  <a:gd name="T0" fmla="*/ 0 w 907"/>
                  <a:gd name="T1" fmla="*/ 781 h 782"/>
                  <a:gd name="T2" fmla="*/ 906 w 907"/>
                  <a:gd name="T3" fmla="*/ 406 h 782"/>
                  <a:gd name="T4" fmla="*/ 0 w 907"/>
                  <a:gd name="T5" fmla="*/ 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7" h="782">
                    <a:moveTo>
                      <a:pt x="0" y="781"/>
                    </a:moveTo>
                    <a:lnTo>
                      <a:pt x="906" y="40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4" name="Line 18"/>
              <p:cNvSpPr>
                <a:spLocks noChangeShapeType="1"/>
              </p:cNvSpPr>
              <p:nvPr/>
            </p:nvSpPr>
            <p:spPr bwMode="auto">
              <a:xfrm flipH="1">
                <a:off x="1403350" y="919163"/>
                <a:ext cx="261938" cy="506412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77" name="Rectangle 776"/>
            <p:cNvSpPr/>
            <p:nvPr/>
          </p:nvSpPr>
          <p:spPr>
            <a:xfrm>
              <a:off x="1016752" y="0"/>
              <a:ext cx="652050" cy="48391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85" name="Group 784"/>
          <p:cNvGrpSpPr/>
          <p:nvPr/>
        </p:nvGrpSpPr>
        <p:grpSpPr>
          <a:xfrm>
            <a:off x="11359181" y="6171890"/>
            <a:ext cx="574340" cy="467388"/>
            <a:chOff x="3277788" y="0"/>
            <a:chExt cx="681372" cy="554489"/>
          </a:xfrm>
        </p:grpSpPr>
        <p:grpSp>
          <p:nvGrpSpPr>
            <p:cNvPr id="789" name="Group 788"/>
            <p:cNvGrpSpPr/>
            <p:nvPr/>
          </p:nvGrpSpPr>
          <p:grpSpPr>
            <a:xfrm>
              <a:off x="3341287" y="0"/>
              <a:ext cx="554373" cy="554489"/>
              <a:chOff x="1308100" y="50800"/>
              <a:chExt cx="7537450" cy="7539038"/>
            </a:xfrm>
          </p:grpSpPr>
          <p:sp>
            <p:nvSpPr>
              <p:cNvPr id="790" name="Freeform 1"/>
              <p:cNvSpPr>
                <a:spLocks noChangeArrowheads="1"/>
              </p:cNvSpPr>
              <p:nvPr/>
            </p:nvSpPr>
            <p:spPr bwMode="auto">
              <a:xfrm>
                <a:off x="5097463" y="2317750"/>
                <a:ext cx="1309687" cy="1341438"/>
              </a:xfrm>
              <a:custGeom>
                <a:avLst/>
                <a:gdLst>
                  <a:gd name="T0" fmla="*/ 0 w 3638"/>
                  <a:gd name="T1" fmla="*/ 2424 h 3727"/>
                  <a:gd name="T2" fmla="*/ 3637 w 3638"/>
                  <a:gd name="T3" fmla="*/ 0 h 3727"/>
                  <a:gd name="T4" fmla="*/ 3637 w 3638"/>
                  <a:gd name="T5" fmla="*/ 0 h 3727"/>
                  <a:gd name="T6" fmla="*/ 1359 w 3638"/>
                  <a:gd name="T7" fmla="*/ 3726 h 3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38" h="3727">
                    <a:moveTo>
                      <a:pt x="0" y="2424"/>
                    </a:moveTo>
                    <a:lnTo>
                      <a:pt x="3637" y="0"/>
                    </a:lnTo>
                    <a:lnTo>
                      <a:pt x="3637" y="0"/>
                    </a:lnTo>
                    <a:lnTo>
                      <a:pt x="1359" y="3726"/>
                    </a:ln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1" name="Line 2"/>
              <p:cNvSpPr>
                <a:spLocks noChangeShapeType="1"/>
              </p:cNvSpPr>
              <p:nvPr/>
            </p:nvSpPr>
            <p:spPr bwMode="auto">
              <a:xfrm>
                <a:off x="5140325" y="688975"/>
                <a:ext cx="1588" cy="893763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2" name="Line 3"/>
              <p:cNvSpPr>
                <a:spLocks noChangeShapeType="1"/>
              </p:cNvSpPr>
              <p:nvPr/>
            </p:nvSpPr>
            <p:spPr bwMode="auto">
              <a:xfrm flipH="1">
                <a:off x="6064250" y="1104900"/>
                <a:ext cx="439738" cy="735013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3" name="Line 4"/>
              <p:cNvSpPr>
                <a:spLocks noChangeShapeType="1"/>
              </p:cNvSpPr>
              <p:nvPr/>
            </p:nvSpPr>
            <p:spPr bwMode="auto">
              <a:xfrm flipH="1">
                <a:off x="6832600" y="2190750"/>
                <a:ext cx="747713" cy="425450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4" name="Line 5"/>
              <p:cNvSpPr>
                <a:spLocks noChangeShapeType="1"/>
              </p:cNvSpPr>
              <p:nvPr/>
            </p:nvSpPr>
            <p:spPr bwMode="auto">
              <a:xfrm flipH="1" flipV="1">
                <a:off x="7181850" y="3743325"/>
                <a:ext cx="769938" cy="14288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5" name="Line 6"/>
              <p:cNvSpPr>
                <a:spLocks noChangeShapeType="1"/>
              </p:cNvSpPr>
              <p:nvPr/>
            </p:nvSpPr>
            <p:spPr bwMode="auto">
              <a:xfrm>
                <a:off x="3532188" y="1104900"/>
                <a:ext cx="436562" cy="735013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6" name="Line 7"/>
              <p:cNvSpPr>
                <a:spLocks noChangeShapeType="1"/>
              </p:cNvSpPr>
              <p:nvPr/>
            </p:nvSpPr>
            <p:spPr bwMode="auto">
              <a:xfrm>
                <a:off x="2457450" y="2190750"/>
                <a:ext cx="744538" cy="425450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7" name="Line 8"/>
              <p:cNvSpPr>
                <a:spLocks noChangeShapeType="1"/>
              </p:cNvSpPr>
              <p:nvPr/>
            </p:nvSpPr>
            <p:spPr bwMode="auto">
              <a:xfrm flipV="1">
                <a:off x="2073275" y="3743325"/>
                <a:ext cx="766763" cy="14288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98" name="Freeform 9"/>
              <p:cNvSpPr>
                <a:spLocks noChangeArrowheads="1"/>
              </p:cNvSpPr>
              <p:nvPr/>
            </p:nvSpPr>
            <p:spPr bwMode="auto">
              <a:xfrm>
                <a:off x="1308100" y="50800"/>
                <a:ext cx="7537450" cy="7539038"/>
              </a:xfrm>
              <a:custGeom>
                <a:avLst/>
                <a:gdLst>
                  <a:gd name="T0" fmla="*/ 0 w 20939"/>
                  <a:gd name="T1" fmla="*/ 10470 h 20940"/>
                  <a:gd name="T2" fmla="*/ 0 w 20939"/>
                  <a:gd name="T3" fmla="*/ 10470 h 20940"/>
                  <a:gd name="T4" fmla="*/ 10469 w 20939"/>
                  <a:gd name="T5" fmla="*/ 20939 h 20940"/>
                  <a:gd name="T6" fmla="*/ 20938 w 20939"/>
                  <a:gd name="T7" fmla="*/ 10470 h 20940"/>
                  <a:gd name="T8" fmla="*/ 10469 w 20939"/>
                  <a:gd name="T9" fmla="*/ 0 h 20940"/>
                  <a:gd name="T10" fmla="*/ 0 w 20939"/>
                  <a:gd name="T11" fmla="*/ 10470 h 20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939" h="20940">
                    <a:moveTo>
                      <a:pt x="0" y="10470"/>
                    </a:moveTo>
                    <a:lnTo>
                      <a:pt x="0" y="10470"/>
                    </a:lnTo>
                    <a:cubicBezTo>
                      <a:pt x="0" y="16236"/>
                      <a:pt x="4703" y="20939"/>
                      <a:pt x="10469" y="20939"/>
                    </a:cubicBezTo>
                    <a:cubicBezTo>
                      <a:pt x="16264" y="20939"/>
                      <a:pt x="20938" y="16236"/>
                      <a:pt x="20938" y="10470"/>
                    </a:cubicBezTo>
                    <a:cubicBezTo>
                      <a:pt x="20938" y="4702"/>
                      <a:pt x="16264" y="0"/>
                      <a:pt x="10469" y="0"/>
                    </a:cubicBezTo>
                    <a:cubicBezTo>
                      <a:pt x="4703" y="0"/>
                      <a:pt x="0" y="4702"/>
                      <a:pt x="0" y="1047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99" name="Freeform 10"/>
              <p:cNvSpPr>
                <a:spLocks noChangeArrowheads="1"/>
              </p:cNvSpPr>
              <p:nvPr/>
            </p:nvSpPr>
            <p:spPr bwMode="auto">
              <a:xfrm>
                <a:off x="4437063" y="3179763"/>
                <a:ext cx="1149350" cy="1149350"/>
              </a:xfrm>
              <a:custGeom>
                <a:avLst/>
                <a:gdLst>
                  <a:gd name="T0" fmla="*/ 0 w 3194"/>
                  <a:gd name="T1" fmla="*/ 1598 h 3194"/>
                  <a:gd name="T2" fmla="*/ 0 w 3194"/>
                  <a:gd name="T3" fmla="*/ 1598 h 3194"/>
                  <a:gd name="T4" fmla="*/ 1598 w 3194"/>
                  <a:gd name="T5" fmla="*/ 3193 h 3194"/>
                  <a:gd name="T6" fmla="*/ 3193 w 3194"/>
                  <a:gd name="T7" fmla="*/ 1598 h 3194"/>
                  <a:gd name="T8" fmla="*/ 1598 w 3194"/>
                  <a:gd name="T9" fmla="*/ 0 h 3194"/>
                  <a:gd name="T10" fmla="*/ 0 w 3194"/>
                  <a:gd name="T11" fmla="*/ 1598 h 3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4" h="3194">
                    <a:moveTo>
                      <a:pt x="0" y="1598"/>
                    </a:moveTo>
                    <a:lnTo>
                      <a:pt x="0" y="1598"/>
                    </a:lnTo>
                    <a:cubicBezTo>
                      <a:pt x="0" y="2483"/>
                      <a:pt x="740" y="3193"/>
                      <a:pt x="1598" y="3193"/>
                    </a:cubicBezTo>
                    <a:cubicBezTo>
                      <a:pt x="2484" y="3193"/>
                      <a:pt x="3193" y="2483"/>
                      <a:pt x="3193" y="1598"/>
                    </a:cubicBezTo>
                    <a:cubicBezTo>
                      <a:pt x="3193" y="710"/>
                      <a:pt x="2484" y="0"/>
                      <a:pt x="1598" y="0"/>
                    </a:cubicBezTo>
                    <a:cubicBezTo>
                      <a:pt x="740" y="0"/>
                      <a:pt x="0" y="710"/>
                      <a:pt x="0" y="1598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800" name="Freeform 11"/>
              <p:cNvSpPr>
                <a:spLocks noChangeArrowheads="1"/>
              </p:cNvSpPr>
              <p:nvPr/>
            </p:nvSpPr>
            <p:spPr bwMode="auto">
              <a:xfrm>
                <a:off x="3990975" y="5416550"/>
                <a:ext cx="2044700" cy="511175"/>
              </a:xfrm>
              <a:custGeom>
                <a:avLst/>
                <a:gdLst>
                  <a:gd name="T0" fmla="*/ 5026 w 5678"/>
                  <a:gd name="T1" fmla="*/ 1420 h 1421"/>
                  <a:gd name="T2" fmla="*/ 5026 w 5678"/>
                  <a:gd name="T3" fmla="*/ 1420 h 1421"/>
                  <a:gd name="T4" fmla="*/ 650 w 5678"/>
                  <a:gd name="T5" fmla="*/ 1420 h 1421"/>
                  <a:gd name="T6" fmla="*/ 0 w 5678"/>
                  <a:gd name="T7" fmla="*/ 769 h 1421"/>
                  <a:gd name="T8" fmla="*/ 0 w 5678"/>
                  <a:gd name="T9" fmla="*/ 651 h 1421"/>
                  <a:gd name="T10" fmla="*/ 650 w 5678"/>
                  <a:gd name="T11" fmla="*/ 0 h 1421"/>
                  <a:gd name="T12" fmla="*/ 5026 w 5678"/>
                  <a:gd name="T13" fmla="*/ 0 h 1421"/>
                  <a:gd name="T14" fmla="*/ 5677 w 5678"/>
                  <a:gd name="T15" fmla="*/ 651 h 1421"/>
                  <a:gd name="T16" fmla="*/ 5677 w 5678"/>
                  <a:gd name="T17" fmla="*/ 769 h 1421"/>
                  <a:gd name="T18" fmla="*/ 5026 w 5678"/>
                  <a:gd name="T19" fmla="*/ 1420 h 1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78" h="1421">
                    <a:moveTo>
                      <a:pt x="5026" y="1420"/>
                    </a:moveTo>
                    <a:lnTo>
                      <a:pt x="5026" y="1420"/>
                    </a:lnTo>
                    <a:cubicBezTo>
                      <a:pt x="650" y="1420"/>
                      <a:pt x="650" y="1420"/>
                      <a:pt x="650" y="1420"/>
                    </a:cubicBezTo>
                    <a:cubicBezTo>
                      <a:pt x="295" y="1420"/>
                      <a:pt x="0" y="1124"/>
                      <a:pt x="0" y="769"/>
                    </a:cubicBezTo>
                    <a:cubicBezTo>
                      <a:pt x="0" y="651"/>
                      <a:pt x="0" y="651"/>
                      <a:pt x="0" y="651"/>
                    </a:cubicBezTo>
                    <a:cubicBezTo>
                      <a:pt x="0" y="296"/>
                      <a:pt x="295" y="0"/>
                      <a:pt x="650" y="0"/>
                    </a:cubicBezTo>
                    <a:cubicBezTo>
                      <a:pt x="5026" y="0"/>
                      <a:pt x="5026" y="0"/>
                      <a:pt x="5026" y="0"/>
                    </a:cubicBezTo>
                    <a:cubicBezTo>
                      <a:pt x="5411" y="0"/>
                      <a:pt x="5677" y="296"/>
                      <a:pt x="5677" y="651"/>
                    </a:cubicBezTo>
                    <a:cubicBezTo>
                      <a:pt x="5677" y="769"/>
                      <a:pt x="5677" y="769"/>
                      <a:pt x="5677" y="769"/>
                    </a:cubicBezTo>
                    <a:cubicBezTo>
                      <a:pt x="5677" y="1124"/>
                      <a:pt x="5411" y="1420"/>
                      <a:pt x="5026" y="142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87" name="Rectangle 786"/>
            <p:cNvSpPr/>
            <p:nvPr/>
          </p:nvSpPr>
          <p:spPr>
            <a:xfrm>
              <a:off x="3277788" y="0"/>
              <a:ext cx="681372" cy="53082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801" name="Group 800"/>
          <p:cNvGrpSpPr/>
          <p:nvPr/>
        </p:nvGrpSpPr>
        <p:grpSpPr>
          <a:xfrm>
            <a:off x="5399017" y="6157601"/>
            <a:ext cx="647647" cy="495967"/>
            <a:chOff x="1149885" y="0"/>
            <a:chExt cx="768341" cy="588394"/>
          </a:xfrm>
        </p:grpSpPr>
        <p:grpSp>
          <p:nvGrpSpPr>
            <p:cNvPr id="804" name="Group 803"/>
            <p:cNvGrpSpPr/>
            <p:nvPr/>
          </p:nvGrpSpPr>
          <p:grpSpPr>
            <a:xfrm>
              <a:off x="1213385" y="0"/>
              <a:ext cx="641341" cy="588394"/>
              <a:chOff x="1382712" y="427037"/>
              <a:chExt cx="5853111" cy="5369886"/>
            </a:xfrm>
          </p:grpSpPr>
          <p:sp>
            <p:nvSpPr>
              <p:cNvPr id="806" name="Freeform 11"/>
              <p:cNvSpPr>
                <a:spLocks noChangeArrowheads="1"/>
              </p:cNvSpPr>
              <p:nvPr/>
            </p:nvSpPr>
            <p:spPr bwMode="auto">
              <a:xfrm>
                <a:off x="1382712" y="5617294"/>
                <a:ext cx="1982240" cy="179629"/>
              </a:xfrm>
              <a:custGeom>
                <a:avLst/>
                <a:gdLst>
                  <a:gd name="T0" fmla="*/ 6657 w 6908"/>
                  <a:gd name="T1" fmla="*/ 0 h 626"/>
                  <a:gd name="T2" fmla="*/ 6657 w 6908"/>
                  <a:gd name="T3" fmla="*/ 0 h 626"/>
                  <a:gd name="T4" fmla="*/ 219 w 6908"/>
                  <a:gd name="T5" fmla="*/ 0 h 626"/>
                  <a:gd name="T6" fmla="*/ 0 w 6908"/>
                  <a:gd name="T7" fmla="*/ 250 h 626"/>
                  <a:gd name="T8" fmla="*/ 0 w 6908"/>
                  <a:gd name="T9" fmla="*/ 406 h 626"/>
                  <a:gd name="T10" fmla="*/ 219 w 6908"/>
                  <a:gd name="T11" fmla="*/ 625 h 626"/>
                  <a:gd name="T12" fmla="*/ 6657 w 6908"/>
                  <a:gd name="T13" fmla="*/ 625 h 626"/>
                  <a:gd name="T14" fmla="*/ 6907 w 6908"/>
                  <a:gd name="T15" fmla="*/ 406 h 626"/>
                  <a:gd name="T16" fmla="*/ 6907 w 6908"/>
                  <a:gd name="T17" fmla="*/ 250 h 626"/>
                  <a:gd name="T18" fmla="*/ 6657 w 6908"/>
                  <a:gd name="T1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08" h="626">
                    <a:moveTo>
                      <a:pt x="6657" y="0"/>
                    </a:moveTo>
                    <a:lnTo>
                      <a:pt x="6657" y="0"/>
                    </a:lnTo>
                    <a:cubicBezTo>
                      <a:pt x="219" y="0"/>
                      <a:pt x="219" y="0"/>
                      <a:pt x="219" y="0"/>
                    </a:cubicBezTo>
                    <a:cubicBezTo>
                      <a:pt x="94" y="0"/>
                      <a:pt x="0" y="125"/>
                      <a:pt x="0" y="25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0" y="531"/>
                      <a:pt x="94" y="625"/>
                      <a:pt x="219" y="625"/>
                    </a:cubicBezTo>
                    <a:cubicBezTo>
                      <a:pt x="6657" y="625"/>
                      <a:pt x="6657" y="625"/>
                      <a:pt x="6657" y="625"/>
                    </a:cubicBezTo>
                    <a:cubicBezTo>
                      <a:pt x="6782" y="625"/>
                      <a:pt x="6907" y="531"/>
                      <a:pt x="6907" y="406"/>
                    </a:cubicBezTo>
                    <a:cubicBezTo>
                      <a:pt x="6907" y="250"/>
                      <a:pt x="6907" y="250"/>
                      <a:pt x="6907" y="250"/>
                    </a:cubicBezTo>
                    <a:cubicBezTo>
                      <a:pt x="6907" y="125"/>
                      <a:pt x="6782" y="0"/>
                      <a:pt x="6657" y="0"/>
                    </a:cubicBez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7" name="Freeform 1"/>
              <p:cNvSpPr>
                <a:spLocks noChangeArrowheads="1"/>
              </p:cNvSpPr>
              <p:nvPr/>
            </p:nvSpPr>
            <p:spPr bwMode="auto">
              <a:xfrm>
                <a:off x="2359285" y="427037"/>
                <a:ext cx="4356627" cy="2886709"/>
              </a:xfrm>
              <a:custGeom>
                <a:avLst/>
                <a:gdLst>
                  <a:gd name="T0" fmla="*/ 14561 w 15187"/>
                  <a:gd name="T1" fmla="*/ 10062 h 10063"/>
                  <a:gd name="T2" fmla="*/ 14561 w 15187"/>
                  <a:gd name="T3" fmla="*/ 10062 h 10063"/>
                  <a:gd name="T4" fmla="*/ 656 w 15187"/>
                  <a:gd name="T5" fmla="*/ 10062 h 10063"/>
                  <a:gd name="T6" fmla="*/ 0 w 15187"/>
                  <a:gd name="T7" fmla="*/ 9405 h 10063"/>
                  <a:gd name="T8" fmla="*/ 0 w 15187"/>
                  <a:gd name="T9" fmla="*/ 656 h 10063"/>
                  <a:gd name="T10" fmla="*/ 656 w 15187"/>
                  <a:gd name="T11" fmla="*/ 0 h 10063"/>
                  <a:gd name="T12" fmla="*/ 14561 w 15187"/>
                  <a:gd name="T13" fmla="*/ 0 h 10063"/>
                  <a:gd name="T14" fmla="*/ 15186 w 15187"/>
                  <a:gd name="T15" fmla="*/ 656 h 10063"/>
                  <a:gd name="T16" fmla="*/ 15186 w 15187"/>
                  <a:gd name="T17" fmla="*/ 9405 h 10063"/>
                  <a:gd name="T18" fmla="*/ 14561 w 15187"/>
                  <a:gd name="T19" fmla="*/ 10062 h 10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87" h="10063">
                    <a:moveTo>
                      <a:pt x="14561" y="10062"/>
                    </a:moveTo>
                    <a:lnTo>
                      <a:pt x="14561" y="10062"/>
                    </a:lnTo>
                    <a:cubicBezTo>
                      <a:pt x="656" y="10062"/>
                      <a:pt x="656" y="10062"/>
                      <a:pt x="656" y="10062"/>
                    </a:cubicBezTo>
                    <a:cubicBezTo>
                      <a:pt x="281" y="10062"/>
                      <a:pt x="0" y="9780"/>
                      <a:pt x="0" y="9405"/>
                    </a:cubicBezTo>
                    <a:cubicBezTo>
                      <a:pt x="0" y="656"/>
                      <a:pt x="0" y="656"/>
                      <a:pt x="0" y="656"/>
                    </a:cubicBezTo>
                    <a:cubicBezTo>
                      <a:pt x="0" y="281"/>
                      <a:pt x="281" y="0"/>
                      <a:pt x="656" y="0"/>
                    </a:cubicBezTo>
                    <a:cubicBezTo>
                      <a:pt x="14561" y="0"/>
                      <a:pt x="14561" y="0"/>
                      <a:pt x="14561" y="0"/>
                    </a:cubicBezTo>
                    <a:cubicBezTo>
                      <a:pt x="14905" y="0"/>
                      <a:pt x="15186" y="281"/>
                      <a:pt x="15186" y="656"/>
                    </a:cubicBezTo>
                    <a:cubicBezTo>
                      <a:pt x="15186" y="9405"/>
                      <a:pt x="15186" y="9405"/>
                      <a:pt x="15186" y="9405"/>
                    </a:cubicBezTo>
                    <a:cubicBezTo>
                      <a:pt x="15186" y="9780"/>
                      <a:pt x="14905" y="10062"/>
                      <a:pt x="14561" y="10062"/>
                    </a:cubicBez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8" name="Freeform 2"/>
              <p:cNvSpPr>
                <a:spLocks noChangeArrowheads="1"/>
              </p:cNvSpPr>
              <p:nvPr/>
            </p:nvSpPr>
            <p:spPr bwMode="auto">
              <a:xfrm>
                <a:off x="2691977" y="1824852"/>
                <a:ext cx="493346" cy="1147347"/>
              </a:xfrm>
              <a:custGeom>
                <a:avLst/>
                <a:gdLst>
                  <a:gd name="T0" fmla="*/ 1719 w 1720"/>
                  <a:gd name="T1" fmla="*/ 4000 h 4001"/>
                  <a:gd name="T2" fmla="*/ 0 w 1720"/>
                  <a:gd name="T3" fmla="*/ 4000 h 4001"/>
                  <a:gd name="T4" fmla="*/ 0 w 1720"/>
                  <a:gd name="T5" fmla="*/ 0 h 4001"/>
                  <a:gd name="T6" fmla="*/ 1719 w 1720"/>
                  <a:gd name="T7" fmla="*/ 0 h 4001"/>
                  <a:gd name="T8" fmla="*/ 1719 w 1720"/>
                  <a:gd name="T9" fmla="*/ 4000 h 4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0" h="4001">
                    <a:moveTo>
                      <a:pt x="1719" y="4000"/>
                    </a:moveTo>
                    <a:lnTo>
                      <a:pt x="0" y="4000"/>
                    </a:lnTo>
                    <a:lnTo>
                      <a:pt x="0" y="0"/>
                    </a:lnTo>
                    <a:lnTo>
                      <a:pt x="1719" y="0"/>
                    </a:lnTo>
                    <a:lnTo>
                      <a:pt x="1719" y="4000"/>
                    </a:ln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" name="Freeform 3"/>
              <p:cNvSpPr>
                <a:spLocks noChangeArrowheads="1"/>
              </p:cNvSpPr>
              <p:nvPr/>
            </p:nvSpPr>
            <p:spPr bwMode="auto">
              <a:xfrm>
                <a:off x="3184058" y="1242956"/>
                <a:ext cx="493346" cy="1730508"/>
              </a:xfrm>
              <a:custGeom>
                <a:avLst/>
                <a:gdLst>
                  <a:gd name="T0" fmla="*/ 0 w 1719"/>
                  <a:gd name="T1" fmla="*/ 6031 h 6032"/>
                  <a:gd name="T2" fmla="*/ 1718 w 1719"/>
                  <a:gd name="T3" fmla="*/ 6031 h 6032"/>
                  <a:gd name="T4" fmla="*/ 1718 w 1719"/>
                  <a:gd name="T5" fmla="*/ 0 h 6032"/>
                  <a:gd name="T6" fmla="*/ 0 w 1719"/>
                  <a:gd name="T7" fmla="*/ 0 h 6032"/>
                  <a:gd name="T8" fmla="*/ 0 w 1719"/>
                  <a:gd name="T9" fmla="*/ 6031 h 6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9" h="6032">
                    <a:moveTo>
                      <a:pt x="0" y="6031"/>
                    </a:moveTo>
                    <a:lnTo>
                      <a:pt x="1718" y="6031"/>
                    </a:lnTo>
                    <a:lnTo>
                      <a:pt x="1718" y="0"/>
                    </a:lnTo>
                    <a:lnTo>
                      <a:pt x="0" y="0"/>
                    </a:lnTo>
                    <a:lnTo>
                      <a:pt x="0" y="6031"/>
                    </a:ln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" name="Freeform 4"/>
              <p:cNvSpPr>
                <a:spLocks noChangeArrowheads="1"/>
              </p:cNvSpPr>
              <p:nvPr/>
            </p:nvSpPr>
            <p:spPr bwMode="auto">
              <a:xfrm>
                <a:off x="3677405" y="2237239"/>
                <a:ext cx="493346" cy="734960"/>
              </a:xfrm>
              <a:custGeom>
                <a:avLst/>
                <a:gdLst>
                  <a:gd name="T0" fmla="*/ 1719 w 1720"/>
                  <a:gd name="T1" fmla="*/ 2562 h 2563"/>
                  <a:gd name="T2" fmla="*/ 0 w 1720"/>
                  <a:gd name="T3" fmla="*/ 2562 h 2563"/>
                  <a:gd name="T4" fmla="*/ 0 w 1720"/>
                  <a:gd name="T5" fmla="*/ 0 h 2563"/>
                  <a:gd name="T6" fmla="*/ 1719 w 1720"/>
                  <a:gd name="T7" fmla="*/ 0 h 2563"/>
                  <a:gd name="T8" fmla="*/ 1719 w 1720"/>
                  <a:gd name="T9" fmla="*/ 2562 h 2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0" h="2563">
                    <a:moveTo>
                      <a:pt x="1719" y="2562"/>
                    </a:moveTo>
                    <a:lnTo>
                      <a:pt x="0" y="2562"/>
                    </a:lnTo>
                    <a:lnTo>
                      <a:pt x="0" y="0"/>
                    </a:lnTo>
                    <a:lnTo>
                      <a:pt x="1719" y="0"/>
                    </a:lnTo>
                    <a:lnTo>
                      <a:pt x="1719" y="2562"/>
                    </a:ln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" name="Freeform 5"/>
              <p:cNvSpPr>
                <a:spLocks noChangeArrowheads="1"/>
              </p:cNvSpPr>
              <p:nvPr/>
            </p:nvSpPr>
            <p:spPr bwMode="auto">
              <a:xfrm>
                <a:off x="4287130" y="829304"/>
                <a:ext cx="995548" cy="1004403"/>
              </a:xfrm>
              <a:custGeom>
                <a:avLst/>
                <a:gdLst>
                  <a:gd name="T0" fmla="*/ 2968 w 3469"/>
                  <a:gd name="T1" fmla="*/ 500 h 3501"/>
                  <a:gd name="T2" fmla="*/ 2968 w 3469"/>
                  <a:gd name="T3" fmla="*/ 500 h 3501"/>
                  <a:gd name="T4" fmla="*/ 3468 w 3469"/>
                  <a:gd name="T5" fmla="*/ 1750 h 3501"/>
                  <a:gd name="T6" fmla="*/ 2968 w 3469"/>
                  <a:gd name="T7" fmla="*/ 2969 h 3501"/>
                  <a:gd name="T8" fmla="*/ 1749 w 3469"/>
                  <a:gd name="T9" fmla="*/ 3500 h 3501"/>
                  <a:gd name="T10" fmla="*/ 499 w 3469"/>
                  <a:gd name="T11" fmla="*/ 2969 h 3501"/>
                  <a:gd name="T12" fmla="*/ 0 w 3469"/>
                  <a:gd name="T13" fmla="*/ 1750 h 3501"/>
                  <a:gd name="T14" fmla="*/ 499 w 3469"/>
                  <a:gd name="T15" fmla="*/ 500 h 3501"/>
                  <a:gd name="T16" fmla="*/ 1749 w 3469"/>
                  <a:gd name="T17" fmla="*/ 0 h 3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9" h="3501">
                    <a:moveTo>
                      <a:pt x="2968" y="500"/>
                    </a:moveTo>
                    <a:lnTo>
                      <a:pt x="2968" y="500"/>
                    </a:lnTo>
                    <a:cubicBezTo>
                      <a:pt x="3281" y="813"/>
                      <a:pt x="3468" y="1250"/>
                      <a:pt x="3468" y="1750"/>
                    </a:cubicBezTo>
                    <a:cubicBezTo>
                      <a:pt x="3468" y="2219"/>
                      <a:pt x="3281" y="2657"/>
                      <a:pt x="2968" y="2969"/>
                    </a:cubicBezTo>
                    <a:cubicBezTo>
                      <a:pt x="2656" y="3282"/>
                      <a:pt x="2218" y="3500"/>
                      <a:pt x="1749" y="3500"/>
                    </a:cubicBezTo>
                    <a:cubicBezTo>
                      <a:pt x="1249" y="3500"/>
                      <a:pt x="812" y="3282"/>
                      <a:pt x="499" y="2969"/>
                    </a:cubicBezTo>
                    <a:cubicBezTo>
                      <a:pt x="187" y="2657"/>
                      <a:pt x="0" y="2219"/>
                      <a:pt x="0" y="1750"/>
                    </a:cubicBezTo>
                    <a:cubicBezTo>
                      <a:pt x="0" y="1250"/>
                      <a:pt x="187" y="813"/>
                      <a:pt x="499" y="500"/>
                    </a:cubicBezTo>
                    <a:cubicBezTo>
                      <a:pt x="812" y="188"/>
                      <a:pt x="1249" y="0"/>
                      <a:pt x="1749" y="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Freeform 6"/>
              <p:cNvSpPr>
                <a:spLocks noChangeArrowheads="1"/>
              </p:cNvSpPr>
              <p:nvPr/>
            </p:nvSpPr>
            <p:spPr bwMode="auto">
              <a:xfrm>
                <a:off x="5568566" y="829304"/>
                <a:ext cx="852604" cy="1004403"/>
              </a:xfrm>
              <a:custGeom>
                <a:avLst/>
                <a:gdLst>
                  <a:gd name="T0" fmla="*/ 2969 w 2970"/>
                  <a:gd name="T1" fmla="*/ 2969 h 3501"/>
                  <a:gd name="T2" fmla="*/ 2969 w 2970"/>
                  <a:gd name="T3" fmla="*/ 2969 h 3501"/>
                  <a:gd name="T4" fmla="*/ 1750 w 2970"/>
                  <a:gd name="T5" fmla="*/ 3500 h 3501"/>
                  <a:gd name="T6" fmla="*/ 500 w 2970"/>
                  <a:gd name="T7" fmla="*/ 2969 h 3501"/>
                  <a:gd name="T8" fmla="*/ 0 w 2970"/>
                  <a:gd name="T9" fmla="*/ 1750 h 3501"/>
                  <a:gd name="T10" fmla="*/ 500 w 2970"/>
                  <a:gd name="T11" fmla="*/ 500 h 3501"/>
                  <a:gd name="T12" fmla="*/ 1750 w 2970"/>
                  <a:gd name="T13" fmla="*/ 0 h 3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70" h="3501">
                    <a:moveTo>
                      <a:pt x="2969" y="2969"/>
                    </a:moveTo>
                    <a:lnTo>
                      <a:pt x="2969" y="2969"/>
                    </a:lnTo>
                    <a:cubicBezTo>
                      <a:pt x="2656" y="3282"/>
                      <a:pt x="2219" y="3500"/>
                      <a:pt x="1750" y="3500"/>
                    </a:cubicBezTo>
                    <a:cubicBezTo>
                      <a:pt x="1250" y="3500"/>
                      <a:pt x="813" y="3282"/>
                      <a:pt x="500" y="2969"/>
                    </a:cubicBezTo>
                    <a:cubicBezTo>
                      <a:pt x="188" y="2657"/>
                      <a:pt x="0" y="2219"/>
                      <a:pt x="0" y="1750"/>
                    </a:cubicBezTo>
                    <a:cubicBezTo>
                      <a:pt x="0" y="1250"/>
                      <a:pt x="188" y="813"/>
                      <a:pt x="500" y="500"/>
                    </a:cubicBezTo>
                    <a:cubicBezTo>
                      <a:pt x="813" y="188"/>
                      <a:pt x="1250" y="0"/>
                      <a:pt x="1750" y="0"/>
                    </a:cubicBezTo>
                  </a:path>
                </a:pathLst>
              </a:cu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7"/>
              <p:cNvSpPr>
                <a:spLocks noChangeShapeType="1"/>
              </p:cNvSpPr>
              <p:nvPr/>
            </p:nvSpPr>
            <p:spPr bwMode="auto">
              <a:xfrm>
                <a:off x="4493324" y="2254948"/>
                <a:ext cx="1478773" cy="1265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8"/>
              <p:cNvSpPr>
                <a:spLocks noChangeShapeType="1"/>
              </p:cNvSpPr>
              <p:nvPr/>
            </p:nvSpPr>
            <p:spPr bwMode="auto">
              <a:xfrm>
                <a:off x="4493324" y="2586376"/>
                <a:ext cx="1891160" cy="1265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9"/>
              <p:cNvSpPr>
                <a:spLocks noChangeShapeType="1"/>
              </p:cNvSpPr>
              <p:nvPr/>
            </p:nvSpPr>
            <p:spPr bwMode="auto">
              <a:xfrm>
                <a:off x="4493324" y="2919069"/>
                <a:ext cx="1219451" cy="1265"/>
              </a:xfrm>
              <a:prstGeom prst="line">
                <a:avLst/>
              </a:prstGeom>
              <a:no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Freeform 10"/>
              <p:cNvSpPr>
                <a:spLocks noChangeArrowheads="1"/>
              </p:cNvSpPr>
              <p:nvPr/>
            </p:nvSpPr>
            <p:spPr bwMode="auto">
              <a:xfrm>
                <a:off x="1535776" y="4487658"/>
                <a:ext cx="1649547" cy="1129636"/>
              </a:xfrm>
              <a:custGeom>
                <a:avLst/>
                <a:gdLst>
                  <a:gd name="T0" fmla="*/ 0 w 5751"/>
                  <a:gd name="T1" fmla="*/ 3938 h 3939"/>
                  <a:gd name="T2" fmla="*/ 0 w 5751"/>
                  <a:gd name="T3" fmla="*/ 3938 h 3939"/>
                  <a:gd name="T4" fmla="*/ 0 w 5751"/>
                  <a:gd name="T5" fmla="*/ 282 h 3939"/>
                  <a:gd name="T6" fmla="*/ 312 w 5751"/>
                  <a:gd name="T7" fmla="*/ 0 h 3939"/>
                  <a:gd name="T8" fmla="*/ 5437 w 5751"/>
                  <a:gd name="T9" fmla="*/ 0 h 3939"/>
                  <a:gd name="T10" fmla="*/ 5750 w 5751"/>
                  <a:gd name="T11" fmla="*/ 282 h 3939"/>
                  <a:gd name="T12" fmla="*/ 5750 w 5751"/>
                  <a:gd name="T13" fmla="*/ 3938 h 3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51" h="3939">
                    <a:moveTo>
                      <a:pt x="0" y="3938"/>
                    </a:moveTo>
                    <a:lnTo>
                      <a:pt x="0" y="3938"/>
                    </a:lnTo>
                    <a:cubicBezTo>
                      <a:pt x="0" y="282"/>
                      <a:pt x="0" y="282"/>
                      <a:pt x="0" y="282"/>
                    </a:cubicBezTo>
                    <a:cubicBezTo>
                      <a:pt x="0" y="125"/>
                      <a:pt x="156" y="0"/>
                      <a:pt x="312" y="0"/>
                    </a:cubicBezTo>
                    <a:cubicBezTo>
                      <a:pt x="5437" y="0"/>
                      <a:pt x="5437" y="0"/>
                      <a:pt x="5437" y="0"/>
                    </a:cubicBezTo>
                    <a:cubicBezTo>
                      <a:pt x="5625" y="0"/>
                      <a:pt x="5750" y="125"/>
                      <a:pt x="5750" y="282"/>
                    </a:cubicBezTo>
                    <a:cubicBezTo>
                      <a:pt x="5750" y="3938"/>
                      <a:pt x="5750" y="3938"/>
                      <a:pt x="5750" y="3938"/>
                    </a:cubicBez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Freeform 816"/>
              <p:cNvSpPr>
                <a:spLocks noChangeArrowheads="1"/>
              </p:cNvSpPr>
              <p:nvPr/>
            </p:nvSpPr>
            <p:spPr bwMode="auto">
              <a:xfrm>
                <a:off x="4269420" y="4308029"/>
                <a:ext cx="1147347" cy="1469919"/>
              </a:xfrm>
              <a:custGeom>
                <a:avLst/>
                <a:gdLst>
                  <a:gd name="T0" fmla="*/ 3749 w 4000"/>
                  <a:gd name="T1" fmla="*/ 5125 h 5126"/>
                  <a:gd name="T2" fmla="*/ 3749 w 4000"/>
                  <a:gd name="T3" fmla="*/ 5125 h 5126"/>
                  <a:gd name="T4" fmla="*/ 249 w 4000"/>
                  <a:gd name="T5" fmla="*/ 5125 h 5126"/>
                  <a:gd name="T6" fmla="*/ 0 w 4000"/>
                  <a:gd name="T7" fmla="*/ 4844 h 5126"/>
                  <a:gd name="T8" fmla="*/ 0 w 4000"/>
                  <a:gd name="T9" fmla="*/ 250 h 5126"/>
                  <a:gd name="T10" fmla="*/ 249 w 4000"/>
                  <a:gd name="T11" fmla="*/ 0 h 5126"/>
                  <a:gd name="T12" fmla="*/ 3749 w 4000"/>
                  <a:gd name="T13" fmla="*/ 0 h 5126"/>
                  <a:gd name="T14" fmla="*/ 3999 w 4000"/>
                  <a:gd name="T15" fmla="*/ 250 h 5126"/>
                  <a:gd name="T16" fmla="*/ 3999 w 4000"/>
                  <a:gd name="T17" fmla="*/ 4844 h 5126"/>
                  <a:gd name="T18" fmla="*/ 3749 w 4000"/>
                  <a:gd name="T19" fmla="*/ 5125 h 5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00" h="5126">
                    <a:moveTo>
                      <a:pt x="3749" y="5125"/>
                    </a:moveTo>
                    <a:lnTo>
                      <a:pt x="3749" y="5125"/>
                    </a:lnTo>
                    <a:cubicBezTo>
                      <a:pt x="249" y="5125"/>
                      <a:pt x="249" y="5125"/>
                      <a:pt x="249" y="5125"/>
                    </a:cubicBezTo>
                    <a:cubicBezTo>
                      <a:pt x="125" y="5125"/>
                      <a:pt x="0" y="5000"/>
                      <a:pt x="0" y="4844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0" y="125"/>
                      <a:pt x="125" y="0"/>
                      <a:pt x="249" y="0"/>
                    </a:cubicBezTo>
                    <a:cubicBezTo>
                      <a:pt x="3749" y="0"/>
                      <a:pt x="3749" y="0"/>
                      <a:pt x="3749" y="0"/>
                    </a:cubicBezTo>
                    <a:cubicBezTo>
                      <a:pt x="3874" y="0"/>
                      <a:pt x="3999" y="125"/>
                      <a:pt x="3999" y="250"/>
                    </a:cubicBezTo>
                    <a:cubicBezTo>
                      <a:pt x="3999" y="4844"/>
                      <a:pt x="3999" y="4844"/>
                      <a:pt x="3999" y="4844"/>
                    </a:cubicBezTo>
                    <a:cubicBezTo>
                      <a:pt x="3999" y="5000"/>
                      <a:pt x="3874" y="5125"/>
                      <a:pt x="3749" y="5125"/>
                    </a:cubicBez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8" name="Freeform 15"/>
              <p:cNvSpPr>
                <a:spLocks noChangeArrowheads="1"/>
              </p:cNvSpPr>
              <p:nvPr/>
            </p:nvSpPr>
            <p:spPr bwMode="auto">
              <a:xfrm>
                <a:off x="6411049" y="4388989"/>
                <a:ext cx="824774" cy="1388960"/>
              </a:xfrm>
              <a:custGeom>
                <a:avLst/>
                <a:gdLst>
                  <a:gd name="T0" fmla="*/ 2593 w 2876"/>
                  <a:gd name="T1" fmla="*/ 4843 h 4844"/>
                  <a:gd name="T2" fmla="*/ 2593 w 2876"/>
                  <a:gd name="T3" fmla="*/ 4843 h 4844"/>
                  <a:gd name="T4" fmla="*/ 250 w 2876"/>
                  <a:gd name="T5" fmla="*/ 4843 h 4844"/>
                  <a:gd name="T6" fmla="*/ 0 w 2876"/>
                  <a:gd name="T7" fmla="*/ 4562 h 4844"/>
                  <a:gd name="T8" fmla="*/ 0 w 2876"/>
                  <a:gd name="T9" fmla="*/ 250 h 4844"/>
                  <a:gd name="T10" fmla="*/ 250 w 2876"/>
                  <a:gd name="T11" fmla="*/ 0 h 4844"/>
                  <a:gd name="T12" fmla="*/ 2593 w 2876"/>
                  <a:gd name="T13" fmla="*/ 0 h 4844"/>
                  <a:gd name="T14" fmla="*/ 2875 w 2876"/>
                  <a:gd name="T15" fmla="*/ 250 h 4844"/>
                  <a:gd name="T16" fmla="*/ 2875 w 2876"/>
                  <a:gd name="T17" fmla="*/ 4562 h 4844"/>
                  <a:gd name="T18" fmla="*/ 2593 w 2876"/>
                  <a:gd name="T19" fmla="*/ 4843 h 4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6" h="4844">
                    <a:moveTo>
                      <a:pt x="2593" y="4843"/>
                    </a:moveTo>
                    <a:lnTo>
                      <a:pt x="2593" y="4843"/>
                    </a:lnTo>
                    <a:cubicBezTo>
                      <a:pt x="250" y="4843"/>
                      <a:pt x="250" y="4843"/>
                      <a:pt x="250" y="4843"/>
                    </a:cubicBezTo>
                    <a:cubicBezTo>
                      <a:pt x="125" y="4843"/>
                      <a:pt x="0" y="4718"/>
                      <a:pt x="0" y="4562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0" y="125"/>
                      <a:pt x="125" y="0"/>
                      <a:pt x="250" y="0"/>
                    </a:cubicBezTo>
                    <a:cubicBezTo>
                      <a:pt x="2593" y="0"/>
                      <a:pt x="2593" y="0"/>
                      <a:pt x="2593" y="0"/>
                    </a:cubicBezTo>
                    <a:cubicBezTo>
                      <a:pt x="2750" y="0"/>
                      <a:pt x="2875" y="125"/>
                      <a:pt x="2875" y="250"/>
                    </a:cubicBezTo>
                    <a:cubicBezTo>
                      <a:pt x="2875" y="4562"/>
                      <a:pt x="2875" y="4562"/>
                      <a:pt x="2875" y="4562"/>
                    </a:cubicBezTo>
                    <a:cubicBezTo>
                      <a:pt x="2875" y="4718"/>
                      <a:pt x="2750" y="4843"/>
                      <a:pt x="2593" y="4843"/>
                    </a:cubicBez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9" name="Freeform 16"/>
              <p:cNvSpPr>
                <a:spLocks noChangeArrowheads="1"/>
              </p:cNvSpPr>
              <p:nvPr/>
            </p:nvSpPr>
            <p:spPr bwMode="auto">
              <a:xfrm>
                <a:off x="2359285" y="3312481"/>
                <a:ext cx="743814" cy="1173912"/>
              </a:xfrm>
              <a:custGeom>
                <a:avLst/>
                <a:gdLst>
                  <a:gd name="T0" fmla="*/ 2593 w 2594"/>
                  <a:gd name="T1" fmla="*/ 0 h 4094"/>
                  <a:gd name="T2" fmla="*/ 2593 w 2594"/>
                  <a:gd name="T3" fmla="*/ 2343 h 4094"/>
                  <a:gd name="T4" fmla="*/ 0 w 2594"/>
                  <a:gd name="T5" fmla="*/ 2343 h 4094"/>
                  <a:gd name="T6" fmla="*/ 0 w 2594"/>
                  <a:gd name="T7" fmla="*/ 4093 h 4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4" h="4094">
                    <a:moveTo>
                      <a:pt x="2593" y="0"/>
                    </a:moveTo>
                    <a:lnTo>
                      <a:pt x="2593" y="2343"/>
                    </a:lnTo>
                    <a:lnTo>
                      <a:pt x="0" y="2343"/>
                    </a:lnTo>
                    <a:lnTo>
                      <a:pt x="0" y="4093"/>
                    </a:ln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Freeform 17"/>
              <p:cNvSpPr>
                <a:spLocks noChangeArrowheads="1"/>
              </p:cNvSpPr>
              <p:nvPr/>
            </p:nvSpPr>
            <p:spPr bwMode="auto">
              <a:xfrm>
                <a:off x="5820298" y="3312481"/>
                <a:ext cx="1004402" cy="1076508"/>
              </a:xfrm>
              <a:custGeom>
                <a:avLst/>
                <a:gdLst>
                  <a:gd name="T0" fmla="*/ 0 w 3501"/>
                  <a:gd name="T1" fmla="*/ 0 h 3751"/>
                  <a:gd name="T2" fmla="*/ 0 w 3501"/>
                  <a:gd name="T3" fmla="*/ 2343 h 3751"/>
                  <a:gd name="T4" fmla="*/ 3500 w 3501"/>
                  <a:gd name="T5" fmla="*/ 2343 h 3751"/>
                  <a:gd name="T6" fmla="*/ 3500 w 3501"/>
                  <a:gd name="T7" fmla="*/ 3750 h 3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01" h="3751">
                    <a:moveTo>
                      <a:pt x="0" y="0"/>
                    </a:moveTo>
                    <a:lnTo>
                      <a:pt x="0" y="2343"/>
                    </a:lnTo>
                    <a:lnTo>
                      <a:pt x="3500" y="2343"/>
                    </a:lnTo>
                    <a:lnTo>
                      <a:pt x="3500" y="3750"/>
                    </a:lnTo>
                  </a:path>
                </a:pathLst>
              </a:cu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8"/>
              <p:cNvSpPr>
                <a:spLocks noChangeShapeType="1"/>
              </p:cNvSpPr>
              <p:nvPr/>
            </p:nvSpPr>
            <p:spPr bwMode="auto">
              <a:xfrm>
                <a:off x="4833606" y="3312481"/>
                <a:ext cx="1265" cy="994283"/>
              </a:xfrm>
              <a:prstGeom prst="line">
                <a:avLst/>
              </a:pr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9"/>
              <p:cNvSpPr>
                <a:spLocks noChangeShapeType="1"/>
              </p:cNvSpPr>
              <p:nvPr/>
            </p:nvSpPr>
            <p:spPr bwMode="auto">
              <a:xfrm>
                <a:off x="1544631" y="4684996"/>
                <a:ext cx="1640693" cy="1265"/>
              </a:xfrm>
              <a:prstGeom prst="line">
                <a:avLst/>
              </a:pr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20"/>
              <p:cNvSpPr>
                <a:spLocks noChangeShapeType="1"/>
              </p:cNvSpPr>
              <p:nvPr/>
            </p:nvSpPr>
            <p:spPr bwMode="auto">
              <a:xfrm>
                <a:off x="4269420" y="5338996"/>
                <a:ext cx="1147347" cy="1265"/>
              </a:xfrm>
              <a:prstGeom prst="line">
                <a:avLst/>
              </a:pr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21"/>
              <p:cNvSpPr>
                <a:spLocks noChangeShapeType="1"/>
              </p:cNvSpPr>
              <p:nvPr/>
            </p:nvSpPr>
            <p:spPr bwMode="auto">
              <a:xfrm>
                <a:off x="6411049" y="5338996"/>
                <a:ext cx="824774" cy="1265"/>
              </a:xfrm>
              <a:prstGeom prst="line">
                <a:avLst/>
              </a:prstGeom>
              <a:noFill/>
              <a:ln w="12700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Oval 824"/>
              <p:cNvSpPr/>
              <p:nvPr/>
            </p:nvSpPr>
            <p:spPr bwMode="auto">
              <a:xfrm>
                <a:off x="4819393" y="5509106"/>
                <a:ext cx="76201" cy="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  <p:sp>
            <p:nvSpPr>
              <p:cNvPr id="826" name="Oval 825"/>
              <p:cNvSpPr/>
              <p:nvPr/>
            </p:nvSpPr>
            <p:spPr bwMode="auto">
              <a:xfrm>
                <a:off x="6801363" y="5509106"/>
                <a:ext cx="76201" cy="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effectLst/>
                  <a:latin typeface="Arial" charset="0"/>
                </a:endParaRPr>
              </a:p>
            </p:txBody>
          </p:sp>
        </p:grpSp>
        <p:sp>
          <p:nvSpPr>
            <p:cNvPr id="803" name="Rectangle 802"/>
            <p:cNvSpPr/>
            <p:nvPr/>
          </p:nvSpPr>
          <p:spPr>
            <a:xfrm>
              <a:off x="1149885" y="0"/>
              <a:ext cx="768341" cy="5647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6663170" y="6282030"/>
            <a:ext cx="1185853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Management</a:t>
            </a:r>
          </a:p>
        </p:txBody>
      </p:sp>
      <p:sp>
        <p:nvSpPr>
          <p:cNvPr id="749" name="TextBox 748"/>
          <p:cNvSpPr txBox="1"/>
          <p:nvPr/>
        </p:nvSpPr>
        <p:spPr>
          <a:xfrm>
            <a:off x="2800482" y="6331940"/>
            <a:ext cx="11402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Automation</a:t>
            </a:r>
          </a:p>
        </p:txBody>
      </p:sp>
      <p:sp>
        <p:nvSpPr>
          <p:cNvPr id="750" name="TextBox 749"/>
          <p:cNvSpPr txBox="1"/>
          <p:nvPr/>
        </p:nvSpPr>
        <p:spPr>
          <a:xfrm>
            <a:off x="10452021" y="6331940"/>
            <a:ext cx="11402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Monitoring</a:t>
            </a:r>
          </a:p>
        </p:txBody>
      </p:sp>
      <p:sp>
        <p:nvSpPr>
          <p:cNvPr id="751" name="TextBox 750"/>
          <p:cNvSpPr txBox="1"/>
          <p:nvPr/>
        </p:nvSpPr>
        <p:spPr>
          <a:xfrm>
            <a:off x="8745682" y="6331940"/>
            <a:ext cx="11402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Analytics</a:t>
            </a:r>
          </a:p>
        </p:txBody>
      </p:sp>
      <p:sp>
        <p:nvSpPr>
          <p:cNvPr id="752" name="TextBox 751"/>
          <p:cNvSpPr txBox="1"/>
          <p:nvPr/>
        </p:nvSpPr>
        <p:spPr>
          <a:xfrm>
            <a:off x="4523116" y="6331940"/>
            <a:ext cx="11402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Provisioning</a:t>
            </a:r>
          </a:p>
        </p:txBody>
      </p:sp>
      <p:grpSp>
        <p:nvGrpSpPr>
          <p:cNvPr id="404" name="Group 403"/>
          <p:cNvGrpSpPr/>
          <p:nvPr/>
        </p:nvGrpSpPr>
        <p:grpSpPr>
          <a:xfrm>
            <a:off x="10609064" y="3537878"/>
            <a:ext cx="804232" cy="665888"/>
            <a:chOff x="311278" y="0"/>
            <a:chExt cx="804232" cy="665888"/>
          </a:xfrm>
        </p:grpSpPr>
        <p:grpSp>
          <p:nvGrpSpPr>
            <p:cNvPr id="405" name="Group 404"/>
            <p:cNvGrpSpPr/>
            <p:nvPr/>
          </p:nvGrpSpPr>
          <p:grpSpPr>
            <a:xfrm>
              <a:off x="374778" y="0"/>
              <a:ext cx="677232" cy="665888"/>
              <a:chOff x="749556" y="1718664"/>
              <a:chExt cx="677232" cy="665888"/>
            </a:xfrm>
          </p:grpSpPr>
          <p:sp>
            <p:nvSpPr>
              <p:cNvPr id="407" name="TextBox 406"/>
              <p:cNvSpPr txBox="1"/>
              <p:nvPr/>
            </p:nvSpPr>
            <p:spPr>
              <a:xfrm>
                <a:off x="908636" y="2199886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408" name="Group 407"/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409" name="Freeform 13"/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0" name="Freeform 14"/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06" name="Rectangle 405"/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1" name="Group 410"/>
          <p:cNvGrpSpPr/>
          <p:nvPr/>
        </p:nvGrpSpPr>
        <p:grpSpPr>
          <a:xfrm>
            <a:off x="10571320" y="4610660"/>
            <a:ext cx="878446" cy="665480"/>
            <a:chOff x="285848" y="0"/>
            <a:chExt cx="878446" cy="665480"/>
          </a:xfrm>
        </p:grpSpPr>
        <p:grpSp>
          <p:nvGrpSpPr>
            <p:cNvPr id="412" name="Group 411"/>
            <p:cNvGrpSpPr/>
            <p:nvPr/>
          </p:nvGrpSpPr>
          <p:grpSpPr>
            <a:xfrm>
              <a:off x="285848" y="0"/>
              <a:ext cx="878446" cy="665480"/>
              <a:chOff x="571697" y="2935224"/>
              <a:chExt cx="878446" cy="665480"/>
            </a:xfrm>
          </p:grpSpPr>
          <p:sp>
            <p:nvSpPr>
              <p:cNvPr id="414" name="TextBox 413"/>
              <p:cNvSpPr txBox="1"/>
              <p:nvPr/>
            </p:nvSpPr>
            <p:spPr>
              <a:xfrm>
                <a:off x="571697" y="3416038"/>
                <a:ext cx="87844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 Hybrid Cloud </a:t>
                </a:r>
              </a:p>
            </p:txBody>
          </p:sp>
          <p:grpSp>
            <p:nvGrpSpPr>
              <p:cNvPr id="415" name="Group 414"/>
              <p:cNvGrpSpPr/>
              <p:nvPr/>
            </p:nvGrpSpPr>
            <p:grpSpPr>
              <a:xfrm>
                <a:off x="672592" y="2935224"/>
                <a:ext cx="676656" cy="411480"/>
                <a:chOff x="681869" y="2750123"/>
                <a:chExt cx="588600" cy="356616"/>
              </a:xfrm>
            </p:grpSpPr>
            <p:sp>
              <p:nvSpPr>
                <p:cNvPr id="416" name="Freeform 41"/>
                <p:cNvSpPr>
                  <a:spLocks noChangeArrowheads="1"/>
                </p:cNvSpPr>
                <p:nvPr/>
              </p:nvSpPr>
              <p:spPr bwMode="auto">
                <a:xfrm>
                  <a:off x="790923" y="2750123"/>
                  <a:ext cx="479546" cy="356616"/>
                </a:xfrm>
                <a:custGeom>
                  <a:avLst/>
                  <a:gdLst>
                    <a:gd name="T0" fmla="*/ 0 w 8685"/>
                    <a:gd name="T1" fmla="*/ 6458 h 6459"/>
                    <a:gd name="T2" fmla="*/ 0 w 8685"/>
                    <a:gd name="T3" fmla="*/ 6458 h 6459"/>
                    <a:gd name="T4" fmla="*/ 5526 w 8685"/>
                    <a:gd name="T5" fmla="*/ 6458 h 6459"/>
                    <a:gd name="T6" fmla="*/ 8684 w 8685"/>
                    <a:gd name="T7" fmla="*/ 3215 h 6459"/>
                    <a:gd name="T8" fmla="*/ 5526 w 8685"/>
                    <a:gd name="T9" fmla="*/ 0 h 6459"/>
                    <a:gd name="T10" fmla="*/ 2875 w 8685"/>
                    <a:gd name="T11" fmla="*/ 1551 h 64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85" h="6459">
                      <a:moveTo>
                        <a:pt x="0" y="6458"/>
                      </a:moveTo>
                      <a:lnTo>
                        <a:pt x="0" y="6458"/>
                      </a:lnTo>
                      <a:cubicBezTo>
                        <a:pt x="5526" y="6458"/>
                        <a:pt x="5526" y="6458"/>
                        <a:pt x="5526" y="6458"/>
                      </a:cubicBezTo>
                      <a:cubicBezTo>
                        <a:pt x="7274" y="6458"/>
                        <a:pt x="8684" y="5019"/>
                        <a:pt x="8684" y="3215"/>
                      </a:cubicBezTo>
                      <a:cubicBezTo>
                        <a:pt x="8684" y="1438"/>
                        <a:pt x="7274" y="0"/>
                        <a:pt x="5526" y="0"/>
                      </a:cubicBezTo>
                      <a:cubicBezTo>
                        <a:pt x="4539" y="0"/>
                        <a:pt x="3411" y="564"/>
                        <a:pt x="2875" y="155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Freeform 42"/>
                <p:cNvSpPr>
                  <a:spLocks noChangeArrowheads="1"/>
                </p:cNvSpPr>
                <p:nvPr/>
              </p:nvSpPr>
              <p:spPr bwMode="auto">
                <a:xfrm>
                  <a:off x="681869" y="2884006"/>
                  <a:ext cx="132423" cy="222733"/>
                </a:xfrm>
                <a:custGeom>
                  <a:avLst/>
                  <a:gdLst>
                    <a:gd name="T0" fmla="*/ 2397 w 2398"/>
                    <a:gd name="T1" fmla="*/ 56 h 4034"/>
                    <a:gd name="T2" fmla="*/ 2397 w 2398"/>
                    <a:gd name="T3" fmla="*/ 56 h 4034"/>
                    <a:gd name="T4" fmla="*/ 1975 w 2398"/>
                    <a:gd name="T5" fmla="*/ 0 h 4034"/>
                    <a:gd name="T6" fmla="*/ 0 w 2398"/>
                    <a:gd name="T7" fmla="*/ 2002 h 4034"/>
                    <a:gd name="T8" fmla="*/ 1975 w 2398"/>
                    <a:gd name="T9" fmla="*/ 4033 h 40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98" h="4034">
                      <a:moveTo>
                        <a:pt x="2397" y="56"/>
                      </a:moveTo>
                      <a:lnTo>
                        <a:pt x="2397" y="56"/>
                      </a:lnTo>
                      <a:cubicBezTo>
                        <a:pt x="2284" y="28"/>
                        <a:pt x="2087" y="0"/>
                        <a:pt x="1975" y="0"/>
                      </a:cubicBezTo>
                      <a:cubicBezTo>
                        <a:pt x="903" y="0"/>
                        <a:pt x="0" y="903"/>
                        <a:pt x="0" y="2002"/>
                      </a:cubicBezTo>
                      <a:cubicBezTo>
                        <a:pt x="0" y="3130"/>
                        <a:pt x="903" y="4033"/>
                        <a:pt x="1975" y="403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Freeform 43"/>
                <p:cNvSpPr>
                  <a:spLocks noChangeArrowheads="1"/>
                </p:cNvSpPr>
                <p:nvPr/>
              </p:nvSpPr>
              <p:spPr bwMode="auto">
                <a:xfrm>
                  <a:off x="801877" y="2806111"/>
                  <a:ext cx="166746" cy="116843"/>
                </a:xfrm>
                <a:custGeom>
                  <a:avLst/>
                  <a:gdLst>
                    <a:gd name="T0" fmla="*/ 0 w 3019"/>
                    <a:gd name="T1" fmla="*/ 2115 h 2116"/>
                    <a:gd name="T2" fmla="*/ 0 w 3019"/>
                    <a:gd name="T3" fmla="*/ 2115 h 2116"/>
                    <a:gd name="T4" fmla="*/ 2482 w 3019"/>
                    <a:gd name="T5" fmla="*/ 0 h 2116"/>
                    <a:gd name="T6" fmla="*/ 3018 w 3019"/>
                    <a:gd name="T7" fmla="*/ 57 h 2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19" h="2116">
                      <a:moveTo>
                        <a:pt x="0" y="2115"/>
                      </a:moveTo>
                      <a:lnTo>
                        <a:pt x="0" y="2115"/>
                      </a:lnTo>
                      <a:cubicBezTo>
                        <a:pt x="226" y="846"/>
                        <a:pt x="1439" y="0"/>
                        <a:pt x="2482" y="0"/>
                      </a:cubicBezTo>
                      <a:cubicBezTo>
                        <a:pt x="2679" y="0"/>
                        <a:pt x="2849" y="29"/>
                        <a:pt x="3018" y="5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13" name="Rectangle 412"/>
            <p:cNvSpPr/>
            <p:nvPr/>
          </p:nvSpPr>
          <p:spPr>
            <a:xfrm>
              <a:off x="323243" y="0"/>
              <a:ext cx="803656" cy="41148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2810105" y="3847945"/>
            <a:ext cx="818491" cy="666436"/>
            <a:chOff x="2484614" y="0"/>
            <a:chExt cx="818491" cy="666436"/>
          </a:xfrm>
        </p:grpSpPr>
        <p:grpSp>
          <p:nvGrpSpPr>
            <p:cNvPr id="420" name="Group 419"/>
            <p:cNvGrpSpPr/>
            <p:nvPr/>
          </p:nvGrpSpPr>
          <p:grpSpPr>
            <a:xfrm>
              <a:off x="2548114" y="0"/>
              <a:ext cx="691491" cy="666436"/>
              <a:chOff x="5096228" y="3453476"/>
              <a:chExt cx="691491" cy="666436"/>
            </a:xfrm>
          </p:grpSpPr>
          <p:grpSp>
            <p:nvGrpSpPr>
              <p:cNvPr id="422" name="Group 421"/>
              <p:cNvGrpSpPr/>
              <p:nvPr/>
            </p:nvGrpSpPr>
            <p:grpSpPr>
              <a:xfrm>
                <a:off x="5096228" y="3453476"/>
                <a:ext cx="691491" cy="227770"/>
                <a:chOff x="77788" y="1938338"/>
                <a:chExt cx="1744662" cy="574675"/>
              </a:xfrm>
            </p:grpSpPr>
            <p:sp>
              <p:nvSpPr>
                <p:cNvPr id="424" name="Freeform 22"/>
                <p:cNvSpPr>
                  <a:spLocks noChangeArrowheads="1"/>
                </p:cNvSpPr>
                <p:nvPr/>
              </p:nvSpPr>
              <p:spPr bwMode="auto">
                <a:xfrm>
                  <a:off x="77788" y="1938338"/>
                  <a:ext cx="1744662" cy="574675"/>
                </a:xfrm>
                <a:custGeom>
                  <a:avLst/>
                  <a:gdLst>
                    <a:gd name="T0" fmla="*/ 4656 w 4845"/>
                    <a:gd name="T1" fmla="*/ 1594 h 1595"/>
                    <a:gd name="T2" fmla="*/ 4656 w 4845"/>
                    <a:gd name="T3" fmla="*/ 1594 h 1595"/>
                    <a:gd name="T4" fmla="*/ 188 w 4845"/>
                    <a:gd name="T5" fmla="*/ 1594 h 1595"/>
                    <a:gd name="T6" fmla="*/ 0 w 4845"/>
                    <a:gd name="T7" fmla="*/ 1407 h 1595"/>
                    <a:gd name="T8" fmla="*/ 0 w 4845"/>
                    <a:gd name="T9" fmla="*/ 188 h 1595"/>
                    <a:gd name="T10" fmla="*/ 188 w 4845"/>
                    <a:gd name="T11" fmla="*/ 0 h 1595"/>
                    <a:gd name="T12" fmla="*/ 4656 w 4845"/>
                    <a:gd name="T13" fmla="*/ 0 h 1595"/>
                    <a:gd name="T14" fmla="*/ 4844 w 4845"/>
                    <a:gd name="T15" fmla="*/ 188 h 1595"/>
                    <a:gd name="T16" fmla="*/ 4844 w 4845"/>
                    <a:gd name="T17" fmla="*/ 1407 h 1595"/>
                    <a:gd name="T18" fmla="*/ 4656 w 4845"/>
                    <a:gd name="T19" fmla="*/ 1594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5" h="1595">
                      <a:moveTo>
                        <a:pt x="4656" y="1594"/>
                      </a:moveTo>
                      <a:lnTo>
                        <a:pt x="4656" y="1594"/>
                      </a:lnTo>
                      <a:cubicBezTo>
                        <a:pt x="188" y="1594"/>
                        <a:pt x="188" y="1594"/>
                        <a:pt x="188" y="1594"/>
                      </a:cubicBezTo>
                      <a:cubicBezTo>
                        <a:pt x="94" y="1594"/>
                        <a:pt x="0" y="1500"/>
                        <a:pt x="0" y="140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94"/>
                        <a:pt x="94" y="0"/>
                        <a:pt x="188" y="0"/>
                      </a:cubicBezTo>
                      <a:cubicBezTo>
                        <a:pt x="4656" y="0"/>
                        <a:pt x="4656" y="0"/>
                        <a:pt x="4656" y="0"/>
                      </a:cubicBezTo>
                      <a:cubicBezTo>
                        <a:pt x="4781" y="0"/>
                        <a:pt x="4844" y="94"/>
                        <a:pt x="4844" y="188"/>
                      </a:cubicBezTo>
                      <a:cubicBezTo>
                        <a:pt x="4844" y="1407"/>
                        <a:pt x="4844" y="1407"/>
                        <a:pt x="4844" y="1407"/>
                      </a:cubicBezTo>
                      <a:cubicBezTo>
                        <a:pt x="4844" y="1500"/>
                        <a:pt x="4781" y="1594"/>
                        <a:pt x="4656" y="159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5" name="Freeform 23"/>
                <p:cNvSpPr>
                  <a:spLocks noChangeArrowheads="1"/>
                </p:cNvSpPr>
                <p:nvPr/>
              </p:nvSpPr>
              <p:spPr bwMode="auto">
                <a:xfrm>
                  <a:off x="212725" y="2163763"/>
                  <a:ext cx="415925" cy="101600"/>
                </a:xfrm>
                <a:custGeom>
                  <a:avLst/>
                  <a:gdLst>
                    <a:gd name="T0" fmla="*/ 1094 w 1157"/>
                    <a:gd name="T1" fmla="*/ 282 h 283"/>
                    <a:gd name="T2" fmla="*/ 1094 w 1157"/>
                    <a:gd name="T3" fmla="*/ 282 h 283"/>
                    <a:gd name="T4" fmla="*/ 63 w 1157"/>
                    <a:gd name="T5" fmla="*/ 282 h 283"/>
                    <a:gd name="T6" fmla="*/ 0 w 1157"/>
                    <a:gd name="T7" fmla="*/ 219 h 283"/>
                    <a:gd name="T8" fmla="*/ 0 w 1157"/>
                    <a:gd name="T9" fmla="*/ 63 h 283"/>
                    <a:gd name="T10" fmla="*/ 63 w 1157"/>
                    <a:gd name="T11" fmla="*/ 0 h 283"/>
                    <a:gd name="T12" fmla="*/ 1094 w 1157"/>
                    <a:gd name="T13" fmla="*/ 0 h 283"/>
                    <a:gd name="T14" fmla="*/ 1156 w 1157"/>
                    <a:gd name="T15" fmla="*/ 63 h 283"/>
                    <a:gd name="T16" fmla="*/ 1156 w 1157"/>
                    <a:gd name="T17" fmla="*/ 219 h 283"/>
                    <a:gd name="T18" fmla="*/ 1094 w 1157"/>
                    <a:gd name="T19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7" h="283">
                      <a:moveTo>
                        <a:pt x="1094" y="282"/>
                      </a:moveTo>
                      <a:lnTo>
                        <a:pt x="1094" y="282"/>
                      </a:lnTo>
                      <a:cubicBezTo>
                        <a:pt x="63" y="282"/>
                        <a:pt x="63" y="282"/>
                        <a:pt x="63" y="282"/>
                      </a:cubicBezTo>
                      <a:cubicBezTo>
                        <a:pt x="31" y="282"/>
                        <a:pt x="0" y="250"/>
                        <a:pt x="0" y="219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32"/>
                        <a:pt x="31" y="0"/>
                        <a:pt x="63" y="0"/>
                      </a:cubicBezTo>
                      <a:cubicBezTo>
                        <a:pt x="1094" y="0"/>
                        <a:pt x="1094" y="0"/>
                        <a:pt x="1094" y="0"/>
                      </a:cubicBezTo>
                      <a:cubicBezTo>
                        <a:pt x="1125" y="0"/>
                        <a:pt x="1156" y="32"/>
                        <a:pt x="1156" y="63"/>
                      </a:cubicBezTo>
                      <a:cubicBezTo>
                        <a:pt x="1156" y="219"/>
                        <a:pt x="1156" y="219"/>
                        <a:pt x="1156" y="219"/>
                      </a:cubicBezTo>
                      <a:cubicBezTo>
                        <a:pt x="1156" y="250"/>
                        <a:pt x="1125" y="282"/>
                        <a:pt x="1094" y="28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6" name="Freeform 24"/>
                <p:cNvSpPr>
                  <a:spLocks noChangeArrowheads="1"/>
                </p:cNvSpPr>
                <p:nvPr/>
              </p:nvSpPr>
              <p:spPr bwMode="auto">
                <a:xfrm>
                  <a:off x="719138" y="2422525"/>
                  <a:ext cx="393700" cy="90488"/>
                </a:xfrm>
                <a:custGeom>
                  <a:avLst/>
                  <a:gdLst>
                    <a:gd name="T0" fmla="*/ 0 w 1095"/>
                    <a:gd name="T1" fmla="*/ 250 h 251"/>
                    <a:gd name="T2" fmla="*/ 0 w 1095"/>
                    <a:gd name="T3" fmla="*/ 250 h 251"/>
                    <a:gd name="T4" fmla="*/ 188 w 1095"/>
                    <a:gd name="T5" fmla="*/ 31 h 251"/>
                    <a:gd name="T6" fmla="*/ 250 w 1095"/>
                    <a:gd name="T7" fmla="*/ 0 h 251"/>
                    <a:gd name="T8" fmla="*/ 1032 w 1095"/>
                    <a:gd name="T9" fmla="*/ 0 h 251"/>
                    <a:gd name="T10" fmla="*/ 1094 w 1095"/>
                    <a:gd name="T11" fmla="*/ 94 h 251"/>
                    <a:gd name="T12" fmla="*/ 1094 w 1095"/>
                    <a:gd name="T13" fmla="*/ 21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5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188" y="31"/>
                        <a:pt x="188" y="31"/>
                        <a:pt x="188" y="31"/>
                      </a:cubicBezTo>
                      <a:cubicBezTo>
                        <a:pt x="188" y="0"/>
                        <a:pt x="219" y="0"/>
                        <a:pt x="250" y="0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1063" y="0"/>
                        <a:pt x="1094" y="31"/>
                        <a:pt x="1094" y="94"/>
                      </a:cubicBezTo>
                      <a:cubicBezTo>
                        <a:pt x="1094" y="219"/>
                        <a:pt x="1094" y="219"/>
                        <a:pt x="1094" y="2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7" name="Oval 426"/>
                <p:cNvSpPr/>
                <p:nvPr/>
              </p:nvSpPr>
              <p:spPr bwMode="auto">
                <a:xfrm>
                  <a:off x="1250948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56" name="Oval 455"/>
                <p:cNvSpPr/>
                <p:nvPr/>
              </p:nvSpPr>
              <p:spPr bwMode="auto">
                <a:xfrm>
                  <a:off x="1363132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58" name="Oval 457"/>
                <p:cNvSpPr/>
                <p:nvPr/>
              </p:nvSpPr>
              <p:spPr bwMode="auto">
                <a:xfrm>
                  <a:off x="1475315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80" name="Oval 479"/>
                <p:cNvSpPr/>
                <p:nvPr/>
              </p:nvSpPr>
              <p:spPr bwMode="auto">
                <a:xfrm>
                  <a:off x="1587499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81" name="Oval 480"/>
                <p:cNvSpPr/>
                <p:nvPr/>
              </p:nvSpPr>
              <p:spPr bwMode="auto">
                <a:xfrm>
                  <a:off x="1250948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84" name="Oval 483"/>
                <p:cNvSpPr/>
                <p:nvPr/>
              </p:nvSpPr>
              <p:spPr bwMode="auto">
                <a:xfrm>
                  <a:off x="1363132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89" name="Oval 488"/>
                <p:cNvSpPr/>
                <p:nvPr/>
              </p:nvSpPr>
              <p:spPr bwMode="auto">
                <a:xfrm>
                  <a:off x="1475315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90" name="Oval 489"/>
                <p:cNvSpPr/>
                <p:nvPr/>
              </p:nvSpPr>
              <p:spPr bwMode="auto">
                <a:xfrm>
                  <a:off x="1587499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423" name="TextBox 422"/>
              <p:cNvSpPr txBox="1"/>
              <p:nvPr/>
            </p:nvSpPr>
            <p:spPr>
              <a:xfrm>
                <a:off x="5099733" y="3750580"/>
                <a:ext cx="684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 ADC/</a:t>
                </a:r>
                <a:br>
                  <a:rPr lang="en-US" sz="1200" dirty="0"/>
                </a:br>
                <a:r>
                  <a:rPr lang="en-US" sz="1200" dirty="0"/>
                  <a:t>Gateway</a:t>
                </a:r>
              </a:p>
            </p:txBody>
          </p:sp>
        </p:grpSp>
        <p:sp>
          <p:nvSpPr>
            <p:cNvPr id="421" name="Rectangle 420"/>
            <p:cNvSpPr/>
            <p:nvPr/>
          </p:nvSpPr>
          <p:spPr>
            <a:xfrm>
              <a:off x="2484614" y="0"/>
              <a:ext cx="818491" cy="227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491" name="Rounded Rectangle 271">
            <a:extLst>
              <a:ext uri="{FF2B5EF4-FFF2-40B4-BE49-F238E27FC236}">
                <a16:creationId xmlns:a16="http://schemas.microsoft.com/office/drawing/2014/main" id="{C6715FCC-4984-4BF6-AD34-B72F28683BED}"/>
              </a:ext>
            </a:extLst>
          </p:cNvPr>
          <p:cNvSpPr/>
          <p:nvPr/>
        </p:nvSpPr>
        <p:spPr>
          <a:xfrm>
            <a:off x="10329623" y="1546192"/>
            <a:ext cx="1299235" cy="274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4004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Conceptual Diagrams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Citrix Virtual Apps and Desktops</a:t>
            </a:r>
          </a:p>
        </p:txBody>
      </p:sp>
    </p:spTree>
    <p:extLst>
      <p:ext uri="{BB962C8B-B14F-4D97-AF65-F5344CB8AC3E}">
        <p14:creationId xmlns:p14="http://schemas.microsoft.com/office/powerpoint/2010/main" val="396544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 491"/>
          <p:cNvSpPr/>
          <p:nvPr/>
        </p:nvSpPr>
        <p:spPr>
          <a:xfrm>
            <a:off x="2551409" y="1301242"/>
            <a:ext cx="9303759" cy="48079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62" name="Rectangle 161"/>
          <p:cNvSpPr/>
          <p:nvPr/>
        </p:nvSpPr>
        <p:spPr>
          <a:xfrm>
            <a:off x="517013" y="1422002"/>
            <a:ext cx="1929312" cy="4578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4" name="Rectangle 263"/>
          <p:cNvSpPr/>
          <p:nvPr/>
        </p:nvSpPr>
        <p:spPr>
          <a:xfrm>
            <a:off x="2687399" y="1425381"/>
            <a:ext cx="2200485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5" name="Rectangle 264"/>
          <p:cNvSpPr/>
          <p:nvPr/>
        </p:nvSpPr>
        <p:spPr>
          <a:xfrm>
            <a:off x="5023895" y="1422002"/>
            <a:ext cx="2478024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8" name="Rounded Rectangle 267"/>
          <p:cNvSpPr/>
          <p:nvPr/>
        </p:nvSpPr>
        <p:spPr>
          <a:xfrm>
            <a:off x="962950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Users</a:t>
            </a:r>
          </a:p>
        </p:txBody>
      </p:sp>
      <p:sp>
        <p:nvSpPr>
          <p:cNvPr id="269" name="Rounded Rectangle 268"/>
          <p:cNvSpPr/>
          <p:nvPr/>
        </p:nvSpPr>
        <p:spPr>
          <a:xfrm>
            <a:off x="3264144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</a:t>
            </a:r>
          </a:p>
        </p:txBody>
      </p:sp>
      <p:sp>
        <p:nvSpPr>
          <p:cNvPr id="270" name="Rounded Rectangle 269"/>
          <p:cNvSpPr/>
          <p:nvPr/>
        </p:nvSpPr>
        <p:spPr>
          <a:xfrm>
            <a:off x="5731912" y="1546192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272" name="Rounded Rectangle 271"/>
          <p:cNvSpPr/>
          <p:nvPr/>
        </p:nvSpPr>
        <p:spPr>
          <a:xfrm>
            <a:off x="10217198" y="1546192"/>
            <a:ext cx="1299235" cy="274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Infrastructure</a:t>
            </a:r>
          </a:p>
        </p:txBody>
      </p:sp>
      <p:sp>
        <p:nvSpPr>
          <p:cNvPr id="437" name="Rectangle 436"/>
          <p:cNvSpPr/>
          <p:nvPr/>
        </p:nvSpPr>
        <p:spPr>
          <a:xfrm>
            <a:off x="7603163" y="1421626"/>
            <a:ext cx="1645920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71" name="Rounded Rectangle 270"/>
          <p:cNvSpPr/>
          <p:nvPr/>
        </p:nvSpPr>
        <p:spPr>
          <a:xfrm>
            <a:off x="7909053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365"/>
            <a:ext cx="1211205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Citrix Virtual Apps and Desktops – Customer Managed </a:t>
            </a:r>
          </a:p>
        </p:txBody>
      </p:sp>
      <p:cxnSp>
        <p:nvCxnSpPr>
          <p:cNvPr id="470" name="Straight Connector 469"/>
          <p:cNvCxnSpPr>
            <a:stCxn id="570" idx="3"/>
            <a:endCxn id="475" idx="1"/>
          </p:cNvCxnSpPr>
          <p:nvPr/>
        </p:nvCxnSpPr>
        <p:spPr>
          <a:xfrm flipV="1">
            <a:off x="1258204" y="3954653"/>
            <a:ext cx="293226" cy="394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475" idx="3"/>
            <a:endCxn id="490" idx="1"/>
          </p:cNvCxnSpPr>
          <p:nvPr/>
        </p:nvCxnSpPr>
        <p:spPr>
          <a:xfrm>
            <a:off x="2402813" y="3954653"/>
            <a:ext cx="403371" cy="323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Group 472"/>
          <p:cNvGrpSpPr/>
          <p:nvPr/>
        </p:nvGrpSpPr>
        <p:grpSpPr>
          <a:xfrm>
            <a:off x="1551430" y="3706151"/>
            <a:ext cx="851383" cy="751004"/>
            <a:chOff x="1008000" y="0"/>
            <a:chExt cx="851383" cy="751004"/>
          </a:xfrm>
        </p:grpSpPr>
        <p:grpSp>
          <p:nvGrpSpPr>
            <p:cNvPr id="474" name="Group 473"/>
            <p:cNvGrpSpPr/>
            <p:nvPr/>
          </p:nvGrpSpPr>
          <p:grpSpPr>
            <a:xfrm>
              <a:off x="1071500" y="0"/>
              <a:ext cx="724383" cy="751004"/>
              <a:chOff x="2060839" y="3184242"/>
              <a:chExt cx="724383" cy="751004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2060839" y="3184242"/>
                <a:ext cx="724383" cy="497004"/>
                <a:chOff x="2137289" y="2658063"/>
                <a:chExt cx="3423533" cy="2348911"/>
              </a:xfrm>
            </p:grpSpPr>
            <p:sp>
              <p:nvSpPr>
                <p:cNvPr id="478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0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1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2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3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Oval 486"/>
                <p:cNvSpPr/>
                <p:nvPr/>
              </p:nvSpPr>
              <p:spPr bwMode="auto">
                <a:xfrm>
                  <a:off x="5122090" y="4562499"/>
                  <a:ext cx="93436" cy="0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477" name="TextBox 476"/>
              <p:cNvSpPr txBox="1"/>
              <p:nvPr/>
            </p:nvSpPr>
            <p:spPr>
              <a:xfrm>
                <a:off x="2183766" y="3750580"/>
                <a:ext cx="478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Devices</a:t>
                </a:r>
              </a:p>
            </p:txBody>
          </p:sp>
        </p:grpSp>
        <p:sp>
          <p:nvSpPr>
            <p:cNvPr id="475" name="Rectangle 474"/>
            <p:cNvSpPr/>
            <p:nvPr/>
          </p:nvSpPr>
          <p:spPr>
            <a:xfrm>
              <a:off x="1008000" y="0"/>
              <a:ext cx="851383" cy="4970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68" name="Group 567"/>
          <p:cNvGrpSpPr/>
          <p:nvPr/>
        </p:nvGrpSpPr>
        <p:grpSpPr>
          <a:xfrm>
            <a:off x="574004" y="3681138"/>
            <a:ext cx="684200" cy="808920"/>
            <a:chOff x="1846243" y="0"/>
            <a:chExt cx="684200" cy="808920"/>
          </a:xfrm>
        </p:grpSpPr>
        <p:grpSp>
          <p:nvGrpSpPr>
            <p:cNvPr id="569" name="Group 568"/>
            <p:cNvGrpSpPr/>
            <p:nvPr/>
          </p:nvGrpSpPr>
          <p:grpSpPr>
            <a:xfrm>
              <a:off x="1909743" y="0"/>
              <a:ext cx="557200" cy="808920"/>
              <a:chOff x="3643603" y="1868177"/>
              <a:chExt cx="557200" cy="808920"/>
            </a:xfrm>
          </p:grpSpPr>
          <p:sp>
            <p:nvSpPr>
              <p:cNvPr id="571" name="TextBox 570"/>
              <p:cNvSpPr txBox="1"/>
              <p:nvPr/>
            </p:nvSpPr>
            <p:spPr>
              <a:xfrm>
                <a:off x="3777132" y="2492431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</a:t>
                </a:r>
              </a:p>
            </p:txBody>
          </p:sp>
          <p:grpSp>
            <p:nvGrpSpPr>
              <p:cNvPr id="572" name="Group 571"/>
              <p:cNvGrpSpPr/>
              <p:nvPr/>
            </p:nvGrpSpPr>
            <p:grpSpPr>
              <a:xfrm>
                <a:off x="3643603" y="1868177"/>
                <a:ext cx="557200" cy="554920"/>
                <a:chOff x="6684963" y="4586288"/>
                <a:chExt cx="2716212" cy="2705100"/>
              </a:xfrm>
            </p:grpSpPr>
            <p:sp>
              <p:nvSpPr>
                <p:cNvPr id="573" name="Freeform 26"/>
                <p:cNvSpPr>
                  <a:spLocks noChangeArrowheads="1"/>
                </p:cNvSpPr>
                <p:nvPr/>
              </p:nvSpPr>
              <p:spPr bwMode="auto">
                <a:xfrm>
                  <a:off x="7377113" y="4586288"/>
                  <a:ext cx="1308100" cy="1308100"/>
                </a:xfrm>
                <a:custGeom>
                  <a:avLst/>
                  <a:gdLst>
                    <a:gd name="T0" fmla="*/ 3632 w 3633"/>
                    <a:gd name="T1" fmla="*/ 1801 h 3634"/>
                    <a:gd name="T2" fmla="*/ 3632 w 3633"/>
                    <a:gd name="T3" fmla="*/ 1801 h 3634"/>
                    <a:gd name="T4" fmla="*/ 1800 w 3633"/>
                    <a:gd name="T5" fmla="*/ 3633 h 3634"/>
                    <a:gd name="T6" fmla="*/ 0 w 3633"/>
                    <a:gd name="T7" fmla="*/ 1801 h 3634"/>
                    <a:gd name="T8" fmla="*/ 1800 w 3633"/>
                    <a:gd name="T9" fmla="*/ 0 h 3634"/>
                    <a:gd name="T10" fmla="*/ 3632 w 3633"/>
                    <a:gd name="T11" fmla="*/ 1801 h 3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33" h="3634">
                      <a:moveTo>
                        <a:pt x="3632" y="1801"/>
                      </a:moveTo>
                      <a:lnTo>
                        <a:pt x="3632" y="1801"/>
                      </a:lnTo>
                      <a:cubicBezTo>
                        <a:pt x="3632" y="2825"/>
                        <a:pt x="2825" y="3633"/>
                        <a:pt x="1800" y="3633"/>
                      </a:cubicBezTo>
                      <a:cubicBezTo>
                        <a:pt x="807" y="3633"/>
                        <a:pt x="0" y="2825"/>
                        <a:pt x="0" y="1801"/>
                      </a:cubicBezTo>
                      <a:cubicBezTo>
                        <a:pt x="0" y="808"/>
                        <a:pt x="807" y="0"/>
                        <a:pt x="1800" y="0"/>
                      </a:cubicBezTo>
                      <a:cubicBezTo>
                        <a:pt x="2825" y="0"/>
                        <a:pt x="3632" y="808"/>
                        <a:pt x="3632" y="18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Freeform 27"/>
                <p:cNvSpPr>
                  <a:spLocks noChangeArrowheads="1"/>
                </p:cNvSpPr>
                <p:nvPr/>
              </p:nvSpPr>
              <p:spPr bwMode="auto">
                <a:xfrm>
                  <a:off x="6684963" y="5949950"/>
                  <a:ext cx="2716212" cy="1341438"/>
                </a:xfrm>
                <a:custGeom>
                  <a:avLst/>
                  <a:gdLst>
                    <a:gd name="T0" fmla="*/ 7356 w 7544"/>
                    <a:gd name="T1" fmla="*/ 1799 h 3725"/>
                    <a:gd name="T2" fmla="*/ 7356 w 7544"/>
                    <a:gd name="T3" fmla="*/ 1799 h 3725"/>
                    <a:gd name="T4" fmla="*/ 5091 w 7544"/>
                    <a:gd name="T5" fmla="*/ 30 h 3725"/>
                    <a:gd name="T6" fmla="*/ 4657 w 7544"/>
                    <a:gd name="T7" fmla="*/ 248 h 3725"/>
                    <a:gd name="T8" fmla="*/ 3725 w 7544"/>
                    <a:gd name="T9" fmla="*/ 2296 h 3725"/>
                    <a:gd name="T10" fmla="*/ 2825 w 7544"/>
                    <a:gd name="T11" fmla="*/ 279 h 3725"/>
                    <a:gd name="T12" fmla="*/ 2359 w 7544"/>
                    <a:gd name="T13" fmla="*/ 61 h 3725"/>
                    <a:gd name="T14" fmla="*/ 187 w 7544"/>
                    <a:gd name="T15" fmla="*/ 1799 h 3725"/>
                    <a:gd name="T16" fmla="*/ 684 w 7544"/>
                    <a:gd name="T17" fmla="*/ 2979 h 3725"/>
                    <a:gd name="T18" fmla="*/ 3757 w 7544"/>
                    <a:gd name="T19" fmla="*/ 3724 h 3725"/>
                    <a:gd name="T20" fmla="*/ 6861 w 7544"/>
                    <a:gd name="T21" fmla="*/ 2979 h 3725"/>
                    <a:gd name="T22" fmla="*/ 7356 w 7544"/>
                    <a:gd name="T23" fmla="*/ 1799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44" h="3725">
                      <a:moveTo>
                        <a:pt x="7356" y="1799"/>
                      </a:moveTo>
                      <a:lnTo>
                        <a:pt x="7356" y="1799"/>
                      </a:lnTo>
                      <a:cubicBezTo>
                        <a:pt x="6985" y="993"/>
                        <a:pt x="6177" y="341"/>
                        <a:pt x="5091" y="30"/>
                      </a:cubicBezTo>
                      <a:cubicBezTo>
                        <a:pt x="4936" y="0"/>
                        <a:pt x="4750" y="93"/>
                        <a:pt x="4657" y="248"/>
                      </a:cubicBezTo>
                      <a:cubicBezTo>
                        <a:pt x="3725" y="2296"/>
                        <a:pt x="3725" y="2296"/>
                        <a:pt x="3725" y="2296"/>
                      </a:cubicBezTo>
                      <a:cubicBezTo>
                        <a:pt x="2825" y="279"/>
                        <a:pt x="2825" y="279"/>
                        <a:pt x="2825" y="279"/>
                      </a:cubicBezTo>
                      <a:cubicBezTo>
                        <a:pt x="2732" y="124"/>
                        <a:pt x="2546" y="0"/>
                        <a:pt x="2359" y="61"/>
                      </a:cubicBezTo>
                      <a:cubicBezTo>
                        <a:pt x="1335" y="372"/>
                        <a:pt x="529" y="993"/>
                        <a:pt x="187" y="1799"/>
                      </a:cubicBezTo>
                      <a:cubicBezTo>
                        <a:pt x="0" y="2204"/>
                        <a:pt x="218" y="2700"/>
                        <a:pt x="684" y="2979"/>
                      </a:cubicBezTo>
                      <a:cubicBezTo>
                        <a:pt x="1553" y="3445"/>
                        <a:pt x="2608" y="3724"/>
                        <a:pt x="3757" y="3724"/>
                      </a:cubicBezTo>
                      <a:cubicBezTo>
                        <a:pt x="4936" y="3724"/>
                        <a:pt x="5992" y="3445"/>
                        <a:pt x="6861" y="2979"/>
                      </a:cubicBezTo>
                      <a:cubicBezTo>
                        <a:pt x="7326" y="2700"/>
                        <a:pt x="7543" y="2204"/>
                        <a:pt x="7356" y="179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70" name="Rectangle 569"/>
            <p:cNvSpPr/>
            <p:nvPr/>
          </p:nvSpPr>
          <p:spPr>
            <a:xfrm>
              <a:off x="1846243" y="0"/>
              <a:ext cx="684200" cy="554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31" name="Group 730"/>
          <p:cNvGrpSpPr/>
          <p:nvPr/>
        </p:nvGrpSpPr>
        <p:grpSpPr>
          <a:xfrm>
            <a:off x="7968224" y="2396736"/>
            <a:ext cx="928652" cy="865848"/>
            <a:chOff x="1919217" y="0"/>
            <a:chExt cx="928652" cy="865848"/>
          </a:xfrm>
        </p:grpSpPr>
        <p:grpSp>
          <p:nvGrpSpPr>
            <p:cNvPr id="732" name="Group 731"/>
            <p:cNvGrpSpPr/>
            <p:nvPr/>
          </p:nvGrpSpPr>
          <p:grpSpPr>
            <a:xfrm>
              <a:off x="1919217" y="0"/>
              <a:ext cx="928652" cy="865848"/>
              <a:chOff x="3838434" y="1518704"/>
              <a:chExt cx="928652" cy="865848"/>
            </a:xfrm>
          </p:grpSpPr>
          <p:sp>
            <p:nvSpPr>
              <p:cNvPr id="734" name="TextBox 733"/>
              <p:cNvSpPr txBox="1"/>
              <p:nvPr/>
            </p:nvSpPr>
            <p:spPr>
              <a:xfrm>
                <a:off x="3838434" y="2199886"/>
                <a:ext cx="9286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Apps</a:t>
                </a:r>
              </a:p>
            </p:txBody>
          </p:sp>
          <p:grpSp>
            <p:nvGrpSpPr>
              <p:cNvPr id="735" name="Group 734"/>
              <p:cNvGrpSpPr/>
              <p:nvPr/>
            </p:nvGrpSpPr>
            <p:grpSpPr>
              <a:xfrm>
                <a:off x="3991757" y="1518704"/>
                <a:ext cx="622007" cy="611848"/>
                <a:chOff x="5921375" y="84138"/>
                <a:chExt cx="3013075" cy="2963862"/>
              </a:xfrm>
            </p:grpSpPr>
            <p:sp>
              <p:nvSpPr>
                <p:cNvPr id="736" name="Freeform 1"/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" name="Freeform 2"/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8" name="Freeform 3"/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9" name="Freeform 4"/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" name="Freeform 5"/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" name="Freeform 6"/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2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" name="Line 8"/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" name="Freeform 9"/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5" name="Freeform 10"/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6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" name="Line 12"/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" name="Freeform 13"/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9" name="Freeform 14"/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" name="Line 16"/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" name="Freeform 17"/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3" name="Freeform 18"/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" name="Line 20"/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33" name="Rectangle 732"/>
            <p:cNvSpPr/>
            <p:nvPr/>
          </p:nvSpPr>
          <p:spPr>
            <a:xfrm>
              <a:off x="2009040" y="0"/>
              <a:ext cx="749007" cy="6118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56" name="Group 755"/>
          <p:cNvGrpSpPr/>
          <p:nvPr/>
        </p:nvGrpSpPr>
        <p:grpSpPr>
          <a:xfrm>
            <a:off x="7866370" y="4897582"/>
            <a:ext cx="1132361" cy="881906"/>
            <a:chOff x="3631261" y="0"/>
            <a:chExt cx="1132361" cy="881906"/>
          </a:xfrm>
        </p:grpSpPr>
        <p:grpSp>
          <p:nvGrpSpPr>
            <p:cNvPr id="757" name="Group 756"/>
            <p:cNvGrpSpPr/>
            <p:nvPr/>
          </p:nvGrpSpPr>
          <p:grpSpPr>
            <a:xfrm>
              <a:off x="3631261" y="0"/>
              <a:ext cx="1132361" cy="881906"/>
              <a:chOff x="7028419" y="1502646"/>
              <a:chExt cx="1132361" cy="881906"/>
            </a:xfrm>
          </p:grpSpPr>
          <p:sp>
            <p:nvSpPr>
              <p:cNvPr id="759" name="TextBox 758"/>
              <p:cNvSpPr txBox="1"/>
              <p:nvPr/>
            </p:nvSpPr>
            <p:spPr>
              <a:xfrm>
                <a:off x="7028419" y="2199886"/>
                <a:ext cx="11323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Desktop</a:t>
                </a:r>
              </a:p>
            </p:txBody>
          </p:sp>
          <p:grpSp>
            <p:nvGrpSpPr>
              <p:cNvPr id="760" name="Group 759"/>
              <p:cNvGrpSpPr/>
              <p:nvPr/>
            </p:nvGrpSpPr>
            <p:grpSpPr>
              <a:xfrm>
                <a:off x="7248366" y="1502646"/>
                <a:ext cx="692466" cy="627906"/>
                <a:chOff x="876300" y="4552950"/>
                <a:chExt cx="3354388" cy="3041650"/>
              </a:xfrm>
            </p:grpSpPr>
            <p:sp>
              <p:nvSpPr>
                <p:cNvPr id="761" name="Freeform 34"/>
                <p:cNvSpPr>
                  <a:spLocks noChangeArrowheads="1"/>
                </p:cNvSpPr>
                <p:nvPr/>
              </p:nvSpPr>
              <p:spPr bwMode="auto">
                <a:xfrm>
                  <a:off x="3194050" y="4552950"/>
                  <a:ext cx="1036638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2" name="Freeform 38"/>
                <p:cNvSpPr>
                  <a:spLocks noChangeArrowheads="1"/>
                </p:cNvSpPr>
                <p:nvPr/>
              </p:nvSpPr>
              <p:spPr bwMode="auto">
                <a:xfrm>
                  <a:off x="2030413" y="4552950"/>
                  <a:ext cx="1036637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3" name="Freeform 42"/>
                <p:cNvSpPr>
                  <a:spLocks noChangeArrowheads="1"/>
                </p:cNvSpPr>
                <p:nvPr/>
              </p:nvSpPr>
              <p:spPr bwMode="auto">
                <a:xfrm>
                  <a:off x="876300" y="4552950"/>
                  <a:ext cx="1027113" cy="1027113"/>
                </a:xfrm>
                <a:custGeom>
                  <a:avLst/>
                  <a:gdLst>
                    <a:gd name="T0" fmla="*/ 1412 w 2854"/>
                    <a:gd name="T1" fmla="*/ 0 h 2854"/>
                    <a:gd name="T2" fmla="*/ 1412 w 2854"/>
                    <a:gd name="T3" fmla="*/ 0 h 2854"/>
                    <a:gd name="T4" fmla="*/ 0 w 2854"/>
                    <a:gd name="T5" fmla="*/ 1413 h 2854"/>
                    <a:gd name="T6" fmla="*/ 1412 w 2854"/>
                    <a:gd name="T7" fmla="*/ 2853 h 2854"/>
                    <a:gd name="T8" fmla="*/ 2853 w 2854"/>
                    <a:gd name="T9" fmla="*/ 1413 h 2854"/>
                    <a:gd name="T10" fmla="*/ 1412 w 2854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4" h="2854">
                      <a:moveTo>
                        <a:pt x="1412" y="0"/>
                      </a:moveTo>
                      <a:lnTo>
                        <a:pt x="1412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3"/>
                        <a:pt x="1412" y="2853"/>
                      </a:cubicBezTo>
                      <a:cubicBezTo>
                        <a:pt x="2201" y="2853"/>
                        <a:pt x="2853" y="2201"/>
                        <a:pt x="2853" y="1413"/>
                      </a:cubicBezTo>
                      <a:cubicBezTo>
                        <a:pt x="2853" y="625"/>
                        <a:pt x="2201" y="0"/>
                        <a:pt x="1412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764" name="Group 763"/>
                <p:cNvGrpSpPr/>
                <p:nvPr/>
              </p:nvGrpSpPr>
              <p:grpSpPr>
                <a:xfrm>
                  <a:off x="1022350" y="4768850"/>
                  <a:ext cx="3070225" cy="2825750"/>
                  <a:chOff x="1022350" y="4768850"/>
                  <a:chExt cx="3070225" cy="2825750"/>
                </a:xfrm>
              </p:grpSpPr>
              <p:sp>
                <p:nvSpPr>
                  <p:cNvPr id="765" name="Freeform 35"/>
                  <p:cNvSpPr>
                    <a:spLocks noChangeArrowheads="1"/>
                  </p:cNvSpPr>
                  <p:nvPr/>
                </p:nvSpPr>
                <p:spPr bwMode="auto">
                  <a:xfrm>
                    <a:off x="3408363" y="4768850"/>
                    <a:ext cx="587375" cy="596900"/>
                  </a:xfrm>
                  <a:custGeom>
                    <a:avLst/>
                    <a:gdLst>
                      <a:gd name="T0" fmla="*/ 1630 w 1631"/>
                      <a:gd name="T1" fmla="*/ 0 h 1658"/>
                      <a:gd name="T2" fmla="*/ 1630 w 1631"/>
                      <a:gd name="T3" fmla="*/ 1657 h 1658"/>
                      <a:gd name="T4" fmla="*/ 0 w 1631"/>
                      <a:gd name="T5" fmla="*/ 1439 h 1658"/>
                      <a:gd name="T6" fmla="*/ 0 w 1631"/>
                      <a:gd name="T7" fmla="*/ 244 h 1658"/>
                      <a:gd name="T8" fmla="*/ 1630 w 1631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31" h="1658">
                        <a:moveTo>
                          <a:pt x="1630" y="0"/>
                        </a:moveTo>
                        <a:lnTo>
                          <a:pt x="1630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30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63950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408363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8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2244725" y="4768850"/>
                    <a:ext cx="596900" cy="596900"/>
                  </a:xfrm>
                  <a:custGeom>
                    <a:avLst/>
                    <a:gdLst>
                      <a:gd name="T0" fmla="*/ 1658 w 1659"/>
                      <a:gd name="T1" fmla="*/ 0 h 1658"/>
                      <a:gd name="T2" fmla="*/ 1658 w 1659"/>
                      <a:gd name="T3" fmla="*/ 1657 h 1658"/>
                      <a:gd name="T4" fmla="*/ 0 w 1659"/>
                      <a:gd name="T5" fmla="*/ 1439 h 1658"/>
                      <a:gd name="T6" fmla="*/ 0 w 1659"/>
                      <a:gd name="T7" fmla="*/ 244 h 1658"/>
                      <a:gd name="T8" fmla="*/ 1658 w 1659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9" h="1658">
                        <a:moveTo>
                          <a:pt x="1658" y="0"/>
                        </a:moveTo>
                        <a:lnTo>
                          <a:pt x="1658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8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98725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0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244725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 43"/>
                  <p:cNvSpPr>
                    <a:spLocks noChangeArrowheads="1"/>
                  </p:cNvSpPr>
                  <p:nvPr/>
                </p:nvSpPr>
                <p:spPr bwMode="auto">
                  <a:xfrm>
                    <a:off x="1081088" y="4768850"/>
                    <a:ext cx="596900" cy="596900"/>
                  </a:xfrm>
                  <a:custGeom>
                    <a:avLst/>
                    <a:gdLst>
                      <a:gd name="T0" fmla="*/ 1657 w 1658"/>
                      <a:gd name="T1" fmla="*/ 0 h 1658"/>
                      <a:gd name="T2" fmla="*/ 1657 w 1658"/>
                      <a:gd name="T3" fmla="*/ 1657 h 1658"/>
                      <a:gd name="T4" fmla="*/ 0 w 1658"/>
                      <a:gd name="T5" fmla="*/ 1439 h 1658"/>
                      <a:gd name="T6" fmla="*/ 0 w 1658"/>
                      <a:gd name="T7" fmla="*/ 244 h 1658"/>
                      <a:gd name="T8" fmla="*/ 1657 w 1658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8" h="1658">
                        <a:moveTo>
                          <a:pt x="1657" y="0"/>
                        </a:moveTo>
                        <a:lnTo>
                          <a:pt x="1657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7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35088" y="4826000"/>
                    <a:ext cx="1587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3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081088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2420938" y="6275388"/>
                    <a:ext cx="274637" cy="274637"/>
                  </a:xfrm>
                  <a:custGeom>
                    <a:avLst/>
                    <a:gdLst>
                      <a:gd name="T0" fmla="*/ 380 w 762"/>
                      <a:gd name="T1" fmla="*/ 760 h 761"/>
                      <a:gd name="T2" fmla="*/ 380 w 762"/>
                      <a:gd name="T3" fmla="*/ 760 h 761"/>
                      <a:gd name="T4" fmla="*/ 380 w 762"/>
                      <a:gd name="T5" fmla="*/ 760 h 761"/>
                      <a:gd name="T6" fmla="*/ 0 w 762"/>
                      <a:gd name="T7" fmla="*/ 379 h 761"/>
                      <a:gd name="T8" fmla="*/ 0 w 762"/>
                      <a:gd name="T9" fmla="*/ 379 h 761"/>
                      <a:gd name="T10" fmla="*/ 380 w 762"/>
                      <a:gd name="T11" fmla="*/ 0 h 761"/>
                      <a:gd name="T12" fmla="*/ 380 w 762"/>
                      <a:gd name="T13" fmla="*/ 0 h 761"/>
                      <a:gd name="T14" fmla="*/ 761 w 762"/>
                      <a:gd name="T15" fmla="*/ 379 h 761"/>
                      <a:gd name="T16" fmla="*/ 761 w 762"/>
                      <a:gd name="T17" fmla="*/ 379 h 761"/>
                      <a:gd name="T18" fmla="*/ 380 w 762"/>
                      <a:gd name="T19" fmla="*/ 760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62" h="761">
                        <a:moveTo>
                          <a:pt x="380" y="760"/>
                        </a:moveTo>
                        <a:lnTo>
                          <a:pt x="380" y="760"/>
                        </a:lnTo>
                        <a:lnTo>
                          <a:pt x="380" y="760"/>
                        </a:lnTo>
                        <a:cubicBezTo>
                          <a:pt x="163" y="760"/>
                          <a:pt x="0" y="597"/>
                          <a:pt x="0" y="379"/>
                        </a:cubicBezTo>
                        <a:lnTo>
                          <a:pt x="0" y="379"/>
                        </a:lnTo>
                        <a:cubicBezTo>
                          <a:pt x="0" y="162"/>
                          <a:pt x="163" y="0"/>
                          <a:pt x="380" y="0"/>
                        </a:cubicBezTo>
                        <a:lnTo>
                          <a:pt x="380" y="0"/>
                        </a:lnTo>
                        <a:cubicBezTo>
                          <a:pt x="598" y="0"/>
                          <a:pt x="761" y="162"/>
                          <a:pt x="761" y="379"/>
                        </a:cubicBezTo>
                        <a:lnTo>
                          <a:pt x="761" y="379"/>
                        </a:lnTo>
                        <a:cubicBezTo>
                          <a:pt x="761" y="597"/>
                          <a:pt x="598" y="760"/>
                          <a:pt x="380" y="76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557463" y="6529388"/>
                    <a:ext cx="1587" cy="3524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 48"/>
                  <p:cNvSpPr>
                    <a:spLocks noChangeArrowheads="1"/>
                  </p:cNvSpPr>
                  <p:nvPr/>
                </p:nvSpPr>
                <p:spPr bwMode="auto">
                  <a:xfrm>
                    <a:off x="1384300" y="6411913"/>
                    <a:ext cx="1057275" cy="441325"/>
                  </a:xfrm>
                  <a:custGeom>
                    <a:avLst/>
                    <a:gdLst>
                      <a:gd name="T0" fmla="*/ 2934 w 2935"/>
                      <a:gd name="T1" fmla="*/ 0 h 1224"/>
                      <a:gd name="T2" fmla="*/ 2934 w 2935"/>
                      <a:gd name="T3" fmla="*/ 0 h 1224"/>
                      <a:gd name="T4" fmla="*/ 381 w 2935"/>
                      <a:gd name="T5" fmla="*/ 0 h 1224"/>
                      <a:gd name="T6" fmla="*/ 0 w 2935"/>
                      <a:gd name="T7" fmla="*/ 408 h 1224"/>
                      <a:gd name="T8" fmla="*/ 0 w 2935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5" h="1224">
                        <a:moveTo>
                          <a:pt x="2934" y="0"/>
                        </a:moveTo>
                        <a:lnTo>
                          <a:pt x="2934" y="0"/>
                        </a:lnTo>
                        <a:cubicBezTo>
                          <a:pt x="381" y="0"/>
                          <a:pt x="381" y="0"/>
                          <a:pt x="381" y="0"/>
                        </a:cubicBezTo>
                        <a:cubicBezTo>
                          <a:pt x="164" y="0"/>
                          <a:pt x="0" y="191"/>
                          <a:pt x="0" y="408"/>
                        </a:cubicBezTo>
                        <a:cubicBezTo>
                          <a:pt x="0" y="1223"/>
                          <a:pt x="0" y="1223"/>
                          <a:pt x="0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 49"/>
                  <p:cNvSpPr>
                    <a:spLocks noChangeArrowheads="1"/>
                  </p:cNvSpPr>
                  <p:nvPr/>
                </p:nvSpPr>
                <p:spPr bwMode="auto">
                  <a:xfrm>
                    <a:off x="2674938" y="6411913"/>
                    <a:ext cx="1046162" cy="441325"/>
                  </a:xfrm>
                  <a:custGeom>
                    <a:avLst/>
                    <a:gdLst>
                      <a:gd name="T0" fmla="*/ 0 w 2908"/>
                      <a:gd name="T1" fmla="*/ 0 h 1224"/>
                      <a:gd name="T2" fmla="*/ 0 w 2908"/>
                      <a:gd name="T3" fmla="*/ 0 h 1224"/>
                      <a:gd name="T4" fmla="*/ 2527 w 2908"/>
                      <a:gd name="T5" fmla="*/ 0 h 1224"/>
                      <a:gd name="T6" fmla="*/ 2907 w 2908"/>
                      <a:gd name="T7" fmla="*/ 408 h 1224"/>
                      <a:gd name="T8" fmla="*/ 2907 w 2908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8" h="122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27" y="0"/>
                          <a:pt x="2527" y="0"/>
                          <a:pt x="2527" y="0"/>
                        </a:cubicBezTo>
                        <a:cubicBezTo>
                          <a:pt x="2745" y="0"/>
                          <a:pt x="2907" y="191"/>
                          <a:pt x="2907" y="408"/>
                        </a:cubicBezTo>
                        <a:cubicBezTo>
                          <a:pt x="2907" y="1223"/>
                          <a:pt x="2907" y="1223"/>
                          <a:pt x="2907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8" name="Line 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57463" y="5568950"/>
                    <a:ext cx="1587" cy="6969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 51"/>
                  <p:cNvSpPr>
                    <a:spLocks noChangeArrowheads="1"/>
                  </p:cNvSpPr>
                  <p:nvPr/>
                </p:nvSpPr>
                <p:spPr bwMode="auto">
                  <a:xfrm>
                    <a:off x="1208088" y="6851650"/>
                    <a:ext cx="361950" cy="361950"/>
                  </a:xfrm>
                  <a:custGeom>
                    <a:avLst/>
                    <a:gdLst>
                      <a:gd name="T0" fmla="*/ 1005 w 1006"/>
                      <a:gd name="T1" fmla="*/ 516 h 1007"/>
                      <a:gd name="T2" fmla="*/ 1005 w 1006"/>
                      <a:gd name="T3" fmla="*/ 516 h 1007"/>
                      <a:gd name="T4" fmla="*/ 516 w 1006"/>
                      <a:gd name="T5" fmla="*/ 1006 h 1007"/>
                      <a:gd name="T6" fmla="*/ 0 w 1006"/>
                      <a:gd name="T7" fmla="*/ 516 h 1007"/>
                      <a:gd name="T8" fmla="*/ 516 w 1006"/>
                      <a:gd name="T9" fmla="*/ 0 h 1007"/>
                      <a:gd name="T10" fmla="*/ 1005 w 1006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6" h="1007">
                        <a:moveTo>
                          <a:pt x="1005" y="516"/>
                        </a:moveTo>
                        <a:lnTo>
                          <a:pt x="1005" y="516"/>
                        </a:lnTo>
                        <a:cubicBezTo>
                          <a:pt x="1005" y="788"/>
                          <a:pt x="787" y="1006"/>
                          <a:pt x="516" y="1006"/>
                        </a:cubicBezTo>
                        <a:cubicBezTo>
                          <a:pt x="244" y="1006"/>
                          <a:pt x="0" y="788"/>
                          <a:pt x="0" y="516"/>
                        </a:cubicBezTo>
                        <a:cubicBezTo>
                          <a:pt x="0" y="245"/>
                          <a:pt x="244" y="0"/>
                          <a:pt x="516" y="0"/>
                        </a:cubicBezTo>
                        <a:cubicBezTo>
                          <a:pt x="787" y="0"/>
                          <a:pt x="1005" y="245"/>
                          <a:pt x="1005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 52"/>
                  <p:cNvSpPr>
                    <a:spLocks noChangeArrowheads="1"/>
                  </p:cNvSpPr>
                  <p:nvPr/>
                </p:nvSpPr>
                <p:spPr bwMode="auto">
                  <a:xfrm>
                    <a:off x="1022350" y="7213600"/>
                    <a:ext cx="742950" cy="381000"/>
                  </a:xfrm>
                  <a:custGeom>
                    <a:avLst/>
                    <a:gdLst>
                      <a:gd name="T0" fmla="*/ 2010 w 2065"/>
                      <a:gd name="T1" fmla="*/ 515 h 1059"/>
                      <a:gd name="T2" fmla="*/ 2010 w 2065"/>
                      <a:gd name="T3" fmla="*/ 515 h 1059"/>
                      <a:gd name="T4" fmla="*/ 1874 w 2065"/>
                      <a:gd name="T5" fmla="*/ 841 h 1059"/>
                      <a:gd name="T6" fmla="*/ 1032 w 2065"/>
                      <a:gd name="T7" fmla="*/ 1058 h 1059"/>
                      <a:gd name="T8" fmla="*/ 190 w 2065"/>
                      <a:gd name="T9" fmla="*/ 841 h 1059"/>
                      <a:gd name="T10" fmla="*/ 54 w 2065"/>
                      <a:gd name="T11" fmla="*/ 515 h 1059"/>
                      <a:gd name="T12" fmla="*/ 1032 w 2065"/>
                      <a:gd name="T13" fmla="*/ 0 h 1059"/>
                      <a:gd name="T14" fmla="*/ 2010 w 2065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65" h="1059">
                        <a:moveTo>
                          <a:pt x="2010" y="515"/>
                        </a:moveTo>
                        <a:lnTo>
                          <a:pt x="2010" y="515"/>
                        </a:lnTo>
                        <a:cubicBezTo>
                          <a:pt x="2064" y="652"/>
                          <a:pt x="2010" y="787"/>
                          <a:pt x="1874" y="841"/>
                        </a:cubicBezTo>
                        <a:cubicBezTo>
                          <a:pt x="1629" y="978"/>
                          <a:pt x="1358" y="1058"/>
                          <a:pt x="1032" y="1058"/>
                        </a:cubicBezTo>
                        <a:cubicBezTo>
                          <a:pt x="706" y="1058"/>
                          <a:pt x="434" y="978"/>
                          <a:pt x="190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0" y="217"/>
                          <a:pt x="570" y="0"/>
                          <a:pt x="1032" y="0"/>
                        </a:cubicBezTo>
                        <a:cubicBezTo>
                          <a:pt x="1494" y="0"/>
                          <a:pt x="1874" y="217"/>
                          <a:pt x="2010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 53"/>
                  <p:cNvSpPr>
                    <a:spLocks noChangeArrowheads="1"/>
                  </p:cNvSpPr>
                  <p:nvPr/>
                </p:nvSpPr>
                <p:spPr bwMode="auto">
                  <a:xfrm>
                    <a:off x="2382838" y="6851650"/>
                    <a:ext cx="352425" cy="361950"/>
                  </a:xfrm>
                  <a:custGeom>
                    <a:avLst/>
                    <a:gdLst>
                      <a:gd name="T0" fmla="*/ 978 w 979"/>
                      <a:gd name="T1" fmla="*/ 516 h 1007"/>
                      <a:gd name="T2" fmla="*/ 978 w 979"/>
                      <a:gd name="T3" fmla="*/ 516 h 1007"/>
                      <a:gd name="T4" fmla="*/ 488 w 979"/>
                      <a:gd name="T5" fmla="*/ 1006 h 1007"/>
                      <a:gd name="T6" fmla="*/ 0 w 979"/>
                      <a:gd name="T7" fmla="*/ 516 h 1007"/>
                      <a:gd name="T8" fmla="*/ 488 w 979"/>
                      <a:gd name="T9" fmla="*/ 0 h 1007"/>
                      <a:gd name="T10" fmla="*/ 978 w 979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9" h="1007">
                        <a:moveTo>
                          <a:pt x="978" y="516"/>
                        </a:moveTo>
                        <a:lnTo>
                          <a:pt x="978" y="516"/>
                        </a:lnTo>
                        <a:cubicBezTo>
                          <a:pt x="978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8" y="245"/>
                          <a:pt x="978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 54"/>
                  <p:cNvSpPr>
                    <a:spLocks noChangeArrowheads="1"/>
                  </p:cNvSpPr>
                  <p:nvPr/>
                </p:nvSpPr>
                <p:spPr bwMode="auto">
                  <a:xfrm>
                    <a:off x="2195513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8 w 2039"/>
                      <a:gd name="T5" fmla="*/ 841 h 1059"/>
                      <a:gd name="T6" fmla="*/ 1005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05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8" y="841"/>
                        </a:cubicBezTo>
                        <a:cubicBezTo>
                          <a:pt x="1630" y="978"/>
                          <a:pt x="1331" y="1058"/>
                          <a:pt x="1005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64" y="217"/>
                          <a:pt x="571" y="0"/>
                          <a:pt x="1005" y="0"/>
                        </a:cubicBezTo>
                        <a:cubicBezTo>
                          <a:pt x="1468" y="0"/>
                          <a:pt x="1848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 55"/>
                  <p:cNvSpPr>
                    <a:spLocks noChangeArrowheads="1"/>
                  </p:cNvSpPr>
                  <p:nvPr/>
                </p:nvSpPr>
                <p:spPr bwMode="auto">
                  <a:xfrm>
                    <a:off x="3546475" y="6851650"/>
                    <a:ext cx="352425" cy="361950"/>
                  </a:xfrm>
                  <a:custGeom>
                    <a:avLst/>
                    <a:gdLst>
                      <a:gd name="T0" fmla="*/ 977 w 978"/>
                      <a:gd name="T1" fmla="*/ 516 h 1007"/>
                      <a:gd name="T2" fmla="*/ 977 w 978"/>
                      <a:gd name="T3" fmla="*/ 516 h 1007"/>
                      <a:gd name="T4" fmla="*/ 488 w 978"/>
                      <a:gd name="T5" fmla="*/ 1006 h 1007"/>
                      <a:gd name="T6" fmla="*/ 0 w 978"/>
                      <a:gd name="T7" fmla="*/ 516 h 1007"/>
                      <a:gd name="T8" fmla="*/ 488 w 978"/>
                      <a:gd name="T9" fmla="*/ 0 h 1007"/>
                      <a:gd name="T10" fmla="*/ 977 w 978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8" h="1007">
                        <a:moveTo>
                          <a:pt x="977" y="516"/>
                        </a:moveTo>
                        <a:lnTo>
                          <a:pt x="977" y="516"/>
                        </a:lnTo>
                        <a:cubicBezTo>
                          <a:pt x="977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7" y="245"/>
                          <a:pt x="977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 56"/>
                  <p:cNvSpPr>
                    <a:spLocks noChangeArrowheads="1"/>
                  </p:cNvSpPr>
                  <p:nvPr/>
                </p:nvSpPr>
                <p:spPr bwMode="auto">
                  <a:xfrm>
                    <a:off x="3359150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7 w 2039"/>
                      <a:gd name="T5" fmla="*/ 841 h 1059"/>
                      <a:gd name="T6" fmla="*/ 1032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32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7" y="841"/>
                        </a:cubicBezTo>
                        <a:cubicBezTo>
                          <a:pt x="1630" y="978"/>
                          <a:pt x="1331" y="1058"/>
                          <a:pt x="1032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1" y="217"/>
                          <a:pt x="570" y="0"/>
                          <a:pt x="1032" y="0"/>
                        </a:cubicBezTo>
                        <a:cubicBezTo>
                          <a:pt x="1467" y="0"/>
                          <a:pt x="1874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1374775" y="5570538"/>
                    <a:ext cx="2347913" cy="411162"/>
                  </a:xfrm>
                  <a:custGeom>
                    <a:avLst/>
                    <a:gdLst>
                      <a:gd name="T0" fmla="*/ 6520 w 6521"/>
                      <a:gd name="T1" fmla="*/ 0 h 1141"/>
                      <a:gd name="T2" fmla="*/ 6520 w 6521"/>
                      <a:gd name="T3" fmla="*/ 0 h 1141"/>
                      <a:gd name="T4" fmla="*/ 6520 w 6521"/>
                      <a:gd name="T5" fmla="*/ 732 h 1141"/>
                      <a:gd name="T6" fmla="*/ 6112 w 6521"/>
                      <a:gd name="T7" fmla="*/ 1140 h 1141"/>
                      <a:gd name="T8" fmla="*/ 408 w 6521"/>
                      <a:gd name="T9" fmla="*/ 1140 h 1141"/>
                      <a:gd name="T10" fmla="*/ 0 w 6521"/>
                      <a:gd name="T11" fmla="*/ 732 h 1141"/>
                      <a:gd name="T12" fmla="*/ 0 w 6521"/>
                      <a:gd name="T13" fmla="*/ 0 h 1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521" h="1141">
                        <a:moveTo>
                          <a:pt x="6520" y="0"/>
                        </a:moveTo>
                        <a:lnTo>
                          <a:pt x="6520" y="0"/>
                        </a:lnTo>
                        <a:cubicBezTo>
                          <a:pt x="6520" y="732"/>
                          <a:pt x="6520" y="732"/>
                          <a:pt x="6520" y="732"/>
                        </a:cubicBezTo>
                        <a:cubicBezTo>
                          <a:pt x="6520" y="950"/>
                          <a:pt x="6330" y="1140"/>
                          <a:pt x="6112" y="1140"/>
                        </a:cubicBezTo>
                        <a:cubicBezTo>
                          <a:pt x="408" y="1140"/>
                          <a:pt x="408" y="1140"/>
                          <a:pt x="408" y="1140"/>
                        </a:cubicBezTo>
                        <a:cubicBezTo>
                          <a:pt x="191" y="1140"/>
                          <a:pt x="0" y="950"/>
                          <a:pt x="0" y="73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758" name="Rectangle 757"/>
            <p:cNvSpPr/>
            <p:nvPr/>
          </p:nvSpPr>
          <p:spPr>
            <a:xfrm>
              <a:off x="3787708" y="0"/>
              <a:ext cx="819466" cy="6279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86" name="Group 785"/>
          <p:cNvGrpSpPr/>
          <p:nvPr/>
        </p:nvGrpSpPr>
        <p:grpSpPr>
          <a:xfrm>
            <a:off x="8052755" y="3641592"/>
            <a:ext cx="759590" cy="876982"/>
            <a:chOff x="5231548" y="0"/>
            <a:chExt cx="759590" cy="876982"/>
          </a:xfrm>
        </p:grpSpPr>
        <p:grpSp>
          <p:nvGrpSpPr>
            <p:cNvPr id="787" name="Group 786"/>
            <p:cNvGrpSpPr/>
            <p:nvPr/>
          </p:nvGrpSpPr>
          <p:grpSpPr>
            <a:xfrm>
              <a:off x="5275097" y="0"/>
              <a:ext cx="672492" cy="876982"/>
              <a:chOff x="10550194" y="1761570"/>
              <a:chExt cx="672492" cy="876982"/>
            </a:xfrm>
          </p:grpSpPr>
          <p:sp>
            <p:nvSpPr>
              <p:cNvPr id="789" name="Freeform 28"/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790" name="TextBox 789"/>
              <p:cNvSpPr txBox="1"/>
              <p:nvPr/>
            </p:nvSpPr>
            <p:spPr>
              <a:xfrm>
                <a:off x="10550194" y="2453886"/>
                <a:ext cx="6724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Apps</a:t>
                </a:r>
              </a:p>
            </p:txBody>
          </p:sp>
          <p:grpSp>
            <p:nvGrpSpPr>
              <p:cNvPr id="791" name="Group 790"/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792" name="Freeform 1"/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3" name="Freeform 2"/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4" name="Freeform 3"/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5" name="Freeform 4"/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6" name="Freeform 5"/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7" name="Freeform 6"/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8" name="Freeform 7"/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9" name="Freeform 8"/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" name="Freeform 9"/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" name="Freeform 10"/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2" name="Freeform 11"/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" name="Freeform 12"/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4" name="Freeform 13"/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5" name="Freeform 14"/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6" name="Freeform 15"/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" name="Freeform 16"/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" name="Freeform 17"/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" name="Freeform 18"/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Freeform 19"/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1" name="Freeform 20"/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2" name="Freeform 21"/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3" name="Freeform 22"/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Freeform 23"/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" name="Freeform 24"/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6" name="Freeform 25"/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7" name="Freeform 26"/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8" name="Freeform 27"/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9" name="Freeform 28"/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0" name="Freeform 29"/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" name="Freeform 30"/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" name="Freeform 31"/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3" name="Freeform 32"/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88" name="Rectangle 787"/>
            <p:cNvSpPr/>
            <p:nvPr/>
          </p:nvSpPr>
          <p:spPr>
            <a:xfrm>
              <a:off x="5231548" y="0"/>
              <a:ext cx="759590" cy="6229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12" name="Group 611"/>
          <p:cNvGrpSpPr/>
          <p:nvPr/>
        </p:nvGrpSpPr>
        <p:grpSpPr>
          <a:xfrm>
            <a:off x="5964462" y="2604479"/>
            <a:ext cx="581826" cy="506803"/>
            <a:chOff x="4027004" y="0"/>
            <a:chExt cx="685004" cy="596677"/>
          </a:xfrm>
        </p:grpSpPr>
        <p:grpSp>
          <p:nvGrpSpPr>
            <p:cNvPr id="613" name="Group 612"/>
            <p:cNvGrpSpPr/>
            <p:nvPr/>
          </p:nvGrpSpPr>
          <p:grpSpPr>
            <a:xfrm>
              <a:off x="4027004" y="0"/>
              <a:ext cx="685004" cy="596677"/>
              <a:chOff x="8105591" y="3371317"/>
              <a:chExt cx="685004" cy="596677"/>
            </a:xfrm>
          </p:grpSpPr>
          <p:grpSp>
            <p:nvGrpSpPr>
              <p:cNvPr id="615" name="Group 614"/>
              <p:cNvGrpSpPr/>
              <p:nvPr/>
            </p:nvGrpSpPr>
            <p:grpSpPr>
              <a:xfrm>
                <a:off x="8243023" y="3371317"/>
                <a:ext cx="410127" cy="309929"/>
                <a:chOff x="4459288" y="4830763"/>
                <a:chExt cx="1046162" cy="790575"/>
              </a:xfrm>
            </p:grpSpPr>
            <p:sp>
              <p:nvSpPr>
                <p:cNvPr id="617" name="Freeform 9"/>
                <p:cNvSpPr>
                  <a:spLocks noChangeArrowheads="1"/>
                </p:cNvSpPr>
                <p:nvPr/>
              </p:nvSpPr>
              <p:spPr bwMode="auto">
                <a:xfrm>
                  <a:off x="4459288" y="5118100"/>
                  <a:ext cx="1046162" cy="119063"/>
                </a:xfrm>
                <a:custGeom>
                  <a:avLst/>
                  <a:gdLst>
                    <a:gd name="T0" fmla="*/ 2907 w 2908"/>
                    <a:gd name="T1" fmla="*/ 0 h 330"/>
                    <a:gd name="T2" fmla="*/ 2907 w 2908"/>
                    <a:gd name="T3" fmla="*/ 0 h 330"/>
                    <a:gd name="T4" fmla="*/ 1482 w 2908"/>
                    <a:gd name="T5" fmla="*/ 329 h 330"/>
                    <a:gd name="T6" fmla="*/ 0 w 2908"/>
                    <a:gd name="T7" fmla="*/ 2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0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4"/>
                        <a:pt x="2276" y="329"/>
                        <a:pt x="1482" y="329"/>
                      </a:cubicBezTo>
                      <a:cubicBezTo>
                        <a:pt x="685" y="329"/>
                        <a:pt x="0" y="191"/>
                        <a:pt x="0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8" name="Freeform 10"/>
                <p:cNvSpPr>
                  <a:spLocks noChangeArrowheads="1"/>
                </p:cNvSpPr>
                <p:nvPr/>
              </p:nvSpPr>
              <p:spPr bwMode="auto">
                <a:xfrm>
                  <a:off x="4459288" y="4949825"/>
                  <a:ext cx="1046162" cy="100013"/>
                </a:xfrm>
                <a:custGeom>
                  <a:avLst/>
                  <a:gdLst>
                    <a:gd name="T0" fmla="*/ 2907 w 2908"/>
                    <a:gd name="T1" fmla="*/ 0 h 276"/>
                    <a:gd name="T2" fmla="*/ 2907 w 2908"/>
                    <a:gd name="T3" fmla="*/ 0 h 276"/>
                    <a:gd name="T4" fmla="*/ 1482 w 2908"/>
                    <a:gd name="T5" fmla="*/ 275 h 276"/>
                    <a:gd name="T6" fmla="*/ 0 w 2908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276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6"/>
                        <a:pt x="2276" y="275"/>
                        <a:pt x="1482" y="275"/>
                      </a:cubicBezTo>
                      <a:cubicBezTo>
                        <a:pt x="685" y="275"/>
                        <a:pt x="0" y="166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9" name="Freeform 11"/>
                <p:cNvSpPr>
                  <a:spLocks noChangeArrowheads="1"/>
                </p:cNvSpPr>
                <p:nvPr/>
              </p:nvSpPr>
              <p:spPr bwMode="auto">
                <a:xfrm>
                  <a:off x="4459288" y="5305425"/>
                  <a:ext cx="1046162" cy="119063"/>
                </a:xfrm>
                <a:custGeom>
                  <a:avLst/>
                  <a:gdLst>
                    <a:gd name="T0" fmla="*/ 2907 w 2908"/>
                    <a:gd name="T1" fmla="*/ 0 h 331"/>
                    <a:gd name="T2" fmla="*/ 2907 w 2908"/>
                    <a:gd name="T3" fmla="*/ 0 h 331"/>
                    <a:gd name="T4" fmla="*/ 1482 w 2908"/>
                    <a:gd name="T5" fmla="*/ 330 h 331"/>
                    <a:gd name="T6" fmla="*/ 0 w 2908"/>
                    <a:gd name="T7" fmla="*/ 28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1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5"/>
                        <a:pt x="2276" y="330"/>
                        <a:pt x="1482" y="330"/>
                      </a:cubicBezTo>
                      <a:cubicBezTo>
                        <a:pt x="685" y="330"/>
                        <a:pt x="0" y="220"/>
                        <a:pt x="0" y="2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0" name="Freeform 12"/>
                <p:cNvSpPr>
                  <a:spLocks noChangeArrowheads="1"/>
                </p:cNvSpPr>
                <p:nvPr/>
              </p:nvSpPr>
              <p:spPr bwMode="auto">
                <a:xfrm>
                  <a:off x="4459288" y="4830763"/>
                  <a:ext cx="1046162" cy="790575"/>
                </a:xfrm>
                <a:custGeom>
                  <a:avLst/>
                  <a:gdLst>
                    <a:gd name="T0" fmla="*/ 2907 w 2908"/>
                    <a:gd name="T1" fmla="*/ 329 h 2196"/>
                    <a:gd name="T2" fmla="*/ 2907 w 2908"/>
                    <a:gd name="T3" fmla="*/ 329 h 2196"/>
                    <a:gd name="T4" fmla="*/ 1454 w 2908"/>
                    <a:gd name="T5" fmla="*/ 0 h 2196"/>
                    <a:gd name="T6" fmla="*/ 0 w 2908"/>
                    <a:gd name="T7" fmla="*/ 329 h 2196"/>
                    <a:gd name="T8" fmla="*/ 0 w 2908"/>
                    <a:gd name="T9" fmla="*/ 1866 h 2196"/>
                    <a:gd name="T10" fmla="*/ 1454 w 2908"/>
                    <a:gd name="T11" fmla="*/ 2195 h 2196"/>
                    <a:gd name="T12" fmla="*/ 2907 w 2908"/>
                    <a:gd name="T13" fmla="*/ 1866 h 2196"/>
                    <a:gd name="T14" fmla="*/ 2907 w 2908"/>
                    <a:gd name="T15" fmla="*/ 329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8" h="2196">
                      <a:moveTo>
                        <a:pt x="2907" y="329"/>
                      </a:moveTo>
                      <a:lnTo>
                        <a:pt x="2907" y="329"/>
                      </a:lnTo>
                      <a:cubicBezTo>
                        <a:pt x="2907" y="138"/>
                        <a:pt x="2249" y="0"/>
                        <a:pt x="1454" y="0"/>
                      </a:cubicBezTo>
                      <a:cubicBezTo>
                        <a:pt x="658" y="0"/>
                        <a:pt x="0" y="138"/>
                        <a:pt x="0" y="329"/>
                      </a:cubicBezTo>
                      <a:lnTo>
                        <a:pt x="0" y="1866"/>
                      </a:lnTo>
                      <a:cubicBezTo>
                        <a:pt x="0" y="2058"/>
                        <a:pt x="658" y="2195"/>
                        <a:pt x="1454" y="2195"/>
                      </a:cubicBezTo>
                      <a:cubicBezTo>
                        <a:pt x="2249" y="2195"/>
                        <a:pt x="2907" y="2058"/>
                        <a:pt x="2907" y="1866"/>
                      </a:cubicBezTo>
                      <a:lnTo>
                        <a:pt x="2907" y="32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16" name="TextBox 615"/>
              <p:cNvSpPr txBox="1"/>
              <p:nvPr/>
            </p:nvSpPr>
            <p:spPr>
              <a:xfrm>
                <a:off x="8105591" y="3750580"/>
                <a:ext cx="685004" cy="217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Database</a:t>
                </a:r>
              </a:p>
            </p:txBody>
          </p:sp>
        </p:grpSp>
        <p:sp>
          <p:nvSpPr>
            <p:cNvPr id="614" name="Rectangle 613"/>
            <p:cNvSpPr/>
            <p:nvPr/>
          </p:nvSpPr>
          <p:spPr>
            <a:xfrm>
              <a:off x="4100936" y="0"/>
              <a:ext cx="537127" cy="2874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75" name="Group 574"/>
          <p:cNvGrpSpPr/>
          <p:nvPr/>
        </p:nvGrpSpPr>
        <p:grpSpPr>
          <a:xfrm>
            <a:off x="5947501" y="3692639"/>
            <a:ext cx="626069" cy="789770"/>
            <a:chOff x="11139052" y="2064383"/>
            <a:chExt cx="626069" cy="789770"/>
          </a:xfrm>
        </p:grpSpPr>
        <p:sp>
          <p:nvSpPr>
            <p:cNvPr id="576" name="Freeform 28"/>
            <p:cNvSpPr>
              <a:spLocks noChangeArrowheads="1"/>
            </p:cNvSpPr>
            <p:nvPr/>
          </p:nvSpPr>
          <p:spPr bwMode="auto">
            <a:xfrm>
              <a:off x="11451660" y="2599304"/>
              <a:ext cx="849" cy="84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64676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/>
            </a:p>
          </p:txBody>
        </p:sp>
        <p:grpSp>
          <p:nvGrpSpPr>
            <p:cNvPr id="577" name="Group 576"/>
            <p:cNvGrpSpPr/>
            <p:nvPr/>
          </p:nvGrpSpPr>
          <p:grpSpPr>
            <a:xfrm>
              <a:off x="11184199" y="2064383"/>
              <a:ext cx="535770" cy="535770"/>
              <a:chOff x="1822450" y="177800"/>
              <a:chExt cx="7154863" cy="7154863"/>
            </a:xfrm>
            <a:noFill/>
          </p:grpSpPr>
          <p:sp>
            <p:nvSpPr>
              <p:cNvPr id="579" name="Line 1"/>
              <p:cNvSpPr>
                <a:spLocks noChangeShapeType="1"/>
              </p:cNvSpPr>
              <p:nvPr/>
            </p:nvSpPr>
            <p:spPr bwMode="auto">
              <a:xfrm>
                <a:off x="5387969" y="4355697"/>
                <a:ext cx="1589" cy="1800221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0" name="Freeform 2"/>
              <p:cNvSpPr>
                <a:spLocks noChangeArrowheads="1"/>
              </p:cNvSpPr>
              <p:nvPr/>
            </p:nvSpPr>
            <p:spPr bwMode="auto">
              <a:xfrm>
                <a:off x="5118100" y="6118225"/>
                <a:ext cx="550863" cy="552450"/>
              </a:xfrm>
              <a:custGeom>
                <a:avLst/>
                <a:gdLst>
                  <a:gd name="T0" fmla="*/ 0 w 1531"/>
                  <a:gd name="T1" fmla="*/ 782 h 1533"/>
                  <a:gd name="T2" fmla="*/ 0 w 1531"/>
                  <a:gd name="T3" fmla="*/ 782 h 1533"/>
                  <a:gd name="T4" fmla="*/ 750 w 1531"/>
                  <a:gd name="T5" fmla="*/ 1532 h 1533"/>
                  <a:gd name="T6" fmla="*/ 1530 w 1531"/>
                  <a:gd name="T7" fmla="*/ 782 h 1533"/>
                  <a:gd name="T8" fmla="*/ 750 w 1531"/>
                  <a:gd name="T9" fmla="*/ 0 h 1533"/>
                  <a:gd name="T10" fmla="*/ 0 w 1531"/>
                  <a:gd name="T11" fmla="*/ 78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33">
                    <a:moveTo>
                      <a:pt x="0" y="782"/>
                    </a:moveTo>
                    <a:lnTo>
                      <a:pt x="0" y="782"/>
                    </a:lnTo>
                    <a:cubicBezTo>
                      <a:pt x="0" y="1188"/>
                      <a:pt x="344" y="1532"/>
                      <a:pt x="750" y="1532"/>
                    </a:cubicBezTo>
                    <a:cubicBezTo>
                      <a:pt x="1187" y="1532"/>
                      <a:pt x="1530" y="1188"/>
                      <a:pt x="1530" y="782"/>
                    </a:cubicBez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8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1" name="Line 3"/>
              <p:cNvSpPr>
                <a:spLocks noChangeShapeType="1"/>
              </p:cNvSpPr>
              <p:nvPr/>
            </p:nvSpPr>
            <p:spPr bwMode="auto">
              <a:xfrm flipV="1">
                <a:off x="5387969" y="1364067"/>
                <a:ext cx="1589" cy="180339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2" name="Freeform 4"/>
              <p:cNvSpPr>
                <a:spLocks noChangeArrowheads="1"/>
              </p:cNvSpPr>
              <p:nvPr/>
            </p:nvSpPr>
            <p:spPr bwMode="auto">
              <a:xfrm>
                <a:off x="5118100" y="852488"/>
                <a:ext cx="550863" cy="539750"/>
              </a:xfrm>
              <a:custGeom>
                <a:avLst/>
                <a:gdLst>
                  <a:gd name="T0" fmla="*/ 1530 w 1531"/>
                  <a:gd name="T1" fmla="*/ 750 h 1501"/>
                  <a:gd name="T2" fmla="*/ 1530 w 1531"/>
                  <a:gd name="T3" fmla="*/ 750 h 1501"/>
                  <a:gd name="T4" fmla="*/ 750 w 1531"/>
                  <a:gd name="T5" fmla="*/ 0 h 1501"/>
                  <a:gd name="T6" fmla="*/ 0 w 1531"/>
                  <a:gd name="T7" fmla="*/ 750 h 1501"/>
                  <a:gd name="T8" fmla="*/ 750 w 1531"/>
                  <a:gd name="T9" fmla="*/ 1500 h 1501"/>
                  <a:gd name="T10" fmla="*/ 1530 w 1531"/>
                  <a:gd name="T11" fmla="*/ 750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01">
                    <a:moveTo>
                      <a:pt x="1530" y="750"/>
                    </a:moveTo>
                    <a:lnTo>
                      <a:pt x="1530" y="750"/>
                    </a:ln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50"/>
                    </a:cubicBezTo>
                    <a:cubicBezTo>
                      <a:pt x="0" y="1157"/>
                      <a:pt x="344" y="1500"/>
                      <a:pt x="750" y="1500"/>
                    </a:cubicBezTo>
                    <a:cubicBezTo>
                      <a:pt x="1187" y="1500"/>
                      <a:pt x="1530" y="1157"/>
                      <a:pt x="1530" y="75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3" name="Line 5"/>
              <p:cNvSpPr>
                <a:spLocks noChangeShapeType="1"/>
              </p:cNvSpPr>
              <p:nvPr/>
            </p:nvSpPr>
            <p:spPr bwMode="auto">
              <a:xfrm flipH="1">
                <a:off x="3785006" y="4108054"/>
                <a:ext cx="1274767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4" name="Freeform 6"/>
              <p:cNvSpPr>
                <a:spLocks noChangeArrowheads="1"/>
              </p:cNvSpPr>
              <p:nvPr/>
            </p:nvSpPr>
            <p:spPr bwMode="auto">
              <a:xfrm>
                <a:off x="3238500" y="5319713"/>
                <a:ext cx="596900" cy="608012"/>
              </a:xfrm>
              <a:custGeom>
                <a:avLst/>
                <a:gdLst>
                  <a:gd name="T0" fmla="*/ 282 w 1658"/>
                  <a:gd name="T1" fmla="*/ 312 h 1688"/>
                  <a:gd name="T2" fmla="*/ 282 w 1658"/>
                  <a:gd name="T3" fmla="*/ 312 h 1688"/>
                  <a:gd name="T4" fmla="*/ 282 w 1658"/>
                  <a:gd name="T5" fmla="*/ 1375 h 1688"/>
                  <a:gd name="T6" fmla="*/ 1375 w 1658"/>
                  <a:gd name="T7" fmla="*/ 1375 h 1688"/>
                  <a:gd name="T8" fmla="*/ 1375 w 1658"/>
                  <a:gd name="T9" fmla="*/ 312 h 1688"/>
                  <a:gd name="T10" fmla="*/ 282 w 1658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88">
                    <a:moveTo>
                      <a:pt x="282" y="312"/>
                    </a:moveTo>
                    <a:lnTo>
                      <a:pt x="282" y="312"/>
                    </a:lnTo>
                    <a:cubicBezTo>
                      <a:pt x="0" y="593"/>
                      <a:pt x="0" y="1093"/>
                      <a:pt x="282" y="1375"/>
                    </a:cubicBezTo>
                    <a:cubicBezTo>
                      <a:pt x="594" y="1687"/>
                      <a:pt x="1063" y="1687"/>
                      <a:pt x="1375" y="1375"/>
                    </a:cubicBezTo>
                    <a:cubicBezTo>
                      <a:pt x="1657" y="1093"/>
                      <a:pt x="1657" y="593"/>
                      <a:pt x="1375" y="312"/>
                    </a:cubicBezTo>
                    <a:cubicBezTo>
                      <a:pt x="1063" y="0"/>
                      <a:pt x="594" y="0"/>
                      <a:pt x="282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5" name="Line 7"/>
              <p:cNvSpPr>
                <a:spLocks noChangeShapeType="1"/>
              </p:cNvSpPr>
              <p:nvPr/>
            </p:nvSpPr>
            <p:spPr bwMode="auto">
              <a:xfrm flipV="1">
                <a:off x="5752704" y="2140356"/>
                <a:ext cx="1282699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6" name="Freeform 8"/>
              <p:cNvSpPr>
                <a:spLocks noChangeArrowheads="1"/>
              </p:cNvSpPr>
              <p:nvPr/>
            </p:nvSpPr>
            <p:spPr bwMode="auto">
              <a:xfrm>
                <a:off x="6973888" y="1595438"/>
                <a:ext cx="608012" cy="596900"/>
              </a:xfrm>
              <a:custGeom>
                <a:avLst/>
                <a:gdLst>
                  <a:gd name="T0" fmla="*/ 1375 w 1689"/>
                  <a:gd name="T1" fmla="*/ 1375 h 1657"/>
                  <a:gd name="T2" fmla="*/ 1375 w 1689"/>
                  <a:gd name="T3" fmla="*/ 1375 h 1657"/>
                  <a:gd name="T4" fmla="*/ 1375 w 1689"/>
                  <a:gd name="T5" fmla="*/ 281 h 1657"/>
                  <a:gd name="T6" fmla="*/ 313 w 1689"/>
                  <a:gd name="T7" fmla="*/ 281 h 1657"/>
                  <a:gd name="T8" fmla="*/ 313 w 1689"/>
                  <a:gd name="T9" fmla="*/ 1375 h 1657"/>
                  <a:gd name="T10" fmla="*/ 1375 w 1689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57">
                    <a:moveTo>
                      <a:pt x="1375" y="1375"/>
                    </a:moveTo>
                    <a:lnTo>
                      <a:pt x="1375" y="1375"/>
                    </a:lnTo>
                    <a:cubicBezTo>
                      <a:pt x="1688" y="1062"/>
                      <a:pt x="1688" y="594"/>
                      <a:pt x="1375" y="281"/>
                    </a:cubicBezTo>
                    <a:cubicBezTo>
                      <a:pt x="1094" y="0"/>
                      <a:pt x="594" y="0"/>
                      <a:pt x="313" y="281"/>
                    </a:cubicBezTo>
                    <a:cubicBezTo>
                      <a:pt x="0" y="594"/>
                      <a:pt x="0" y="1062"/>
                      <a:pt x="313" y="1375"/>
                    </a:cubicBezTo>
                    <a:cubicBezTo>
                      <a:pt x="594" y="1656"/>
                      <a:pt x="1094" y="1656"/>
                      <a:pt x="1375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7" name="Line 9"/>
              <p:cNvSpPr>
                <a:spLocks noChangeShapeType="1"/>
              </p:cNvSpPr>
              <p:nvPr/>
            </p:nvSpPr>
            <p:spPr bwMode="auto">
              <a:xfrm flipH="1" flipV="1">
                <a:off x="5749525" y="4106464"/>
                <a:ext cx="1285878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8" name="Freeform 10"/>
              <p:cNvSpPr>
                <a:spLocks noChangeArrowheads="1"/>
              </p:cNvSpPr>
              <p:nvPr/>
            </p:nvSpPr>
            <p:spPr bwMode="auto">
              <a:xfrm>
                <a:off x="6973888" y="5319713"/>
                <a:ext cx="608012" cy="608012"/>
              </a:xfrm>
              <a:custGeom>
                <a:avLst/>
                <a:gdLst>
                  <a:gd name="T0" fmla="*/ 1375 w 1689"/>
                  <a:gd name="T1" fmla="*/ 312 h 1688"/>
                  <a:gd name="T2" fmla="*/ 1375 w 1689"/>
                  <a:gd name="T3" fmla="*/ 312 h 1688"/>
                  <a:gd name="T4" fmla="*/ 1375 w 1689"/>
                  <a:gd name="T5" fmla="*/ 1375 h 1688"/>
                  <a:gd name="T6" fmla="*/ 313 w 1689"/>
                  <a:gd name="T7" fmla="*/ 1375 h 1688"/>
                  <a:gd name="T8" fmla="*/ 313 w 1689"/>
                  <a:gd name="T9" fmla="*/ 312 h 1688"/>
                  <a:gd name="T10" fmla="*/ 1375 w 1689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88">
                    <a:moveTo>
                      <a:pt x="1375" y="312"/>
                    </a:moveTo>
                    <a:lnTo>
                      <a:pt x="1375" y="312"/>
                    </a:lnTo>
                    <a:cubicBezTo>
                      <a:pt x="1688" y="593"/>
                      <a:pt x="1688" y="1093"/>
                      <a:pt x="1375" y="1375"/>
                    </a:cubicBezTo>
                    <a:cubicBezTo>
                      <a:pt x="1094" y="1687"/>
                      <a:pt x="594" y="1687"/>
                      <a:pt x="313" y="1375"/>
                    </a:cubicBezTo>
                    <a:cubicBezTo>
                      <a:pt x="0" y="1093"/>
                      <a:pt x="0" y="593"/>
                      <a:pt x="313" y="312"/>
                    </a:cubicBezTo>
                    <a:cubicBezTo>
                      <a:pt x="594" y="0"/>
                      <a:pt x="1094" y="0"/>
                      <a:pt x="1375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9" name="Line 11"/>
              <p:cNvSpPr>
                <a:spLocks noChangeShapeType="1"/>
              </p:cNvSpPr>
              <p:nvPr/>
            </p:nvSpPr>
            <p:spPr bwMode="auto">
              <a:xfrm>
                <a:off x="3786582" y="2141932"/>
                <a:ext cx="1271588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0" name="Freeform 12"/>
              <p:cNvSpPr>
                <a:spLocks noChangeArrowheads="1"/>
              </p:cNvSpPr>
              <p:nvPr/>
            </p:nvSpPr>
            <p:spPr bwMode="auto">
              <a:xfrm>
                <a:off x="3238500" y="1595438"/>
                <a:ext cx="596900" cy="596900"/>
              </a:xfrm>
              <a:custGeom>
                <a:avLst/>
                <a:gdLst>
                  <a:gd name="T0" fmla="*/ 282 w 1658"/>
                  <a:gd name="T1" fmla="*/ 1375 h 1657"/>
                  <a:gd name="T2" fmla="*/ 282 w 1658"/>
                  <a:gd name="T3" fmla="*/ 1375 h 1657"/>
                  <a:gd name="T4" fmla="*/ 282 w 1658"/>
                  <a:gd name="T5" fmla="*/ 281 h 1657"/>
                  <a:gd name="T6" fmla="*/ 1375 w 1658"/>
                  <a:gd name="T7" fmla="*/ 281 h 1657"/>
                  <a:gd name="T8" fmla="*/ 1375 w 1658"/>
                  <a:gd name="T9" fmla="*/ 1375 h 1657"/>
                  <a:gd name="T10" fmla="*/ 282 w 1658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57">
                    <a:moveTo>
                      <a:pt x="282" y="1375"/>
                    </a:moveTo>
                    <a:lnTo>
                      <a:pt x="282" y="1375"/>
                    </a:lnTo>
                    <a:cubicBezTo>
                      <a:pt x="0" y="1062"/>
                      <a:pt x="0" y="594"/>
                      <a:pt x="282" y="281"/>
                    </a:cubicBezTo>
                    <a:cubicBezTo>
                      <a:pt x="594" y="0"/>
                      <a:pt x="1063" y="0"/>
                      <a:pt x="1375" y="281"/>
                    </a:cubicBezTo>
                    <a:cubicBezTo>
                      <a:pt x="1657" y="594"/>
                      <a:pt x="1657" y="1062"/>
                      <a:pt x="1375" y="1375"/>
                    </a:cubicBezTo>
                    <a:cubicBezTo>
                      <a:pt x="1063" y="1656"/>
                      <a:pt x="594" y="1656"/>
                      <a:pt x="282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6" name="Line 13"/>
              <p:cNvSpPr>
                <a:spLocks noChangeShapeType="1"/>
              </p:cNvSpPr>
              <p:nvPr/>
            </p:nvSpPr>
            <p:spPr bwMode="auto">
              <a:xfrm>
                <a:off x="5998758" y="3767144"/>
                <a:ext cx="1800221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14"/>
              <p:cNvSpPr>
                <a:spLocks noChangeArrowheads="1"/>
              </p:cNvSpPr>
              <p:nvPr/>
            </p:nvSpPr>
            <p:spPr bwMode="auto">
              <a:xfrm>
                <a:off x="7772400" y="3497263"/>
                <a:ext cx="539750" cy="539750"/>
              </a:xfrm>
              <a:custGeom>
                <a:avLst/>
                <a:gdLst>
                  <a:gd name="T0" fmla="*/ 750 w 1501"/>
                  <a:gd name="T1" fmla="*/ 1499 h 1500"/>
                  <a:gd name="T2" fmla="*/ 750 w 1501"/>
                  <a:gd name="T3" fmla="*/ 1499 h 1500"/>
                  <a:gd name="T4" fmla="*/ 1500 w 1501"/>
                  <a:gd name="T5" fmla="*/ 749 h 1500"/>
                  <a:gd name="T6" fmla="*/ 750 w 1501"/>
                  <a:gd name="T7" fmla="*/ 0 h 1500"/>
                  <a:gd name="T8" fmla="*/ 0 w 1501"/>
                  <a:gd name="T9" fmla="*/ 749 h 1500"/>
                  <a:gd name="T10" fmla="*/ 750 w 1501"/>
                  <a:gd name="T11" fmla="*/ 149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1" h="1500">
                    <a:moveTo>
                      <a:pt x="750" y="1499"/>
                    </a:moveTo>
                    <a:lnTo>
                      <a:pt x="750" y="1499"/>
                    </a:lnTo>
                    <a:cubicBezTo>
                      <a:pt x="1188" y="1499"/>
                      <a:pt x="1500" y="1187"/>
                      <a:pt x="1500" y="749"/>
                    </a:cubicBezTo>
                    <a:cubicBezTo>
                      <a:pt x="1500" y="344"/>
                      <a:pt x="1188" y="0"/>
                      <a:pt x="750" y="0"/>
                    </a:cubicBez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50" y="1499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8" name="Line 15"/>
              <p:cNvSpPr>
                <a:spLocks noChangeShapeType="1"/>
              </p:cNvSpPr>
              <p:nvPr/>
            </p:nvSpPr>
            <p:spPr bwMode="auto">
              <a:xfrm flipH="1">
                <a:off x="2986482" y="3767144"/>
                <a:ext cx="1814510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9" name="Freeform 16"/>
              <p:cNvSpPr>
                <a:spLocks noChangeArrowheads="1"/>
              </p:cNvSpPr>
              <p:nvPr/>
            </p:nvSpPr>
            <p:spPr bwMode="auto">
              <a:xfrm>
                <a:off x="2474913" y="3497263"/>
                <a:ext cx="552450" cy="539750"/>
              </a:xfrm>
              <a:custGeom>
                <a:avLst/>
                <a:gdLst>
                  <a:gd name="T0" fmla="*/ 782 w 1533"/>
                  <a:gd name="T1" fmla="*/ 0 h 1500"/>
                  <a:gd name="T2" fmla="*/ 782 w 1533"/>
                  <a:gd name="T3" fmla="*/ 0 h 1500"/>
                  <a:gd name="T4" fmla="*/ 0 w 1533"/>
                  <a:gd name="T5" fmla="*/ 749 h 1500"/>
                  <a:gd name="T6" fmla="*/ 782 w 1533"/>
                  <a:gd name="T7" fmla="*/ 1499 h 1500"/>
                  <a:gd name="T8" fmla="*/ 1532 w 1533"/>
                  <a:gd name="T9" fmla="*/ 749 h 1500"/>
                  <a:gd name="T10" fmla="*/ 782 w 153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3" h="1500">
                    <a:moveTo>
                      <a:pt x="782" y="0"/>
                    </a:moveTo>
                    <a:lnTo>
                      <a:pt x="782" y="0"/>
                    </a:ln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82" y="1499"/>
                    </a:cubicBezTo>
                    <a:cubicBezTo>
                      <a:pt x="1188" y="1499"/>
                      <a:pt x="1532" y="1187"/>
                      <a:pt x="1532" y="749"/>
                    </a:cubicBezTo>
                    <a:cubicBezTo>
                      <a:pt x="1532" y="344"/>
                      <a:pt x="1188" y="0"/>
                      <a:pt x="782" y="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0" name="Freeform 17"/>
              <p:cNvSpPr>
                <a:spLocks noChangeArrowheads="1"/>
              </p:cNvSpPr>
              <p:nvPr/>
            </p:nvSpPr>
            <p:spPr bwMode="auto">
              <a:xfrm>
                <a:off x="1822450" y="177800"/>
                <a:ext cx="7154863" cy="7154863"/>
              </a:xfrm>
              <a:custGeom>
                <a:avLst/>
                <a:gdLst>
                  <a:gd name="T0" fmla="*/ 0 w 19875"/>
                  <a:gd name="T1" fmla="*/ 9938 h 19875"/>
                  <a:gd name="T2" fmla="*/ 0 w 19875"/>
                  <a:gd name="T3" fmla="*/ 9938 h 19875"/>
                  <a:gd name="T4" fmla="*/ 9936 w 19875"/>
                  <a:gd name="T5" fmla="*/ 19874 h 19875"/>
                  <a:gd name="T6" fmla="*/ 19874 w 19875"/>
                  <a:gd name="T7" fmla="*/ 9938 h 19875"/>
                  <a:gd name="T8" fmla="*/ 9936 w 19875"/>
                  <a:gd name="T9" fmla="*/ 0 h 19875"/>
                  <a:gd name="T10" fmla="*/ 0 w 19875"/>
                  <a:gd name="T11" fmla="*/ 9938 h 19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75" h="19875">
                    <a:moveTo>
                      <a:pt x="0" y="9938"/>
                    </a:moveTo>
                    <a:lnTo>
                      <a:pt x="0" y="9938"/>
                    </a:lnTo>
                    <a:cubicBezTo>
                      <a:pt x="0" y="15437"/>
                      <a:pt x="4437" y="19874"/>
                      <a:pt x="9936" y="19874"/>
                    </a:cubicBezTo>
                    <a:cubicBezTo>
                      <a:pt x="15436" y="19874"/>
                      <a:pt x="19874" y="15437"/>
                      <a:pt x="19874" y="9938"/>
                    </a:cubicBezTo>
                    <a:cubicBezTo>
                      <a:pt x="19874" y="4469"/>
                      <a:pt x="15436" y="0"/>
                      <a:pt x="9936" y="0"/>
                    </a:cubicBezTo>
                    <a:cubicBezTo>
                      <a:pt x="4437" y="0"/>
                      <a:pt x="0" y="4469"/>
                      <a:pt x="0" y="9938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1" name="Freeform 18"/>
              <p:cNvSpPr>
                <a:spLocks noChangeArrowheads="1"/>
              </p:cNvSpPr>
              <p:nvPr/>
            </p:nvSpPr>
            <p:spPr bwMode="auto">
              <a:xfrm>
                <a:off x="4859338" y="3216275"/>
                <a:ext cx="1079500" cy="1079500"/>
              </a:xfrm>
              <a:custGeom>
                <a:avLst/>
                <a:gdLst>
                  <a:gd name="T0" fmla="*/ 0 w 3000"/>
                  <a:gd name="T1" fmla="*/ 1500 h 3000"/>
                  <a:gd name="T2" fmla="*/ 0 w 3000"/>
                  <a:gd name="T3" fmla="*/ 1500 h 3000"/>
                  <a:gd name="T4" fmla="*/ 1499 w 3000"/>
                  <a:gd name="T5" fmla="*/ 2999 h 3000"/>
                  <a:gd name="T6" fmla="*/ 2999 w 3000"/>
                  <a:gd name="T7" fmla="*/ 1500 h 3000"/>
                  <a:gd name="T8" fmla="*/ 1499 w 3000"/>
                  <a:gd name="T9" fmla="*/ 0 h 3000"/>
                  <a:gd name="T10" fmla="*/ 0 w 3000"/>
                  <a:gd name="T11" fmla="*/ 1500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0" h="3000">
                    <a:moveTo>
                      <a:pt x="0" y="1500"/>
                    </a:moveTo>
                    <a:lnTo>
                      <a:pt x="0" y="1500"/>
                    </a:lnTo>
                    <a:cubicBezTo>
                      <a:pt x="0" y="2343"/>
                      <a:pt x="657" y="2999"/>
                      <a:pt x="1499" y="2999"/>
                    </a:cubicBezTo>
                    <a:cubicBezTo>
                      <a:pt x="2312" y="2999"/>
                      <a:pt x="2999" y="2343"/>
                      <a:pt x="2999" y="1500"/>
                    </a:cubicBezTo>
                    <a:cubicBezTo>
                      <a:pt x="2999" y="687"/>
                      <a:pt x="2312" y="0"/>
                      <a:pt x="1499" y="0"/>
                    </a:cubicBezTo>
                    <a:cubicBezTo>
                      <a:pt x="657" y="0"/>
                      <a:pt x="0" y="687"/>
                      <a:pt x="0" y="1500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78" name="TextBox 577"/>
            <p:cNvSpPr txBox="1"/>
            <p:nvPr/>
          </p:nvSpPr>
          <p:spPr>
            <a:xfrm>
              <a:off x="11139052" y="2669487"/>
              <a:ext cx="6260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Controller</a:t>
              </a:r>
            </a:p>
          </p:txBody>
        </p:sp>
      </p:grpSp>
      <p:cxnSp>
        <p:nvCxnSpPr>
          <p:cNvPr id="439" name="Straight Connector 438"/>
          <p:cNvCxnSpPr>
            <a:stCxn id="610" idx="4"/>
            <a:endCxn id="616" idx="2"/>
          </p:cNvCxnSpPr>
          <p:nvPr/>
        </p:nvCxnSpPr>
        <p:spPr>
          <a:xfrm flipH="1" flipV="1">
            <a:off x="6255375" y="3111282"/>
            <a:ext cx="5118" cy="581357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555" idx="3"/>
            <a:endCxn id="610" idx="0"/>
          </p:cNvCxnSpPr>
          <p:nvPr/>
        </p:nvCxnSpPr>
        <p:spPr>
          <a:xfrm>
            <a:off x="4757422" y="3957328"/>
            <a:ext cx="1235226" cy="320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648" idx="0"/>
            <a:endCxn id="578" idx="2"/>
          </p:cNvCxnSpPr>
          <p:nvPr/>
        </p:nvCxnSpPr>
        <p:spPr>
          <a:xfrm flipV="1">
            <a:off x="5462369" y="4482409"/>
            <a:ext cx="798167" cy="64772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>
            <a:stCxn id="670" idx="0"/>
            <a:endCxn id="578" idx="2"/>
          </p:cNvCxnSpPr>
          <p:nvPr/>
        </p:nvCxnSpPr>
        <p:spPr>
          <a:xfrm flipH="1" flipV="1">
            <a:off x="6260536" y="4482409"/>
            <a:ext cx="1429" cy="72180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>
            <a:stCxn id="623" idx="0"/>
            <a:endCxn id="578" idx="2"/>
          </p:cNvCxnSpPr>
          <p:nvPr/>
        </p:nvCxnSpPr>
        <p:spPr>
          <a:xfrm flipH="1" flipV="1">
            <a:off x="6260536" y="4482409"/>
            <a:ext cx="802052" cy="647411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610" idx="3"/>
            <a:endCxn id="733" idx="1"/>
          </p:cNvCxnSpPr>
          <p:nvPr/>
        </p:nvCxnSpPr>
        <p:spPr>
          <a:xfrm flipV="1">
            <a:off x="6528391" y="2702660"/>
            <a:ext cx="1529656" cy="1257877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>
            <a:stCxn id="610" idx="3"/>
            <a:endCxn id="788" idx="1"/>
          </p:cNvCxnSpPr>
          <p:nvPr/>
        </p:nvCxnSpPr>
        <p:spPr>
          <a:xfrm flipV="1">
            <a:off x="6528391" y="3953083"/>
            <a:ext cx="1524364" cy="7454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>
            <a:stCxn id="610" idx="3"/>
            <a:endCxn id="758" idx="1"/>
          </p:cNvCxnSpPr>
          <p:nvPr/>
        </p:nvCxnSpPr>
        <p:spPr>
          <a:xfrm>
            <a:off x="6528391" y="3960537"/>
            <a:ext cx="1494426" cy="125099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>
            <a:stCxn id="490" idx="3"/>
            <a:endCxn id="555" idx="1"/>
          </p:cNvCxnSpPr>
          <p:nvPr/>
        </p:nvCxnSpPr>
        <p:spPr>
          <a:xfrm flipV="1">
            <a:off x="3624675" y="3957328"/>
            <a:ext cx="397961" cy="563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3" name="Group 552"/>
          <p:cNvGrpSpPr/>
          <p:nvPr/>
        </p:nvGrpSpPr>
        <p:grpSpPr>
          <a:xfrm>
            <a:off x="4022636" y="3696015"/>
            <a:ext cx="734786" cy="961291"/>
            <a:chOff x="254216" y="0"/>
            <a:chExt cx="734786" cy="961291"/>
          </a:xfrm>
        </p:grpSpPr>
        <p:grpSp>
          <p:nvGrpSpPr>
            <p:cNvPr id="554" name="Group 553"/>
            <p:cNvGrpSpPr/>
            <p:nvPr/>
          </p:nvGrpSpPr>
          <p:grpSpPr>
            <a:xfrm>
              <a:off x="290302" y="0"/>
              <a:ext cx="662617" cy="961291"/>
              <a:chOff x="592978" y="1900472"/>
              <a:chExt cx="662617" cy="961291"/>
            </a:xfrm>
          </p:grpSpPr>
          <p:sp>
            <p:nvSpPr>
              <p:cNvPr id="556" name="TextBox 555"/>
              <p:cNvSpPr txBox="1"/>
              <p:nvPr/>
            </p:nvSpPr>
            <p:spPr>
              <a:xfrm>
                <a:off x="592978" y="2492431"/>
                <a:ext cx="662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</a:t>
                </a:r>
                <a:br>
                  <a:rPr lang="en-US" sz="1200" dirty="0"/>
                </a:br>
                <a:r>
                  <a:rPr lang="en-US" sz="1200" dirty="0"/>
                  <a:t>StoreFront</a:t>
                </a:r>
              </a:p>
            </p:txBody>
          </p:sp>
          <p:grpSp>
            <p:nvGrpSpPr>
              <p:cNvPr id="557" name="Group 556"/>
              <p:cNvGrpSpPr/>
              <p:nvPr/>
            </p:nvGrpSpPr>
            <p:grpSpPr>
              <a:xfrm>
                <a:off x="620392" y="1900472"/>
                <a:ext cx="607786" cy="522625"/>
                <a:chOff x="1104900" y="404813"/>
                <a:chExt cx="7942263" cy="6829425"/>
              </a:xfrm>
            </p:grpSpPr>
            <p:sp>
              <p:nvSpPr>
                <p:cNvPr id="558" name="Freeform 1"/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Freeform 2"/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Freeform 3"/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Freeform 4"/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Freeform 5"/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Freeform 6"/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Freeform 7"/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Freeform 8"/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Freeform 9"/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Freeform 10"/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55" name="Rectangle 554"/>
            <p:cNvSpPr/>
            <p:nvPr/>
          </p:nvSpPr>
          <p:spPr>
            <a:xfrm>
              <a:off x="254216" y="0"/>
              <a:ext cx="734786" cy="522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6684121" y="5129820"/>
            <a:ext cx="756933" cy="794231"/>
            <a:chOff x="633374" y="0"/>
            <a:chExt cx="756933" cy="794231"/>
          </a:xfrm>
        </p:grpSpPr>
        <p:grpSp>
          <p:nvGrpSpPr>
            <p:cNvPr id="622" name="Group 621"/>
            <p:cNvGrpSpPr/>
            <p:nvPr/>
          </p:nvGrpSpPr>
          <p:grpSpPr>
            <a:xfrm>
              <a:off x="696874" y="0"/>
              <a:ext cx="629933" cy="794231"/>
              <a:chOff x="1393748" y="6978645"/>
              <a:chExt cx="629933" cy="794231"/>
            </a:xfrm>
          </p:grpSpPr>
          <p:sp>
            <p:nvSpPr>
              <p:cNvPr id="624" name="TextBox 623"/>
              <p:cNvSpPr txBox="1"/>
              <p:nvPr/>
            </p:nvSpPr>
            <p:spPr>
              <a:xfrm>
                <a:off x="1454799" y="7588210"/>
                <a:ext cx="5078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Director</a:t>
                </a:r>
              </a:p>
            </p:txBody>
          </p:sp>
          <p:grpSp>
            <p:nvGrpSpPr>
              <p:cNvPr id="625" name="Group 624"/>
              <p:cNvGrpSpPr/>
              <p:nvPr/>
            </p:nvGrpSpPr>
            <p:grpSpPr>
              <a:xfrm>
                <a:off x="1393748" y="6978645"/>
                <a:ext cx="629933" cy="540231"/>
                <a:chOff x="139700" y="731838"/>
                <a:chExt cx="3467100" cy="2973387"/>
              </a:xfrm>
            </p:grpSpPr>
            <p:sp>
              <p:nvSpPr>
                <p:cNvPr id="626" name="Freeform 63"/>
                <p:cNvSpPr>
                  <a:spLocks noChangeArrowheads="1"/>
                </p:cNvSpPr>
                <p:nvPr/>
              </p:nvSpPr>
              <p:spPr bwMode="auto">
                <a:xfrm>
                  <a:off x="2509838" y="911225"/>
                  <a:ext cx="188912" cy="196850"/>
                </a:xfrm>
                <a:custGeom>
                  <a:avLst/>
                  <a:gdLst>
                    <a:gd name="T0" fmla="*/ 522 w 523"/>
                    <a:gd name="T1" fmla="*/ 275 h 549"/>
                    <a:gd name="T2" fmla="*/ 522 w 523"/>
                    <a:gd name="T3" fmla="*/ 275 h 549"/>
                    <a:gd name="T4" fmla="*/ 248 w 523"/>
                    <a:gd name="T5" fmla="*/ 548 h 549"/>
                    <a:gd name="T6" fmla="*/ 0 w 523"/>
                    <a:gd name="T7" fmla="*/ 275 h 549"/>
                    <a:gd name="T8" fmla="*/ 248 w 523"/>
                    <a:gd name="T9" fmla="*/ 0 h 549"/>
                    <a:gd name="T10" fmla="*/ 522 w 523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3" h="549">
                      <a:moveTo>
                        <a:pt x="522" y="275"/>
                      </a:moveTo>
                      <a:lnTo>
                        <a:pt x="522" y="275"/>
                      </a:lnTo>
                      <a:cubicBezTo>
                        <a:pt x="522" y="411"/>
                        <a:pt x="412" y="548"/>
                        <a:pt x="248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48" y="0"/>
                      </a:cubicBezTo>
                      <a:cubicBezTo>
                        <a:pt x="412" y="0"/>
                        <a:pt x="522" y="109"/>
                        <a:pt x="522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7" name="Freeform 64"/>
                <p:cNvSpPr>
                  <a:spLocks noChangeArrowheads="1"/>
                </p:cNvSpPr>
                <p:nvPr/>
              </p:nvSpPr>
              <p:spPr bwMode="auto">
                <a:xfrm>
                  <a:off x="2846388" y="911225"/>
                  <a:ext cx="198437" cy="196850"/>
                </a:xfrm>
                <a:custGeom>
                  <a:avLst/>
                  <a:gdLst>
                    <a:gd name="T0" fmla="*/ 549 w 550"/>
                    <a:gd name="T1" fmla="*/ 275 h 549"/>
                    <a:gd name="T2" fmla="*/ 549 w 550"/>
                    <a:gd name="T3" fmla="*/ 275 h 549"/>
                    <a:gd name="T4" fmla="*/ 274 w 550"/>
                    <a:gd name="T5" fmla="*/ 548 h 549"/>
                    <a:gd name="T6" fmla="*/ 0 w 550"/>
                    <a:gd name="T7" fmla="*/ 275 h 549"/>
                    <a:gd name="T8" fmla="*/ 274 w 550"/>
                    <a:gd name="T9" fmla="*/ 0 h 549"/>
                    <a:gd name="T10" fmla="*/ 549 w 550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0" h="549">
                      <a:moveTo>
                        <a:pt x="549" y="275"/>
                      </a:moveTo>
                      <a:lnTo>
                        <a:pt x="549" y="275"/>
                      </a:lnTo>
                      <a:cubicBezTo>
                        <a:pt x="549" y="411"/>
                        <a:pt x="412" y="548"/>
                        <a:pt x="274" y="548"/>
                      </a:cubicBezTo>
                      <a:cubicBezTo>
                        <a:pt x="137" y="548"/>
                        <a:pt x="0" y="411"/>
                        <a:pt x="0" y="275"/>
                      </a:cubicBezTo>
                      <a:cubicBezTo>
                        <a:pt x="0" y="109"/>
                        <a:pt x="137" y="0"/>
                        <a:pt x="274" y="0"/>
                      </a:cubicBezTo>
                      <a:cubicBezTo>
                        <a:pt x="412" y="0"/>
                        <a:pt x="549" y="109"/>
                        <a:pt x="549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8" name="Freeform 65"/>
                <p:cNvSpPr>
                  <a:spLocks noChangeArrowheads="1"/>
                </p:cNvSpPr>
                <p:nvPr/>
              </p:nvSpPr>
              <p:spPr bwMode="auto">
                <a:xfrm>
                  <a:off x="3192463" y="911225"/>
                  <a:ext cx="187325" cy="196850"/>
                </a:xfrm>
                <a:custGeom>
                  <a:avLst/>
                  <a:gdLst>
                    <a:gd name="T0" fmla="*/ 520 w 521"/>
                    <a:gd name="T1" fmla="*/ 275 h 549"/>
                    <a:gd name="T2" fmla="*/ 520 w 521"/>
                    <a:gd name="T3" fmla="*/ 275 h 549"/>
                    <a:gd name="T4" fmla="*/ 274 w 521"/>
                    <a:gd name="T5" fmla="*/ 548 h 549"/>
                    <a:gd name="T6" fmla="*/ 0 w 521"/>
                    <a:gd name="T7" fmla="*/ 275 h 549"/>
                    <a:gd name="T8" fmla="*/ 274 w 521"/>
                    <a:gd name="T9" fmla="*/ 0 h 549"/>
                    <a:gd name="T10" fmla="*/ 520 w 521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1" h="549">
                      <a:moveTo>
                        <a:pt x="520" y="275"/>
                      </a:moveTo>
                      <a:lnTo>
                        <a:pt x="520" y="275"/>
                      </a:lnTo>
                      <a:cubicBezTo>
                        <a:pt x="520" y="411"/>
                        <a:pt x="411" y="548"/>
                        <a:pt x="274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74" y="0"/>
                      </a:cubicBezTo>
                      <a:cubicBezTo>
                        <a:pt x="411" y="0"/>
                        <a:pt x="520" y="109"/>
                        <a:pt x="520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" name="Freeform 66"/>
                <p:cNvSpPr>
                  <a:spLocks noChangeArrowheads="1"/>
                </p:cNvSpPr>
                <p:nvPr/>
              </p:nvSpPr>
              <p:spPr bwMode="auto">
                <a:xfrm>
                  <a:off x="139700" y="731838"/>
                  <a:ext cx="3467100" cy="2973387"/>
                </a:xfrm>
                <a:custGeom>
                  <a:avLst/>
                  <a:gdLst>
                    <a:gd name="T0" fmla="*/ 9136 w 9631"/>
                    <a:gd name="T1" fmla="*/ 8258 h 8259"/>
                    <a:gd name="T2" fmla="*/ 9136 w 9631"/>
                    <a:gd name="T3" fmla="*/ 8258 h 8259"/>
                    <a:gd name="T4" fmla="*/ 494 w 9631"/>
                    <a:gd name="T5" fmla="*/ 8258 h 8259"/>
                    <a:gd name="T6" fmla="*/ 0 w 9631"/>
                    <a:gd name="T7" fmla="*/ 7792 h 8259"/>
                    <a:gd name="T8" fmla="*/ 0 w 9631"/>
                    <a:gd name="T9" fmla="*/ 466 h 8259"/>
                    <a:gd name="T10" fmla="*/ 494 w 9631"/>
                    <a:gd name="T11" fmla="*/ 0 h 8259"/>
                    <a:gd name="T12" fmla="*/ 9136 w 9631"/>
                    <a:gd name="T13" fmla="*/ 0 h 8259"/>
                    <a:gd name="T14" fmla="*/ 9630 w 9631"/>
                    <a:gd name="T15" fmla="*/ 466 h 8259"/>
                    <a:gd name="T16" fmla="*/ 9630 w 9631"/>
                    <a:gd name="T17" fmla="*/ 7792 h 8259"/>
                    <a:gd name="T18" fmla="*/ 9136 w 9631"/>
                    <a:gd name="T19" fmla="*/ 8258 h 8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31" h="8259">
                      <a:moveTo>
                        <a:pt x="9136" y="8258"/>
                      </a:moveTo>
                      <a:lnTo>
                        <a:pt x="9136" y="8258"/>
                      </a:lnTo>
                      <a:cubicBezTo>
                        <a:pt x="494" y="8258"/>
                        <a:pt x="494" y="8258"/>
                        <a:pt x="494" y="8258"/>
                      </a:cubicBezTo>
                      <a:cubicBezTo>
                        <a:pt x="219" y="8258"/>
                        <a:pt x="0" y="8039"/>
                        <a:pt x="0" y="7792"/>
                      </a:cubicBezTo>
                      <a:cubicBezTo>
                        <a:pt x="0" y="466"/>
                        <a:pt x="0" y="466"/>
                        <a:pt x="0" y="466"/>
                      </a:cubicBezTo>
                      <a:cubicBezTo>
                        <a:pt x="0" y="220"/>
                        <a:pt x="219" y="0"/>
                        <a:pt x="494" y="0"/>
                      </a:cubicBezTo>
                      <a:cubicBezTo>
                        <a:pt x="9136" y="0"/>
                        <a:pt x="9136" y="0"/>
                        <a:pt x="9136" y="0"/>
                      </a:cubicBezTo>
                      <a:cubicBezTo>
                        <a:pt x="9410" y="0"/>
                        <a:pt x="9630" y="220"/>
                        <a:pt x="9630" y="466"/>
                      </a:cubicBezTo>
                      <a:cubicBezTo>
                        <a:pt x="9630" y="7792"/>
                        <a:pt x="9630" y="7792"/>
                        <a:pt x="9630" y="7792"/>
                      </a:cubicBezTo>
                      <a:cubicBezTo>
                        <a:pt x="9630" y="8039"/>
                        <a:pt x="9410" y="8258"/>
                        <a:pt x="9136" y="82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0" name="Freeform 67"/>
                <p:cNvSpPr>
                  <a:spLocks noChangeArrowheads="1"/>
                </p:cNvSpPr>
                <p:nvPr/>
              </p:nvSpPr>
              <p:spPr bwMode="auto">
                <a:xfrm>
                  <a:off x="455613" y="2738438"/>
                  <a:ext cx="2825750" cy="671512"/>
                </a:xfrm>
                <a:custGeom>
                  <a:avLst/>
                  <a:gdLst>
                    <a:gd name="T0" fmla="*/ 0 w 7848"/>
                    <a:gd name="T1" fmla="*/ 1866 h 1867"/>
                    <a:gd name="T2" fmla="*/ 0 w 7848"/>
                    <a:gd name="T3" fmla="*/ 0 h 1867"/>
                    <a:gd name="T4" fmla="*/ 7847 w 7848"/>
                    <a:gd name="T5" fmla="*/ 0 h 1867"/>
                    <a:gd name="T6" fmla="*/ 7847 w 7848"/>
                    <a:gd name="T7" fmla="*/ 1866 h 1867"/>
                    <a:gd name="T8" fmla="*/ 0 w 7848"/>
                    <a:gd name="T9" fmla="*/ 1866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48" h="1867">
                      <a:moveTo>
                        <a:pt x="0" y="1866"/>
                      </a:moveTo>
                      <a:lnTo>
                        <a:pt x="0" y="0"/>
                      </a:lnTo>
                      <a:lnTo>
                        <a:pt x="7847" y="0"/>
                      </a:lnTo>
                      <a:lnTo>
                        <a:pt x="7847" y="1866"/>
                      </a:lnTo>
                      <a:lnTo>
                        <a:pt x="0" y="1866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" name="Freeform 68"/>
                <p:cNvSpPr>
                  <a:spLocks noChangeArrowheads="1"/>
                </p:cNvSpPr>
                <p:nvPr/>
              </p:nvSpPr>
              <p:spPr bwMode="auto">
                <a:xfrm>
                  <a:off x="485775" y="1601788"/>
                  <a:ext cx="2795588" cy="889000"/>
                </a:xfrm>
                <a:custGeom>
                  <a:avLst/>
                  <a:gdLst>
                    <a:gd name="T0" fmla="*/ 0 w 7766"/>
                    <a:gd name="T1" fmla="*/ 2468 h 2469"/>
                    <a:gd name="T2" fmla="*/ 0 w 7766"/>
                    <a:gd name="T3" fmla="*/ 0 h 2469"/>
                    <a:gd name="T4" fmla="*/ 7765 w 7766"/>
                    <a:gd name="T5" fmla="*/ 0 h 2469"/>
                    <a:gd name="T6" fmla="*/ 7765 w 7766"/>
                    <a:gd name="T7" fmla="*/ 2468 h 2469"/>
                    <a:gd name="T8" fmla="*/ 0 w 7766"/>
                    <a:gd name="T9" fmla="*/ 2468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66" h="2469">
                      <a:moveTo>
                        <a:pt x="0" y="2468"/>
                      </a:moveTo>
                      <a:lnTo>
                        <a:pt x="0" y="0"/>
                      </a:lnTo>
                      <a:lnTo>
                        <a:pt x="7765" y="0"/>
                      </a:lnTo>
                      <a:lnTo>
                        <a:pt x="7765" y="2468"/>
                      </a:lnTo>
                      <a:lnTo>
                        <a:pt x="0" y="2468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2" name="Freeform 69"/>
                <p:cNvSpPr>
                  <a:spLocks noChangeArrowheads="1"/>
                </p:cNvSpPr>
                <p:nvPr/>
              </p:nvSpPr>
              <p:spPr bwMode="auto">
                <a:xfrm>
                  <a:off x="139700" y="1177925"/>
                  <a:ext cx="3457575" cy="138113"/>
                </a:xfrm>
                <a:custGeom>
                  <a:avLst/>
                  <a:gdLst>
                    <a:gd name="T0" fmla="*/ 0 w 9603"/>
                    <a:gd name="T1" fmla="*/ 0 h 385"/>
                    <a:gd name="T2" fmla="*/ 4198 w 9603"/>
                    <a:gd name="T3" fmla="*/ 0 h 385"/>
                    <a:gd name="T4" fmla="*/ 4609 w 9603"/>
                    <a:gd name="T5" fmla="*/ 384 h 385"/>
                    <a:gd name="T6" fmla="*/ 9602 w 9603"/>
                    <a:gd name="T7" fmla="*/ 384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03" h="385">
                      <a:moveTo>
                        <a:pt x="0" y="0"/>
                      </a:moveTo>
                      <a:lnTo>
                        <a:pt x="4198" y="0"/>
                      </a:lnTo>
                      <a:lnTo>
                        <a:pt x="4609" y="384"/>
                      </a:lnTo>
                      <a:lnTo>
                        <a:pt x="9602" y="384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3" name="Freeform 70"/>
                <p:cNvSpPr>
                  <a:spLocks noChangeArrowheads="1"/>
                </p:cNvSpPr>
                <p:nvPr/>
              </p:nvSpPr>
              <p:spPr bwMode="auto">
                <a:xfrm>
                  <a:off x="485775" y="1809750"/>
                  <a:ext cx="2795588" cy="484188"/>
                </a:xfrm>
                <a:custGeom>
                  <a:avLst/>
                  <a:gdLst>
                    <a:gd name="T0" fmla="*/ 0 w 7766"/>
                    <a:gd name="T1" fmla="*/ 1344 h 1345"/>
                    <a:gd name="T2" fmla="*/ 0 w 7766"/>
                    <a:gd name="T3" fmla="*/ 1344 h 1345"/>
                    <a:gd name="T4" fmla="*/ 714 w 7766"/>
                    <a:gd name="T5" fmla="*/ 685 h 1345"/>
                    <a:gd name="T6" fmla="*/ 1098 w 7766"/>
                    <a:gd name="T7" fmla="*/ 658 h 1345"/>
                    <a:gd name="T8" fmla="*/ 1317 w 7766"/>
                    <a:gd name="T9" fmla="*/ 795 h 1345"/>
                    <a:gd name="T10" fmla="*/ 1702 w 7766"/>
                    <a:gd name="T11" fmla="*/ 741 h 1345"/>
                    <a:gd name="T12" fmla="*/ 2222 w 7766"/>
                    <a:gd name="T13" fmla="*/ 109 h 1345"/>
                    <a:gd name="T14" fmla="*/ 2661 w 7766"/>
                    <a:gd name="T15" fmla="*/ 109 h 1345"/>
                    <a:gd name="T16" fmla="*/ 3155 w 7766"/>
                    <a:gd name="T17" fmla="*/ 631 h 1345"/>
                    <a:gd name="T18" fmla="*/ 3567 w 7766"/>
                    <a:gd name="T19" fmla="*/ 658 h 1345"/>
                    <a:gd name="T20" fmla="*/ 3567 w 7766"/>
                    <a:gd name="T21" fmla="*/ 658 h 1345"/>
                    <a:gd name="T22" fmla="*/ 3951 w 7766"/>
                    <a:gd name="T23" fmla="*/ 685 h 1345"/>
                    <a:gd name="T24" fmla="*/ 4472 w 7766"/>
                    <a:gd name="T25" fmla="*/ 1180 h 1345"/>
                    <a:gd name="T26" fmla="*/ 4884 w 7766"/>
                    <a:gd name="T27" fmla="*/ 1180 h 1345"/>
                    <a:gd name="T28" fmla="*/ 5350 w 7766"/>
                    <a:gd name="T29" fmla="*/ 823 h 1345"/>
                    <a:gd name="T30" fmla="*/ 5734 w 7766"/>
                    <a:gd name="T31" fmla="*/ 850 h 1345"/>
                    <a:gd name="T32" fmla="*/ 5762 w 7766"/>
                    <a:gd name="T33" fmla="*/ 878 h 1345"/>
                    <a:gd name="T34" fmla="*/ 6201 w 7766"/>
                    <a:gd name="T35" fmla="*/ 850 h 1345"/>
                    <a:gd name="T36" fmla="*/ 6887 w 7766"/>
                    <a:gd name="T37" fmla="*/ 109 h 1345"/>
                    <a:gd name="T38" fmla="*/ 7326 w 7766"/>
                    <a:gd name="T39" fmla="*/ 109 h 1345"/>
                    <a:gd name="T40" fmla="*/ 7765 w 7766"/>
                    <a:gd name="T41" fmla="*/ 658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66" h="1345">
                      <a:moveTo>
                        <a:pt x="0" y="1344"/>
                      </a:moveTo>
                      <a:lnTo>
                        <a:pt x="0" y="1344"/>
                      </a:lnTo>
                      <a:cubicBezTo>
                        <a:pt x="714" y="685"/>
                        <a:pt x="714" y="685"/>
                        <a:pt x="714" y="685"/>
                      </a:cubicBezTo>
                      <a:cubicBezTo>
                        <a:pt x="796" y="604"/>
                        <a:pt x="988" y="604"/>
                        <a:pt x="1098" y="658"/>
                      </a:cubicBezTo>
                      <a:cubicBezTo>
                        <a:pt x="1317" y="795"/>
                        <a:pt x="1317" y="795"/>
                        <a:pt x="1317" y="795"/>
                      </a:cubicBezTo>
                      <a:cubicBezTo>
                        <a:pt x="1427" y="850"/>
                        <a:pt x="1619" y="850"/>
                        <a:pt x="1702" y="741"/>
                      </a:cubicBezTo>
                      <a:cubicBezTo>
                        <a:pt x="2222" y="109"/>
                        <a:pt x="2222" y="109"/>
                        <a:pt x="2222" y="109"/>
                      </a:cubicBezTo>
                      <a:cubicBezTo>
                        <a:pt x="2332" y="0"/>
                        <a:pt x="2579" y="0"/>
                        <a:pt x="2661" y="109"/>
                      </a:cubicBezTo>
                      <a:cubicBezTo>
                        <a:pt x="3155" y="631"/>
                        <a:pt x="3155" y="631"/>
                        <a:pt x="3155" y="631"/>
                      </a:cubicBezTo>
                      <a:cubicBezTo>
                        <a:pt x="3238" y="712"/>
                        <a:pt x="3457" y="741"/>
                        <a:pt x="3567" y="658"/>
                      </a:cubicBezTo>
                      <a:lnTo>
                        <a:pt x="3567" y="658"/>
                      </a:lnTo>
                      <a:cubicBezTo>
                        <a:pt x="3677" y="604"/>
                        <a:pt x="3868" y="604"/>
                        <a:pt x="3951" y="685"/>
                      </a:cubicBezTo>
                      <a:cubicBezTo>
                        <a:pt x="4472" y="1180"/>
                        <a:pt x="4472" y="1180"/>
                        <a:pt x="4472" y="1180"/>
                      </a:cubicBezTo>
                      <a:cubicBezTo>
                        <a:pt x="4582" y="1262"/>
                        <a:pt x="4773" y="1262"/>
                        <a:pt x="4884" y="1180"/>
                      </a:cubicBezTo>
                      <a:cubicBezTo>
                        <a:pt x="5350" y="823"/>
                        <a:pt x="5350" y="823"/>
                        <a:pt x="5350" y="823"/>
                      </a:cubicBezTo>
                      <a:cubicBezTo>
                        <a:pt x="5460" y="741"/>
                        <a:pt x="5652" y="768"/>
                        <a:pt x="5734" y="850"/>
                      </a:cubicBezTo>
                      <a:cubicBezTo>
                        <a:pt x="5762" y="878"/>
                        <a:pt x="5762" y="878"/>
                        <a:pt x="5762" y="878"/>
                      </a:cubicBezTo>
                      <a:cubicBezTo>
                        <a:pt x="5872" y="960"/>
                        <a:pt x="6118" y="960"/>
                        <a:pt x="6201" y="850"/>
                      </a:cubicBezTo>
                      <a:cubicBezTo>
                        <a:pt x="6887" y="109"/>
                        <a:pt x="6887" y="109"/>
                        <a:pt x="6887" y="109"/>
                      </a:cubicBezTo>
                      <a:cubicBezTo>
                        <a:pt x="6969" y="0"/>
                        <a:pt x="7243" y="0"/>
                        <a:pt x="7326" y="109"/>
                      </a:cubicBezTo>
                      <a:cubicBezTo>
                        <a:pt x="7765" y="658"/>
                        <a:pt x="7765" y="658"/>
                        <a:pt x="7765" y="6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433388" y="979488"/>
                  <a:ext cx="290512" cy="158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614363" y="2962275"/>
                  <a:ext cx="1587" cy="438150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6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860425" y="3111500"/>
                  <a:ext cx="1588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7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108075" y="3249613"/>
                  <a:ext cx="1588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8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344613" y="2982913"/>
                  <a:ext cx="1587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9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592263" y="2863850"/>
                  <a:ext cx="1587" cy="53657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0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38325" y="2973388"/>
                  <a:ext cx="1588" cy="42703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1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074863" y="3249613"/>
                  <a:ext cx="1587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2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2322513" y="3111500"/>
                  <a:ext cx="1587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3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568575" y="2982913"/>
                  <a:ext cx="1588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4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806700" y="2844800"/>
                  <a:ext cx="1588" cy="5556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5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3052763" y="3268663"/>
                  <a:ext cx="1587" cy="13176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3" name="Rectangle 622"/>
            <p:cNvSpPr/>
            <p:nvPr/>
          </p:nvSpPr>
          <p:spPr>
            <a:xfrm>
              <a:off x="633374" y="0"/>
              <a:ext cx="756933" cy="5402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46" name="Group 645"/>
          <p:cNvGrpSpPr/>
          <p:nvPr/>
        </p:nvGrpSpPr>
        <p:grpSpPr>
          <a:xfrm>
            <a:off x="5084601" y="5130134"/>
            <a:ext cx="755536" cy="793603"/>
            <a:chOff x="1383095" y="0"/>
            <a:chExt cx="755536" cy="793603"/>
          </a:xfrm>
        </p:grpSpPr>
        <p:grpSp>
          <p:nvGrpSpPr>
            <p:cNvPr id="647" name="Group 646"/>
            <p:cNvGrpSpPr/>
            <p:nvPr/>
          </p:nvGrpSpPr>
          <p:grpSpPr>
            <a:xfrm>
              <a:off x="1446595" y="0"/>
              <a:ext cx="628536" cy="793603"/>
              <a:chOff x="2893191" y="6979273"/>
              <a:chExt cx="628536" cy="793603"/>
            </a:xfrm>
          </p:grpSpPr>
          <p:sp>
            <p:nvSpPr>
              <p:cNvPr id="649" name="TextBox 648"/>
              <p:cNvSpPr txBox="1"/>
              <p:nvPr/>
            </p:nvSpPr>
            <p:spPr>
              <a:xfrm>
                <a:off x="3007886" y="7588210"/>
                <a:ext cx="3991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Studio</a:t>
                </a:r>
              </a:p>
            </p:txBody>
          </p:sp>
          <p:grpSp>
            <p:nvGrpSpPr>
              <p:cNvPr id="650" name="Group 649"/>
              <p:cNvGrpSpPr/>
              <p:nvPr/>
            </p:nvGrpSpPr>
            <p:grpSpPr>
              <a:xfrm>
                <a:off x="2893191" y="6979273"/>
                <a:ext cx="628536" cy="539603"/>
                <a:chOff x="5170488" y="382588"/>
                <a:chExt cx="3489325" cy="2995612"/>
              </a:xfrm>
            </p:grpSpPr>
            <p:sp>
              <p:nvSpPr>
                <p:cNvPr id="651" name="Freeform 14"/>
                <p:cNvSpPr>
                  <a:spLocks noChangeArrowheads="1"/>
                </p:cNvSpPr>
                <p:nvPr/>
              </p:nvSpPr>
              <p:spPr bwMode="auto">
                <a:xfrm>
                  <a:off x="5170488" y="382588"/>
                  <a:ext cx="3489325" cy="2995612"/>
                </a:xfrm>
                <a:custGeom>
                  <a:avLst/>
                  <a:gdLst>
                    <a:gd name="T0" fmla="*/ 9208 w 9693"/>
                    <a:gd name="T1" fmla="*/ 8319 h 8320"/>
                    <a:gd name="T2" fmla="*/ 9208 w 9693"/>
                    <a:gd name="T3" fmla="*/ 8319 h 8320"/>
                    <a:gd name="T4" fmla="*/ 485 w 9693"/>
                    <a:gd name="T5" fmla="*/ 8319 h 8320"/>
                    <a:gd name="T6" fmla="*/ 0 w 9693"/>
                    <a:gd name="T7" fmla="*/ 7861 h 8320"/>
                    <a:gd name="T8" fmla="*/ 0 w 9693"/>
                    <a:gd name="T9" fmla="*/ 485 h 8320"/>
                    <a:gd name="T10" fmla="*/ 485 w 9693"/>
                    <a:gd name="T11" fmla="*/ 0 h 8320"/>
                    <a:gd name="T12" fmla="*/ 9208 w 9693"/>
                    <a:gd name="T13" fmla="*/ 0 h 8320"/>
                    <a:gd name="T14" fmla="*/ 9692 w 9693"/>
                    <a:gd name="T15" fmla="*/ 485 h 8320"/>
                    <a:gd name="T16" fmla="*/ 9692 w 9693"/>
                    <a:gd name="T17" fmla="*/ 7861 h 8320"/>
                    <a:gd name="T18" fmla="*/ 9208 w 9693"/>
                    <a:gd name="T19" fmla="*/ 8319 h 8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93" h="8320">
                      <a:moveTo>
                        <a:pt x="9208" y="8319"/>
                      </a:moveTo>
                      <a:lnTo>
                        <a:pt x="9208" y="8319"/>
                      </a:lnTo>
                      <a:cubicBezTo>
                        <a:pt x="485" y="8319"/>
                        <a:pt x="485" y="8319"/>
                        <a:pt x="485" y="8319"/>
                      </a:cubicBezTo>
                      <a:cubicBezTo>
                        <a:pt x="215" y="8319"/>
                        <a:pt x="0" y="8104"/>
                        <a:pt x="0" y="7861"/>
                      </a:cubicBezTo>
                      <a:cubicBezTo>
                        <a:pt x="0" y="485"/>
                        <a:pt x="0" y="485"/>
                        <a:pt x="0" y="485"/>
                      </a:cubicBezTo>
                      <a:cubicBezTo>
                        <a:pt x="0" y="216"/>
                        <a:pt x="215" y="0"/>
                        <a:pt x="485" y="0"/>
                      </a:cubicBezTo>
                      <a:cubicBezTo>
                        <a:pt x="9208" y="0"/>
                        <a:pt x="9208" y="0"/>
                        <a:pt x="9208" y="0"/>
                      </a:cubicBezTo>
                      <a:cubicBezTo>
                        <a:pt x="9476" y="0"/>
                        <a:pt x="9692" y="216"/>
                        <a:pt x="9692" y="485"/>
                      </a:cubicBezTo>
                      <a:cubicBezTo>
                        <a:pt x="9692" y="7861"/>
                        <a:pt x="9692" y="7861"/>
                        <a:pt x="9692" y="7861"/>
                      </a:cubicBezTo>
                      <a:cubicBezTo>
                        <a:pt x="9692" y="8104"/>
                        <a:pt x="9476" y="8319"/>
                        <a:pt x="9208" y="8319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2" name="Freeform 15"/>
                <p:cNvSpPr>
                  <a:spLocks noChangeArrowheads="1"/>
                </p:cNvSpPr>
                <p:nvPr/>
              </p:nvSpPr>
              <p:spPr bwMode="auto">
                <a:xfrm>
                  <a:off x="5413375" y="1071563"/>
                  <a:ext cx="3005138" cy="2065337"/>
                </a:xfrm>
                <a:custGeom>
                  <a:avLst/>
                  <a:gdLst>
                    <a:gd name="T0" fmla="*/ 0 w 8346"/>
                    <a:gd name="T1" fmla="*/ 5734 h 5735"/>
                    <a:gd name="T2" fmla="*/ 0 w 8346"/>
                    <a:gd name="T3" fmla="*/ 0 h 5735"/>
                    <a:gd name="T4" fmla="*/ 8345 w 8346"/>
                    <a:gd name="T5" fmla="*/ 0 h 5735"/>
                    <a:gd name="T6" fmla="*/ 8345 w 8346"/>
                    <a:gd name="T7" fmla="*/ 5734 h 5735"/>
                    <a:gd name="T8" fmla="*/ 0 w 8346"/>
                    <a:gd name="T9" fmla="*/ 5734 h 5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46" h="5735">
                      <a:moveTo>
                        <a:pt x="0" y="5734"/>
                      </a:moveTo>
                      <a:lnTo>
                        <a:pt x="0" y="0"/>
                      </a:lnTo>
                      <a:lnTo>
                        <a:pt x="8345" y="0"/>
                      </a:lnTo>
                      <a:lnTo>
                        <a:pt x="8345" y="5734"/>
                      </a:lnTo>
                      <a:lnTo>
                        <a:pt x="0" y="5734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3" name="Freeform 16"/>
                <p:cNvSpPr>
                  <a:spLocks noChangeArrowheads="1"/>
                </p:cNvSpPr>
                <p:nvPr/>
              </p:nvSpPr>
              <p:spPr bwMode="auto">
                <a:xfrm>
                  <a:off x="5413375" y="625475"/>
                  <a:ext cx="203200" cy="204788"/>
                </a:xfrm>
                <a:custGeom>
                  <a:avLst/>
                  <a:gdLst>
                    <a:gd name="T0" fmla="*/ 565 w 566"/>
                    <a:gd name="T1" fmla="*/ 296 h 567"/>
                    <a:gd name="T2" fmla="*/ 565 w 566"/>
                    <a:gd name="T3" fmla="*/ 296 h 567"/>
                    <a:gd name="T4" fmla="*/ 295 w 566"/>
                    <a:gd name="T5" fmla="*/ 566 h 567"/>
                    <a:gd name="T6" fmla="*/ 0 w 566"/>
                    <a:gd name="T7" fmla="*/ 296 h 567"/>
                    <a:gd name="T8" fmla="*/ 295 w 566"/>
                    <a:gd name="T9" fmla="*/ 0 h 567"/>
                    <a:gd name="T10" fmla="*/ 565 w 566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6" h="567">
                      <a:moveTo>
                        <a:pt x="565" y="296"/>
                      </a:moveTo>
                      <a:lnTo>
                        <a:pt x="565" y="296"/>
                      </a:lnTo>
                      <a:cubicBezTo>
                        <a:pt x="565" y="431"/>
                        <a:pt x="431" y="566"/>
                        <a:pt x="295" y="566"/>
                      </a:cubicBezTo>
                      <a:cubicBezTo>
                        <a:pt x="134" y="566"/>
                        <a:pt x="0" y="431"/>
                        <a:pt x="0" y="296"/>
                      </a:cubicBezTo>
                      <a:cubicBezTo>
                        <a:pt x="0" y="135"/>
                        <a:pt x="134" y="0"/>
                        <a:pt x="295" y="0"/>
                      </a:cubicBezTo>
                      <a:cubicBezTo>
                        <a:pt x="431" y="0"/>
                        <a:pt x="565" y="135"/>
                        <a:pt x="565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4" name="Freeform 17"/>
                <p:cNvSpPr>
                  <a:spLocks noChangeArrowheads="1"/>
                </p:cNvSpPr>
                <p:nvPr/>
              </p:nvSpPr>
              <p:spPr bwMode="auto">
                <a:xfrm>
                  <a:off x="5762625" y="625475"/>
                  <a:ext cx="193675" cy="204788"/>
                </a:xfrm>
                <a:custGeom>
                  <a:avLst/>
                  <a:gdLst>
                    <a:gd name="T0" fmla="*/ 538 w 539"/>
                    <a:gd name="T1" fmla="*/ 296 h 567"/>
                    <a:gd name="T2" fmla="*/ 538 w 539"/>
                    <a:gd name="T3" fmla="*/ 296 h 567"/>
                    <a:gd name="T4" fmla="*/ 269 w 539"/>
                    <a:gd name="T5" fmla="*/ 566 h 567"/>
                    <a:gd name="T6" fmla="*/ 0 w 539"/>
                    <a:gd name="T7" fmla="*/ 296 h 567"/>
                    <a:gd name="T8" fmla="*/ 269 w 539"/>
                    <a:gd name="T9" fmla="*/ 0 h 567"/>
                    <a:gd name="T10" fmla="*/ 538 w 539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9" h="567">
                      <a:moveTo>
                        <a:pt x="538" y="296"/>
                      </a:moveTo>
                      <a:lnTo>
                        <a:pt x="538" y="296"/>
                      </a:lnTo>
                      <a:cubicBezTo>
                        <a:pt x="538" y="431"/>
                        <a:pt x="431" y="566"/>
                        <a:pt x="269" y="566"/>
                      </a:cubicBezTo>
                      <a:cubicBezTo>
                        <a:pt x="108" y="566"/>
                        <a:pt x="0" y="431"/>
                        <a:pt x="0" y="296"/>
                      </a:cubicBezTo>
                      <a:cubicBezTo>
                        <a:pt x="0" y="135"/>
                        <a:pt x="108" y="0"/>
                        <a:pt x="269" y="0"/>
                      </a:cubicBezTo>
                      <a:cubicBezTo>
                        <a:pt x="431" y="0"/>
                        <a:pt x="538" y="135"/>
                        <a:pt x="538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5" name="Freeform 18"/>
                <p:cNvSpPr>
                  <a:spLocks noChangeArrowheads="1"/>
                </p:cNvSpPr>
                <p:nvPr/>
              </p:nvSpPr>
              <p:spPr bwMode="auto">
                <a:xfrm>
                  <a:off x="6100763" y="625475"/>
                  <a:ext cx="204787" cy="204788"/>
                </a:xfrm>
                <a:custGeom>
                  <a:avLst/>
                  <a:gdLst>
                    <a:gd name="T0" fmla="*/ 566 w 567"/>
                    <a:gd name="T1" fmla="*/ 296 h 567"/>
                    <a:gd name="T2" fmla="*/ 566 w 567"/>
                    <a:gd name="T3" fmla="*/ 296 h 567"/>
                    <a:gd name="T4" fmla="*/ 296 w 567"/>
                    <a:gd name="T5" fmla="*/ 566 h 567"/>
                    <a:gd name="T6" fmla="*/ 0 w 567"/>
                    <a:gd name="T7" fmla="*/ 296 h 567"/>
                    <a:gd name="T8" fmla="*/ 296 w 567"/>
                    <a:gd name="T9" fmla="*/ 0 h 567"/>
                    <a:gd name="T10" fmla="*/ 566 w 567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567">
                      <a:moveTo>
                        <a:pt x="566" y="296"/>
                      </a:moveTo>
                      <a:lnTo>
                        <a:pt x="566" y="296"/>
                      </a:lnTo>
                      <a:cubicBezTo>
                        <a:pt x="566" y="431"/>
                        <a:pt x="430" y="566"/>
                        <a:pt x="296" y="566"/>
                      </a:cubicBezTo>
                      <a:cubicBezTo>
                        <a:pt x="135" y="566"/>
                        <a:pt x="0" y="431"/>
                        <a:pt x="0" y="296"/>
                      </a:cubicBezTo>
                      <a:cubicBezTo>
                        <a:pt x="0" y="135"/>
                        <a:pt x="135" y="0"/>
                        <a:pt x="296" y="0"/>
                      </a:cubicBezTo>
                      <a:cubicBezTo>
                        <a:pt x="430" y="0"/>
                        <a:pt x="566" y="135"/>
                        <a:pt x="566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6" name="Freeform 19"/>
                <p:cNvSpPr>
                  <a:spLocks noChangeArrowheads="1"/>
                </p:cNvSpPr>
                <p:nvPr/>
              </p:nvSpPr>
              <p:spPr bwMode="auto">
                <a:xfrm>
                  <a:off x="7042150" y="625475"/>
                  <a:ext cx="1376363" cy="155575"/>
                </a:xfrm>
                <a:custGeom>
                  <a:avLst/>
                  <a:gdLst>
                    <a:gd name="T0" fmla="*/ 187 w 3823"/>
                    <a:gd name="T1" fmla="*/ 431 h 432"/>
                    <a:gd name="T2" fmla="*/ 187 w 3823"/>
                    <a:gd name="T3" fmla="*/ 431 h 432"/>
                    <a:gd name="T4" fmla="*/ 3607 w 3823"/>
                    <a:gd name="T5" fmla="*/ 431 h 432"/>
                    <a:gd name="T6" fmla="*/ 3822 w 3823"/>
                    <a:gd name="T7" fmla="*/ 215 h 432"/>
                    <a:gd name="T8" fmla="*/ 3822 w 3823"/>
                    <a:gd name="T9" fmla="*/ 215 h 432"/>
                    <a:gd name="T10" fmla="*/ 3607 w 3823"/>
                    <a:gd name="T11" fmla="*/ 0 h 432"/>
                    <a:gd name="T12" fmla="*/ 187 w 3823"/>
                    <a:gd name="T13" fmla="*/ 0 h 432"/>
                    <a:gd name="T14" fmla="*/ 0 w 3823"/>
                    <a:gd name="T15" fmla="*/ 215 h 432"/>
                    <a:gd name="T16" fmla="*/ 0 w 3823"/>
                    <a:gd name="T17" fmla="*/ 215 h 432"/>
                    <a:gd name="T18" fmla="*/ 187 w 3823"/>
                    <a:gd name="T19" fmla="*/ 431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3" h="432">
                      <a:moveTo>
                        <a:pt x="187" y="431"/>
                      </a:moveTo>
                      <a:lnTo>
                        <a:pt x="187" y="431"/>
                      </a:lnTo>
                      <a:cubicBezTo>
                        <a:pt x="3607" y="431"/>
                        <a:pt x="3607" y="431"/>
                        <a:pt x="3607" y="431"/>
                      </a:cubicBezTo>
                      <a:cubicBezTo>
                        <a:pt x="3714" y="431"/>
                        <a:pt x="3822" y="323"/>
                        <a:pt x="3822" y="215"/>
                      </a:cubicBezTo>
                      <a:lnTo>
                        <a:pt x="3822" y="215"/>
                      </a:lnTo>
                      <a:cubicBezTo>
                        <a:pt x="3822" y="108"/>
                        <a:pt x="3714" y="0"/>
                        <a:pt x="3607" y="0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80" y="0"/>
                        <a:pt x="0" y="108"/>
                        <a:pt x="0" y="215"/>
                      </a:cubicBezTo>
                      <a:lnTo>
                        <a:pt x="0" y="215"/>
                      </a:lnTo>
                      <a:cubicBezTo>
                        <a:pt x="0" y="323"/>
                        <a:pt x="80" y="431"/>
                        <a:pt x="187" y="43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7" name="Line 20"/>
                <p:cNvSpPr>
                  <a:spLocks noChangeShapeType="1"/>
                </p:cNvSpPr>
                <p:nvPr/>
              </p:nvSpPr>
              <p:spPr bwMode="auto">
                <a:xfrm>
                  <a:off x="7099300" y="1274763"/>
                  <a:ext cx="658813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" name="Freeform 21"/>
                <p:cNvSpPr>
                  <a:spLocks noChangeArrowheads="1"/>
                </p:cNvSpPr>
                <p:nvPr/>
              </p:nvSpPr>
              <p:spPr bwMode="auto">
                <a:xfrm>
                  <a:off x="7099300" y="1409700"/>
                  <a:ext cx="911225" cy="252413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9" name="Line 22"/>
                <p:cNvSpPr>
                  <a:spLocks noChangeShapeType="1"/>
                </p:cNvSpPr>
                <p:nvPr/>
              </p:nvSpPr>
              <p:spPr bwMode="auto">
                <a:xfrm>
                  <a:off x="7099300" y="1885950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0" name="Freeform 23"/>
                <p:cNvSpPr>
                  <a:spLocks noChangeArrowheads="1"/>
                </p:cNvSpPr>
                <p:nvPr/>
              </p:nvSpPr>
              <p:spPr bwMode="auto">
                <a:xfrm>
                  <a:off x="7099300" y="2020888"/>
                  <a:ext cx="911225" cy="252412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1" name="Line 24"/>
                <p:cNvSpPr>
                  <a:spLocks noChangeShapeType="1"/>
                </p:cNvSpPr>
                <p:nvPr/>
              </p:nvSpPr>
              <p:spPr bwMode="auto">
                <a:xfrm>
                  <a:off x="7099300" y="2486025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2" name="Freeform 25"/>
                <p:cNvSpPr>
                  <a:spLocks noChangeArrowheads="1"/>
                </p:cNvSpPr>
                <p:nvPr/>
              </p:nvSpPr>
              <p:spPr bwMode="auto">
                <a:xfrm>
                  <a:off x="7099300" y="2632075"/>
                  <a:ext cx="911225" cy="242888"/>
                </a:xfrm>
                <a:custGeom>
                  <a:avLst/>
                  <a:gdLst>
                    <a:gd name="T0" fmla="*/ 0 w 2532"/>
                    <a:gd name="T1" fmla="*/ 673 h 674"/>
                    <a:gd name="T2" fmla="*/ 0 w 2532"/>
                    <a:gd name="T3" fmla="*/ 0 h 674"/>
                    <a:gd name="T4" fmla="*/ 2531 w 2532"/>
                    <a:gd name="T5" fmla="*/ 0 h 674"/>
                    <a:gd name="T6" fmla="*/ 2531 w 2532"/>
                    <a:gd name="T7" fmla="*/ 673 h 674"/>
                    <a:gd name="T8" fmla="*/ 0 w 2532"/>
                    <a:gd name="T9" fmla="*/ 673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674">
                      <a:moveTo>
                        <a:pt x="0" y="673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673"/>
                      </a:lnTo>
                      <a:lnTo>
                        <a:pt x="0" y="673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3" name="Freeform 26"/>
                <p:cNvSpPr>
                  <a:spLocks noChangeArrowheads="1"/>
                </p:cNvSpPr>
                <p:nvPr/>
              </p:nvSpPr>
              <p:spPr bwMode="auto">
                <a:xfrm>
                  <a:off x="5607050" y="1992313"/>
                  <a:ext cx="727075" cy="717550"/>
                </a:xfrm>
                <a:custGeom>
                  <a:avLst/>
                  <a:gdLst>
                    <a:gd name="T0" fmla="*/ 1265 w 2020"/>
                    <a:gd name="T1" fmla="*/ 0 h 1993"/>
                    <a:gd name="T2" fmla="*/ 1265 w 2020"/>
                    <a:gd name="T3" fmla="*/ 0 h 1993"/>
                    <a:gd name="T4" fmla="*/ 216 w 2020"/>
                    <a:gd name="T5" fmla="*/ 1049 h 1993"/>
                    <a:gd name="T6" fmla="*/ 216 w 2020"/>
                    <a:gd name="T7" fmla="*/ 1776 h 1993"/>
                    <a:gd name="T8" fmla="*/ 242 w 2020"/>
                    <a:gd name="T9" fmla="*/ 1803 h 1993"/>
                    <a:gd name="T10" fmla="*/ 969 w 2020"/>
                    <a:gd name="T11" fmla="*/ 1803 h 1993"/>
                    <a:gd name="T12" fmla="*/ 2019 w 2020"/>
                    <a:gd name="T13" fmla="*/ 75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20" h="1993">
                      <a:moveTo>
                        <a:pt x="1265" y="0"/>
                      </a:moveTo>
                      <a:lnTo>
                        <a:pt x="1265" y="0"/>
                      </a:lnTo>
                      <a:cubicBezTo>
                        <a:pt x="216" y="1049"/>
                        <a:pt x="216" y="1049"/>
                        <a:pt x="216" y="1049"/>
                      </a:cubicBezTo>
                      <a:cubicBezTo>
                        <a:pt x="0" y="1238"/>
                        <a:pt x="0" y="1587"/>
                        <a:pt x="216" y="1776"/>
                      </a:cubicBezTo>
                      <a:cubicBezTo>
                        <a:pt x="242" y="1803"/>
                        <a:pt x="242" y="1803"/>
                        <a:pt x="242" y="1803"/>
                      </a:cubicBezTo>
                      <a:cubicBezTo>
                        <a:pt x="431" y="1992"/>
                        <a:pt x="781" y="1992"/>
                        <a:pt x="969" y="1803"/>
                      </a:cubicBezTo>
                      <a:cubicBezTo>
                        <a:pt x="2019" y="754"/>
                        <a:pt x="2019" y="754"/>
                        <a:pt x="2019" y="75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4" name="Freeform 27"/>
                <p:cNvSpPr>
                  <a:spLocks noChangeArrowheads="1"/>
                </p:cNvSpPr>
                <p:nvPr/>
              </p:nvSpPr>
              <p:spPr bwMode="auto">
                <a:xfrm>
                  <a:off x="5607050" y="1420813"/>
                  <a:ext cx="1289050" cy="1298575"/>
                </a:xfrm>
                <a:custGeom>
                  <a:avLst/>
                  <a:gdLst>
                    <a:gd name="T0" fmla="*/ 2019 w 3582"/>
                    <a:gd name="T1" fmla="*/ 2343 h 3608"/>
                    <a:gd name="T2" fmla="*/ 2019 w 3582"/>
                    <a:gd name="T3" fmla="*/ 2343 h 3608"/>
                    <a:gd name="T4" fmla="*/ 2423 w 3582"/>
                    <a:gd name="T5" fmla="*/ 2719 h 3608"/>
                    <a:gd name="T6" fmla="*/ 2449 w 3582"/>
                    <a:gd name="T7" fmla="*/ 2908 h 3608"/>
                    <a:gd name="T8" fmla="*/ 2611 w 3582"/>
                    <a:gd name="T9" fmla="*/ 3419 h 3608"/>
                    <a:gd name="T10" fmla="*/ 3069 w 3582"/>
                    <a:gd name="T11" fmla="*/ 3581 h 3608"/>
                    <a:gd name="T12" fmla="*/ 3123 w 3582"/>
                    <a:gd name="T13" fmla="*/ 3473 h 3608"/>
                    <a:gd name="T14" fmla="*/ 2880 w 3582"/>
                    <a:gd name="T15" fmla="*/ 3257 h 3608"/>
                    <a:gd name="T16" fmla="*/ 2880 w 3582"/>
                    <a:gd name="T17" fmla="*/ 2908 h 3608"/>
                    <a:gd name="T18" fmla="*/ 2880 w 3582"/>
                    <a:gd name="T19" fmla="*/ 2908 h 3608"/>
                    <a:gd name="T20" fmla="*/ 3257 w 3582"/>
                    <a:gd name="T21" fmla="*/ 2908 h 3608"/>
                    <a:gd name="T22" fmla="*/ 3473 w 3582"/>
                    <a:gd name="T23" fmla="*/ 3123 h 3608"/>
                    <a:gd name="T24" fmla="*/ 3581 w 3582"/>
                    <a:gd name="T25" fmla="*/ 3069 h 3608"/>
                    <a:gd name="T26" fmla="*/ 3419 w 3582"/>
                    <a:gd name="T27" fmla="*/ 2611 h 3608"/>
                    <a:gd name="T28" fmla="*/ 2934 w 3582"/>
                    <a:gd name="T29" fmla="*/ 2450 h 3608"/>
                    <a:gd name="T30" fmla="*/ 2772 w 3582"/>
                    <a:gd name="T31" fmla="*/ 2396 h 3608"/>
                    <a:gd name="T32" fmla="*/ 1185 w 3582"/>
                    <a:gd name="T33" fmla="*/ 835 h 3608"/>
                    <a:gd name="T34" fmla="*/ 1130 w 3582"/>
                    <a:gd name="T35" fmla="*/ 673 h 3608"/>
                    <a:gd name="T36" fmla="*/ 996 w 3582"/>
                    <a:gd name="T37" fmla="*/ 189 h 3608"/>
                    <a:gd name="T38" fmla="*/ 511 w 3582"/>
                    <a:gd name="T39" fmla="*/ 27 h 3608"/>
                    <a:gd name="T40" fmla="*/ 484 w 3582"/>
                    <a:gd name="T41" fmla="*/ 134 h 3608"/>
                    <a:gd name="T42" fmla="*/ 700 w 3582"/>
                    <a:gd name="T43" fmla="*/ 350 h 3608"/>
                    <a:gd name="T44" fmla="*/ 700 w 3582"/>
                    <a:gd name="T45" fmla="*/ 700 h 3608"/>
                    <a:gd name="T46" fmla="*/ 700 w 3582"/>
                    <a:gd name="T47" fmla="*/ 700 h 3608"/>
                    <a:gd name="T48" fmla="*/ 350 w 3582"/>
                    <a:gd name="T49" fmla="*/ 700 h 3608"/>
                    <a:gd name="T50" fmla="*/ 135 w 3582"/>
                    <a:gd name="T51" fmla="*/ 484 h 3608"/>
                    <a:gd name="T52" fmla="*/ 27 w 3582"/>
                    <a:gd name="T53" fmla="*/ 539 h 3608"/>
                    <a:gd name="T54" fmla="*/ 188 w 3582"/>
                    <a:gd name="T55" fmla="*/ 996 h 3608"/>
                    <a:gd name="T56" fmla="*/ 700 w 3582"/>
                    <a:gd name="T57" fmla="*/ 1130 h 3608"/>
                    <a:gd name="T58" fmla="*/ 862 w 3582"/>
                    <a:gd name="T59" fmla="*/ 1185 h 3608"/>
                    <a:gd name="T60" fmla="*/ 2019 w 3582"/>
                    <a:gd name="T61" fmla="*/ 2343 h 3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582" h="3608">
                      <a:moveTo>
                        <a:pt x="2019" y="2343"/>
                      </a:moveTo>
                      <a:lnTo>
                        <a:pt x="2019" y="2343"/>
                      </a:lnTo>
                      <a:cubicBezTo>
                        <a:pt x="2423" y="2719"/>
                        <a:pt x="2423" y="2719"/>
                        <a:pt x="2423" y="2719"/>
                      </a:cubicBezTo>
                      <a:cubicBezTo>
                        <a:pt x="2449" y="2773"/>
                        <a:pt x="2477" y="2853"/>
                        <a:pt x="2449" y="2908"/>
                      </a:cubicBezTo>
                      <a:cubicBezTo>
                        <a:pt x="2423" y="3096"/>
                        <a:pt x="2477" y="3284"/>
                        <a:pt x="2611" y="3419"/>
                      </a:cubicBezTo>
                      <a:cubicBezTo>
                        <a:pt x="2746" y="3554"/>
                        <a:pt x="2908" y="3607"/>
                        <a:pt x="3069" y="3581"/>
                      </a:cubicBezTo>
                      <a:cubicBezTo>
                        <a:pt x="3123" y="3581"/>
                        <a:pt x="3150" y="3527"/>
                        <a:pt x="3123" y="3473"/>
                      </a:cubicBezTo>
                      <a:cubicBezTo>
                        <a:pt x="2880" y="3257"/>
                        <a:pt x="2880" y="3257"/>
                        <a:pt x="2880" y="3257"/>
                      </a:cubicBezTo>
                      <a:cubicBezTo>
                        <a:pt x="2800" y="3150"/>
                        <a:pt x="2800" y="2989"/>
                        <a:pt x="2880" y="2908"/>
                      </a:cubicBezTo>
                      <a:lnTo>
                        <a:pt x="2880" y="2908"/>
                      </a:lnTo>
                      <a:cubicBezTo>
                        <a:pt x="2988" y="2800"/>
                        <a:pt x="3150" y="2800"/>
                        <a:pt x="3257" y="2908"/>
                      </a:cubicBezTo>
                      <a:cubicBezTo>
                        <a:pt x="3473" y="3123"/>
                        <a:pt x="3473" y="3123"/>
                        <a:pt x="3473" y="3123"/>
                      </a:cubicBezTo>
                      <a:cubicBezTo>
                        <a:pt x="3500" y="3150"/>
                        <a:pt x="3581" y="3123"/>
                        <a:pt x="3581" y="3069"/>
                      </a:cubicBezTo>
                      <a:cubicBezTo>
                        <a:pt x="3581" y="2908"/>
                        <a:pt x="3526" y="2746"/>
                        <a:pt x="3419" y="2611"/>
                      </a:cubicBezTo>
                      <a:cubicBezTo>
                        <a:pt x="3284" y="2477"/>
                        <a:pt x="3096" y="2423"/>
                        <a:pt x="2934" y="2450"/>
                      </a:cubicBezTo>
                      <a:cubicBezTo>
                        <a:pt x="2880" y="2477"/>
                        <a:pt x="2800" y="2450"/>
                        <a:pt x="2772" y="2396"/>
                      </a:cubicBezTo>
                      <a:cubicBezTo>
                        <a:pt x="1185" y="835"/>
                        <a:pt x="1185" y="835"/>
                        <a:pt x="1185" y="835"/>
                      </a:cubicBezTo>
                      <a:cubicBezTo>
                        <a:pt x="1157" y="781"/>
                        <a:pt x="1130" y="727"/>
                        <a:pt x="1130" y="673"/>
                      </a:cubicBezTo>
                      <a:cubicBezTo>
                        <a:pt x="1157" y="512"/>
                        <a:pt x="1104" y="323"/>
                        <a:pt x="996" y="189"/>
                      </a:cubicBezTo>
                      <a:cubicBezTo>
                        <a:pt x="862" y="54"/>
                        <a:pt x="700" y="0"/>
                        <a:pt x="511" y="27"/>
                      </a:cubicBezTo>
                      <a:cubicBezTo>
                        <a:pt x="484" y="27"/>
                        <a:pt x="458" y="81"/>
                        <a:pt x="484" y="134"/>
                      </a:cubicBezTo>
                      <a:cubicBezTo>
                        <a:pt x="700" y="350"/>
                        <a:pt x="700" y="350"/>
                        <a:pt x="700" y="350"/>
                      </a:cubicBezTo>
                      <a:cubicBezTo>
                        <a:pt x="807" y="431"/>
                        <a:pt x="807" y="620"/>
                        <a:pt x="700" y="700"/>
                      </a:cubicBezTo>
                      <a:lnTo>
                        <a:pt x="700" y="700"/>
                      </a:lnTo>
                      <a:cubicBezTo>
                        <a:pt x="592" y="807"/>
                        <a:pt x="431" y="807"/>
                        <a:pt x="350" y="700"/>
                      </a:cubicBezTo>
                      <a:cubicBezTo>
                        <a:pt x="135" y="484"/>
                        <a:pt x="135" y="484"/>
                        <a:pt x="135" y="484"/>
                      </a:cubicBezTo>
                      <a:cubicBezTo>
                        <a:pt x="80" y="458"/>
                        <a:pt x="27" y="484"/>
                        <a:pt x="27" y="539"/>
                      </a:cubicBezTo>
                      <a:cubicBezTo>
                        <a:pt x="0" y="700"/>
                        <a:pt x="54" y="862"/>
                        <a:pt x="188" y="996"/>
                      </a:cubicBezTo>
                      <a:cubicBezTo>
                        <a:pt x="323" y="1130"/>
                        <a:pt x="511" y="1185"/>
                        <a:pt x="700" y="1130"/>
                      </a:cubicBezTo>
                      <a:cubicBezTo>
                        <a:pt x="754" y="1130"/>
                        <a:pt x="834" y="1130"/>
                        <a:pt x="862" y="1185"/>
                      </a:cubicBezTo>
                      <a:cubicBezTo>
                        <a:pt x="2019" y="2343"/>
                        <a:pt x="2019" y="2343"/>
                        <a:pt x="2019" y="2343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5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5829300" y="2251075"/>
                  <a:ext cx="330200" cy="333375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6" name="Freeform 55"/>
                <p:cNvSpPr>
                  <a:spLocks noChangeArrowheads="1"/>
                </p:cNvSpPr>
                <p:nvPr/>
              </p:nvSpPr>
              <p:spPr bwMode="auto">
                <a:xfrm>
                  <a:off x="6256338" y="1449388"/>
                  <a:ext cx="620712" cy="611187"/>
                </a:xfrm>
                <a:custGeom>
                  <a:avLst/>
                  <a:gdLst>
                    <a:gd name="T0" fmla="*/ 351 w 1724"/>
                    <a:gd name="T1" fmla="*/ 1696 h 1697"/>
                    <a:gd name="T2" fmla="*/ 351 w 1724"/>
                    <a:gd name="T3" fmla="*/ 1696 h 1697"/>
                    <a:gd name="T4" fmla="*/ 1212 w 1724"/>
                    <a:gd name="T5" fmla="*/ 834 h 1697"/>
                    <a:gd name="T6" fmla="*/ 1266 w 1724"/>
                    <a:gd name="T7" fmla="*/ 807 h 1697"/>
                    <a:gd name="T8" fmla="*/ 1454 w 1724"/>
                    <a:gd name="T9" fmla="*/ 754 h 1697"/>
                    <a:gd name="T10" fmla="*/ 1508 w 1724"/>
                    <a:gd name="T11" fmla="*/ 700 h 1697"/>
                    <a:gd name="T12" fmla="*/ 1697 w 1724"/>
                    <a:gd name="T13" fmla="*/ 377 h 1697"/>
                    <a:gd name="T14" fmla="*/ 1670 w 1724"/>
                    <a:gd name="T15" fmla="*/ 242 h 1697"/>
                    <a:gd name="T16" fmla="*/ 1481 w 1724"/>
                    <a:gd name="T17" fmla="*/ 53 h 1697"/>
                    <a:gd name="T18" fmla="*/ 1347 w 1724"/>
                    <a:gd name="T19" fmla="*/ 27 h 1697"/>
                    <a:gd name="T20" fmla="*/ 1024 w 1724"/>
                    <a:gd name="T21" fmla="*/ 215 h 1697"/>
                    <a:gd name="T22" fmla="*/ 969 w 1724"/>
                    <a:gd name="T23" fmla="*/ 269 h 1697"/>
                    <a:gd name="T24" fmla="*/ 916 w 1724"/>
                    <a:gd name="T25" fmla="*/ 458 h 1697"/>
                    <a:gd name="T26" fmla="*/ 889 w 1724"/>
                    <a:gd name="T27" fmla="*/ 511 h 1697"/>
                    <a:gd name="T28" fmla="*/ 0 w 1724"/>
                    <a:gd name="T29" fmla="*/ 137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4" h="1697">
                      <a:moveTo>
                        <a:pt x="351" y="1696"/>
                      </a:moveTo>
                      <a:lnTo>
                        <a:pt x="351" y="1696"/>
                      </a:lnTo>
                      <a:cubicBezTo>
                        <a:pt x="1212" y="834"/>
                        <a:pt x="1212" y="834"/>
                        <a:pt x="1212" y="834"/>
                      </a:cubicBezTo>
                      <a:cubicBezTo>
                        <a:pt x="1239" y="807"/>
                        <a:pt x="1239" y="807"/>
                        <a:pt x="1266" y="807"/>
                      </a:cubicBezTo>
                      <a:cubicBezTo>
                        <a:pt x="1454" y="754"/>
                        <a:pt x="1454" y="754"/>
                        <a:pt x="1454" y="754"/>
                      </a:cubicBezTo>
                      <a:cubicBezTo>
                        <a:pt x="1481" y="726"/>
                        <a:pt x="1481" y="726"/>
                        <a:pt x="1508" y="700"/>
                      </a:cubicBezTo>
                      <a:cubicBezTo>
                        <a:pt x="1697" y="377"/>
                        <a:pt x="1697" y="377"/>
                        <a:pt x="1697" y="377"/>
                      </a:cubicBezTo>
                      <a:cubicBezTo>
                        <a:pt x="1723" y="323"/>
                        <a:pt x="1697" y="269"/>
                        <a:pt x="1670" y="242"/>
                      </a:cubicBezTo>
                      <a:cubicBezTo>
                        <a:pt x="1481" y="53"/>
                        <a:pt x="1481" y="53"/>
                        <a:pt x="1481" y="53"/>
                      </a:cubicBezTo>
                      <a:cubicBezTo>
                        <a:pt x="1454" y="0"/>
                        <a:pt x="1374" y="0"/>
                        <a:pt x="1347" y="27"/>
                      </a:cubicBezTo>
                      <a:cubicBezTo>
                        <a:pt x="1024" y="215"/>
                        <a:pt x="1024" y="215"/>
                        <a:pt x="1024" y="215"/>
                      </a:cubicBezTo>
                      <a:cubicBezTo>
                        <a:pt x="997" y="215"/>
                        <a:pt x="997" y="242"/>
                        <a:pt x="969" y="269"/>
                      </a:cubicBezTo>
                      <a:cubicBezTo>
                        <a:pt x="916" y="458"/>
                        <a:pt x="916" y="458"/>
                        <a:pt x="916" y="458"/>
                      </a:cubicBezTo>
                      <a:cubicBezTo>
                        <a:pt x="916" y="484"/>
                        <a:pt x="889" y="484"/>
                        <a:pt x="889" y="511"/>
                      </a:cubicBezTo>
                      <a:cubicBezTo>
                        <a:pt x="0" y="1372"/>
                        <a:pt x="0" y="1372"/>
                        <a:pt x="0" y="1372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7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5732463" y="2155825"/>
                  <a:ext cx="328612" cy="3317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48" name="Rectangle 647"/>
            <p:cNvSpPr/>
            <p:nvPr/>
          </p:nvSpPr>
          <p:spPr>
            <a:xfrm>
              <a:off x="1383095" y="0"/>
              <a:ext cx="755536" cy="5396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68" name="Group 667"/>
          <p:cNvGrpSpPr/>
          <p:nvPr/>
        </p:nvGrpSpPr>
        <p:grpSpPr>
          <a:xfrm>
            <a:off x="5902478" y="5204218"/>
            <a:ext cx="718973" cy="645434"/>
            <a:chOff x="1392237" y="0"/>
            <a:chExt cx="718973" cy="645434"/>
          </a:xfrm>
        </p:grpSpPr>
        <p:grpSp>
          <p:nvGrpSpPr>
            <p:cNvPr id="669" name="Group 668"/>
            <p:cNvGrpSpPr/>
            <p:nvPr/>
          </p:nvGrpSpPr>
          <p:grpSpPr>
            <a:xfrm>
              <a:off x="1455737" y="0"/>
              <a:ext cx="591973" cy="645434"/>
              <a:chOff x="2911473" y="4643483"/>
              <a:chExt cx="591973" cy="645434"/>
            </a:xfrm>
          </p:grpSpPr>
          <p:sp>
            <p:nvSpPr>
              <p:cNvPr id="671" name="TextBox 670"/>
              <p:cNvSpPr txBox="1"/>
              <p:nvPr/>
            </p:nvSpPr>
            <p:spPr>
              <a:xfrm>
                <a:off x="2977428" y="5104251"/>
                <a:ext cx="4600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License</a:t>
                </a:r>
              </a:p>
            </p:txBody>
          </p:sp>
          <p:grpSp>
            <p:nvGrpSpPr>
              <p:cNvPr id="672" name="Group 671"/>
              <p:cNvGrpSpPr/>
              <p:nvPr/>
            </p:nvGrpSpPr>
            <p:grpSpPr>
              <a:xfrm>
                <a:off x="2911473" y="4643483"/>
                <a:ext cx="591973" cy="391434"/>
                <a:chOff x="601663" y="98425"/>
                <a:chExt cx="3702050" cy="2447925"/>
              </a:xfrm>
            </p:grpSpPr>
            <p:sp>
              <p:nvSpPr>
                <p:cNvPr id="673" name="Freeform 1"/>
                <p:cNvSpPr>
                  <a:spLocks noChangeArrowheads="1"/>
                </p:cNvSpPr>
                <p:nvPr/>
              </p:nvSpPr>
              <p:spPr bwMode="auto">
                <a:xfrm>
                  <a:off x="601663" y="98425"/>
                  <a:ext cx="3702050" cy="2447925"/>
                </a:xfrm>
                <a:custGeom>
                  <a:avLst/>
                  <a:gdLst>
                    <a:gd name="T0" fmla="*/ 9847 w 10283"/>
                    <a:gd name="T1" fmla="*/ 6800 h 6801"/>
                    <a:gd name="T2" fmla="*/ 9847 w 10283"/>
                    <a:gd name="T3" fmla="*/ 6800 h 6801"/>
                    <a:gd name="T4" fmla="*/ 435 w 10283"/>
                    <a:gd name="T5" fmla="*/ 6800 h 6801"/>
                    <a:gd name="T6" fmla="*/ 0 w 10283"/>
                    <a:gd name="T7" fmla="*/ 6365 h 6801"/>
                    <a:gd name="T8" fmla="*/ 0 w 10283"/>
                    <a:gd name="T9" fmla="*/ 435 h 6801"/>
                    <a:gd name="T10" fmla="*/ 435 w 10283"/>
                    <a:gd name="T11" fmla="*/ 0 h 6801"/>
                    <a:gd name="T12" fmla="*/ 9847 w 10283"/>
                    <a:gd name="T13" fmla="*/ 0 h 6801"/>
                    <a:gd name="T14" fmla="*/ 10282 w 10283"/>
                    <a:gd name="T15" fmla="*/ 435 h 6801"/>
                    <a:gd name="T16" fmla="*/ 10282 w 10283"/>
                    <a:gd name="T17" fmla="*/ 6365 h 6801"/>
                    <a:gd name="T18" fmla="*/ 9847 w 10283"/>
                    <a:gd name="T19" fmla="*/ 6800 h 6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83" h="6801">
                      <a:moveTo>
                        <a:pt x="9847" y="6800"/>
                      </a:moveTo>
                      <a:lnTo>
                        <a:pt x="9847" y="6800"/>
                      </a:lnTo>
                      <a:cubicBezTo>
                        <a:pt x="435" y="6800"/>
                        <a:pt x="435" y="6800"/>
                        <a:pt x="435" y="6800"/>
                      </a:cubicBezTo>
                      <a:cubicBezTo>
                        <a:pt x="190" y="6800"/>
                        <a:pt x="0" y="6610"/>
                        <a:pt x="0" y="6365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0" y="0"/>
                        <a:pt x="435" y="0"/>
                      </a:cubicBezTo>
                      <a:cubicBezTo>
                        <a:pt x="9847" y="0"/>
                        <a:pt x="9847" y="0"/>
                        <a:pt x="9847" y="0"/>
                      </a:cubicBezTo>
                      <a:cubicBezTo>
                        <a:pt x="10091" y="0"/>
                        <a:pt x="10282" y="190"/>
                        <a:pt x="10282" y="435"/>
                      </a:cubicBezTo>
                      <a:cubicBezTo>
                        <a:pt x="10282" y="6365"/>
                        <a:pt x="10282" y="6365"/>
                        <a:pt x="10282" y="6365"/>
                      </a:cubicBezTo>
                      <a:cubicBezTo>
                        <a:pt x="10282" y="6610"/>
                        <a:pt x="10091" y="6800"/>
                        <a:pt x="9847" y="68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4" name="Line 2"/>
                <p:cNvSpPr>
                  <a:spLocks noChangeShapeType="1"/>
                </p:cNvSpPr>
                <p:nvPr/>
              </p:nvSpPr>
              <p:spPr bwMode="auto">
                <a:xfrm>
                  <a:off x="2687638" y="77470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" name="Line 3"/>
                <p:cNvSpPr>
                  <a:spLocks noChangeShapeType="1"/>
                </p:cNvSpPr>
                <p:nvPr/>
              </p:nvSpPr>
              <p:spPr bwMode="auto">
                <a:xfrm>
                  <a:off x="2687638" y="113665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6" name="Line 4"/>
                <p:cNvSpPr>
                  <a:spLocks noChangeShapeType="1"/>
                </p:cNvSpPr>
                <p:nvPr/>
              </p:nvSpPr>
              <p:spPr bwMode="auto">
                <a:xfrm>
                  <a:off x="2687638" y="1508125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7" name="Line 5"/>
                <p:cNvSpPr>
                  <a:spLocks noChangeShapeType="1"/>
                </p:cNvSpPr>
                <p:nvPr/>
              </p:nvSpPr>
              <p:spPr bwMode="auto">
                <a:xfrm>
                  <a:off x="2687638" y="1871663"/>
                  <a:ext cx="14097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" name="Freeform 6"/>
                <p:cNvSpPr>
                  <a:spLocks noChangeArrowheads="1"/>
                </p:cNvSpPr>
                <p:nvPr/>
              </p:nvSpPr>
              <p:spPr bwMode="auto">
                <a:xfrm>
                  <a:off x="1228725" y="568325"/>
                  <a:ext cx="676275" cy="676275"/>
                </a:xfrm>
                <a:custGeom>
                  <a:avLst/>
                  <a:gdLst>
                    <a:gd name="T0" fmla="*/ 1876 w 1877"/>
                    <a:gd name="T1" fmla="*/ 925 h 1878"/>
                    <a:gd name="T2" fmla="*/ 1876 w 1877"/>
                    <a:gd name="T3" fmla="*/ 925 h 1878"/>
                    <a:gd name="T4" fmla="*/ 925 w 1877"/>
                    <a:gd name="T5" fmla="*/ 1877 h 1878"/>
                    <a:gd name="T6" fmla="*/ 0 w 1877"/>
                    <a:gd name="T7" fmla="*/ 925 h 1878"/>
                    <a:gd name="T8" fmla="*/ 925 w 1877"/>
                    <a:gd name="T9" fmla="*/ 0 h 1878"/>
                    <a:gd name="T10" fmla="*/ 1876 w 1877"/>
                    <a:gd name="T11" fmla="*/ 925 h 1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7" h="1878">
                      <a:moveTo>
                        <a:pt x="1876" y="925"/>
                      </a:moveTo>
                      <a:lnTo>
                        <a:pt x="1876" y="925"/>
                      </a:lnTo>
                      <a:cubicBezTo>
                        <a:pt x="1876" y="1470"/>
                        <a:pt x="1441" y="1877"/>
                        <a:pt x="925" y="1877"/>
                      </a:cubicBezTo>
                      <a:cubicBezTo>
                        <a:pt x="408" y="1877"/>
                        <a:pt x="0" y="1470"/>
                        <a:pt x="0" y="925"/>
                      </a:cubicBezTo>
                      <a:cubicBezTo>
                        <a:pt x="0" y="409"/>
                        <a:pt x="408" y="0"/>
                        <a:pt x="925" y="0"/>
                      </a:cubicBezTo>
                      <a:cubicBezTo>
                        <a:pt x="1441" y="0"/>
                        <a:pt x="1876" y="409"/>
                        <a:pt x="1876" y="9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" name="Freeform 7"/>
                <p:cNvSpPr>
                  <a:spLocks noChangeArrowheads="1"/>
                </p:cNvSpPr>
                <p:nvPr/>
              </p:nvSpPr>
              <p:spPr bwMode="auto">
                <a:xfrm>
                  <a:off x="855663" y="1282700"/>
                  <a:ext cx="1430337" cy="735013"/>
                </a:xfrm>
                <a:custGeom>
                  <a:avLst/>
                  <a:gdLst>
                    <a:gd name="T0" fmla="*/ 3862 w 3972"/>
                    <a:gd name="T1" fmla="*/ 1007 h 2041"/>
                    <a:gd name="T2" fmla="*/ 3862 w 3972"/>
                    <a:gd name="T3" fmla="*/ 1007 h 2041"/>
                    <a:gd name="T4" fmla="*/ 3590 w 3972"/>
                    <a:gd name="T5" fmla="*/ 1632 h 2041"/>
                    <a:gd name="T6" fmla="*/ 1986 w 3972"/>
                    <a:gd name="T7" fmla="*/ 2040 h 2041"/>
                    <a:gd name="T8" fmla="*/ 354 w 3972"/>
                    <a:gd name="T9" fmla="*/ 1632 h 2041"/>
                    <a:gd name="T10" fmla="*/ 109 w 3972"/>
                    <a:gd name="T11" fmla="*/ 1007 h 2041"/>
                    <a:gd name="T12" fmla="*/ 1986 w 3972"/>
                    <a:gd name="T13" fmla="*/ 0 h 2041"/>
                    <a:gd name="T14" fmla="*/ 3862 w 3972"/>
                    <a:gd name="T15" fmla="*/ 1007 h 2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72" h="2041">
                      <a:moveTo>
                        <a:pt x="3862" y="1007"/>
                      </a:moveTo>
                      <a:lnTo>
                        <a:pt x="3862" y="1007"/>
                      </a:lnTo>
                      <a:cubicBezTo>
                        <a:pt x="3971" y="1225"/>
                        <a:pt x="3862" y="1496"/>
                        <a:pt x="3590" y="1632"/>
                      </a:cubicBezTo>
                      <a:cubicBezTo>
                        <a:pt x="3156" y="1877"/>
                        <a:pt x="2584" y="2040"/>
                        <a:pt x="1986" y="2040"/>
                      </a:cubicBezTo>
                      <a:cubicBezTo>
                        <a:pt x="1360" y="2040"/>
                        <a:pt x="816" y="1877"/>
                        <a:pt x="354" y="1632"/>
                      </a:cubicBezTo>
                      <a:cubicBezTo>
                        <a:pt x="109" y="1496"/>
                        <a:pt x="0" y="1225"/>
                        <a:pt x="109" y="1007"/>
                      </a:cubicBezTo>
                      <a:cubicBezTo>
                        <a:pt x="354" y="408"/>
                        <a:pt x="1115" y="0"/>
                        <a:pt x="1986" y="0"/>
                      </a:cubicBezTo>
                      <a:cubicBezTo>
                        <a:pt x="2856" y="0"/>
                        <a:pt x="3618" y="408"/>
                        <a:pt x="3862" y="10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70" name="Rectangle 669"/>
            <p:cNvSpPr/>
            <p:nvPr/>
          </p:nvSpPr>
          <p:spPr>
            <a:xfrm>
              <a:off x="1392237" y="0"/>
              <a:ext cx="718973" cy="3914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10485893" y="3956819"/>
            <a:ext cx="794641" cy="793750"/>
            <a:chOff x="4159092" y="0"/>
            <a:chExt cx="794641" cy="793750"/>
          </a:xfrm>
        </p:grpSpPr>
        <p:grpSp>
          <p:nvGrpSpPr>
            <p:cNvPr id="324" name="Group 323"/>
            <p:cNvGrpSpPr/>
            <p:nvPr/>
          </p:nvGrpSpPr>
          <p:grpSpPr>
            <a:xfrm>
              <a:off x="4159092" y="0"/>
              <a:ext cx="794641" cy="793750"/>
              <a:chOff x="8050769" y="5625455"/>
              <a:chExt cx="794641" cy="793750"/>
            </a:xfrm>
          </p:grpSpPr>
          <p:sp>
            <p:nvSpPr>
              <p:cNvPr id="326" name="TextBox 325"/>
              <p:cNvSpPr txBox="1"/>
              <p:nvPr/>
            </p:nvSpPr>
            <p:spPr>
              <a:xfrm>
                <a:off x="8050769" y="6234539"/>
                <a:ext cx="7946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On-Premises</a:t>
                </a:r>
              </a:p>
            </p:txBody>
          </p:sp>
          <p:grpSp>
            <p:nvGrpSpPr>
              <p:cNvPr id="327" name="Group 326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328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1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2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3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4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5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6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7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8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9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1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2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3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4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5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8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9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0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1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2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3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4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5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6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7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1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2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5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6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8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2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3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25" name="Rectangle 324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11" name="Group 310"/>
          <p:cNvGrpSpPr/>
          <p:nvPr/>
        </p:nvGrpSpPr>
        <p:grpSpPr>
          <a:xfrm>
            <a:off x="2810105" y="3847945"/>
            <a:ext cx="818491" cy="666436"/>
            <a:chOff x="2484614" y="0"/>
            <a:chExt cx="818491" cy="666436"/>
          </a:xfrm>
        </p:grpSpPr>
        <p:grpSp>
          <p:nvGrpSpPr>
            <p:cNvPr id="312" name="Group 311"/>
            <p:cNvGrpSpPr/>
            <p:nvPr/>
          </p:nvGrpSpPr>
          <p:grpSpPr>
            <a:xfrm>
              <a:off x="2548114" y="0"/>
              <a:ext cx="691491" cy="666436"/>
              <a:chOff x="5096228" y="3453476"/>
              <a:chExt cx="691491" cy="66643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5096228" y="3453476"/>
                <a:ext cx="691491" cy="227770"/>
                <a:chOff x="77788" y="1938338"/>
                <a:chExt cx="1744662" cy="574675"/>
              </a:xfrm>
            </p:grpSpPr>
            <p:sp>
              <p:nvSpPr>
                <p:cNvPr id="316" name="Freeform 22"/>
                <p:cNvSpPr>
                  <a:spLocks noChangeArrowheads="1"/>
                </p:cNvSpPr>
                <p:nvPr/>
              </p:nvSpPr>
              <p:spPr bwMode="auto">
                <a:xfrm>
                  <a:off x="77788" y="1938338"/>
                  <a:ext cx="1744662" cy="574675"/>
                </a:xfrm>
                <a:custGeom>
                  <a:avLst/>
                  <a:gdLst>
                    <a:gd name="T0" fmla="*/ 4656 w 4845"/>
                    <a:gd name="T1" fmla="*/ 1594 h 1595"/>
                    <a:gd name="T2" fmla="*/ 4656 w 4845"/>
                    <a:gd name="T3" fmla="*/ 1594 h 1595"/>
                    <a:gd name="T4" fmla="*/ 188 w 4845"/>
                    <a:gd name="T5" fmla="*/ 1594 h 1595"/>
                    <a:gd name="T6" fmla="*/ 0 w 4845"/>
                    <a:gd name="T7" fmla="*/ 1407 h 1595"/>
                    <a:gd name="T8" fmla="*/ 0 w 4845"/>
                    <a:gd name="T9" fmla="*/ 188 h 1595"/>
                    <a:gd name="T10" fmla="*/ 188 w 4845"/>
                    <a:gd name="T11" fmla="*/ 0 h 1595"/>
                    <a:gd name="T12" fmla="*/ 4656 w 4845"/>
                    <a:gd name="T13" fmla="*/ 0 h 1595"/>
                    <a:gd name="T14" fmla="*/ 4844 w 4845"/>
                    <a:gd name="T15" fmla="*/ 188 h 1595"/>
                    <a:gd name="T16" fmla="*/ 4844 w 4845"/>
                    <a:gd name="T17" fmla="*/ 1407 h 1595"/>
                    <a:gd name="T18" fmla="*/ 4656 w 4845"/>
                    <a:gd name="T19" fmla="*/ 1594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5" h="1595">
                      <a:moveTo>
                        <a:pt x="4656" y="1594"/>
                      </a:moveTo>
                      <a:lnTo>
                        <a:pt x="4656" y="1594"/>
                      </a:lnTo>
                      <a:cubicBezTo>
                        <a:pt x="188" y="1594"/>
                        <a:pt x="188" y="1594"/>
                        <a:pt x="188" y="1594"/>
                      </a:cubicBezTo>
                      <a:cubicBezTo>
                        <a:pt x="94" y="1594"/>
                        <a:pt x="0" y="1500"/>
                        <a:pt x="0" y="140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94"/>
                        <a:pt x="94" y="0"/>
                        <a:pt x="188" y="0"/>
                      </a:cubicBezTo>
                      <a:cubicBezTo>
                        <a:pt x="4656" y="0"/>
                        <a:pt x="4656" y="0"/>
                        <a:pt x="4656" y="0"/>
                      </a:cubicBezTo>
                      <a:cubicBezTo>
                        <a:pt x="4781" y="0"/>
                        <a:pt x="4844" y="94"/>
                        <a:pt x="4844" y="188"/>
                      </a:cubicBezTo>
                      <a:cubicBezTo>
                        <a:pt x="4844" y="1407"/>
                        <a:pt x="4844" y="1407"/>
                        <a:pt x="4844" y="1407"/>
                      </a:cubicBezTo>
                      <a:cubicBezTo>
                        <a:pt x="4844" y="1500"/>
                        <a:pt x="4781" y="1594"/>
                        <a:pt x="4656" y="159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7" name="Freeform 23"/>
                <p:cNvSpPr>
                  <a:spLocks noChangeArrowheads="1"/>
                </p:cNvSpPr>
                <p:nvPr/>
              </p:nvSpPr>
              <p:spPr bwMode="auto">
                <a:xfrm>
                  <a:off x="212725" y="2163763"/>
                  <a:ext cx="415925" cy="101600"/>
                </a:xfrm>
                <a:custGeom>
                  <a:avLst/>
                  <a:gdLst>
                    <a:gd name="T0" fmla="*/ 1094 w 1157"/>
                    <a:gd name="T1" fmla="*/ 282 h 283"/>
                    <a:gd name="T2" fmla="*/ 1094 w 1157"/>
                    <a:gd name="T3" fmla="*/ 282 h 283"/>
                    <a:gd name="T4" fmla="*/ 63 w 1157"/>
                    <a:gd name="T5" fmla="*/ 282 h 283"/>
                    <a:gd name="T6" fmla="*/ 0 w 1157"/>
                    <a:gd name="T7" fmla="*/ 219 h 283"/>
                    <a:gd name="T8" fmla="*/ 0 w 1157"/>
                    <a:gd name="T9" fmla="*/ 63 h 283"/>
                    <a:gd name="T10" fmla="*/ 63 w 1157"/>
                    <a:gd name="T11" fmla="*/ 0 h 283"/>
                    <a:gd name="T12" fmla="*/ 1094 w 1157"/>
                    <a:gd name="T13" fmla="*/ 0 h 283"/>
                    <a:gd name="T14" fmla="*/ 1156 w 1157"/>
                    <a:gd name="T15" fmla="*/ 63 h 283"/>
                    <a:gd name="T16" fmla="*/ 1156 w 1157"/>
                    <a:gd name="T17" fmla="*/ 219 h 283"/>
                    <a:gd name="T18" fmla="*/ 1094 w 1157"/>
                    <a:gd name="T19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7" h="283">
                      <a:moveTo>
                        <a:pt x="1094" y="282"/>
                      </a:moveTo>
                      <a:lnTo>
                        <a:pt x="1094" y="282"/>
                      </a:lnTo>
                      <a:cubicBezTo>
                        <a:pt x="63" y="282"/>
                        <a:pt x="63" y="282"/>
                        <a:pt x="63" y="282"/>
                      </a:cubicBezTo>
                      <a:cubicBezTo>
                        <a:pt x="31" y="282"/>
                        <a:pt x="0" y="250"/>
                        <a:pt x="0" y="219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32"/>
                        <a:pt x="31" y="0"/>
                        <a:pt x="63" y="0"/>
                      </a:cubicBezTo>
                      <a:cubicBezTo>
                        <a:pt x="1094" y="0"/>
                        <a:pt x="1094" y="0"/>
                        <a:pt x="1094" y="0"/>
                      </a:cubicBezTo>
                      <a:cubicBezTo>
                        <a:pt x="1125" y="0"/>
                        <a:pt x="1156" y="32"/>
                        <a:pt x="1156" y="63"/>
                      </a:cubicBezTo>
                      <a:cubicBezTo>
                        <a:pt x="1156" y="219"/>
                        <a:pt x="1156" y="219"/>
                        <a:pt x="1156" y="219"/>
                      </a:cubicBezTo>
                      <a:cubicBezTo>
                        <a:pt x="1156" y="250"/>
                        <a:pt x="1125" y="282"/>
                        <a:pt x="1094" y="28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Freeform 24"/>
                <p:cNvSpPr>
                  <a:spLocks noChangeArrowheads="1"/>
                </p:cNvSpPr>
                <p:nvPr/>
              </p:nvSpPr>
              <p:spPr bwMode="auto">
                <a:xfrm>
                  <a:off x="719138" y="2422525"/>
                  <a:ext cx="393700" cy="90488"/>
                </a:xfrm>
                <a:custGeom>
                  <a:avLst/>
                  <a:gdLst>
                    <a:gd name="T0" fmla="*/ 0 w 1095"/>
                    <a:gd name="T1" fmla="*/ 250 h 251"/>
                    <a:gd name="T2" fmla="*/ 0 w 1095"/>
                    <a:gd name="T3" fmla="*/ 250 h 251"/>
                    <a:gd name="T4" fmla="*/ 188 w 1095"/>
                    <a:gd name="T5" fmla="*/ 31 h 251"/>
                    <a:gd name="T6" fmla="*/ 250 w 1095"/>
                    <a:gd name="T7" fmla="*/ 0 h 251"/>
                    <a:gd name="T8" fmla="*/ 1032 w 1095"/>
                    <a:gd name="T9" fmla="*/ 0 h 251"/>
                    <a:gd name="T10" fmla="*/ 1094 w 1095"/>
                    <a:gd name="T11" fmla="*/ 94 h 251"/>
                    <a:gd name="T12" fmla="*/ 1094 w 1095"/>
                    <a:gd name="T13" fmla="*/ 21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5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188" y="31"/>
                        <a:pt x="188" y="31"/>
                        <a:pt x="188" y="31"/>
                      </a:cubicBezTo>
                      <a:cubicBezTo>
                        <a:pt x="188" y="0"/>
                        <a:pt x="219" y="0"/>
                        <a:pt x="250" y="0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1063" y="0"/>
                        <a:pt x="1094" y="31"/>
                        <a:pt x="1094" y="94"/>
                      </a:cubicBezTo>
                      <a:cubicBezTo>
                        <a:pt x="1094" y="219"/>
                        <a:pt x="1094" y="219"/>
                        <a:pt x="1094" y="2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9" name="Oval 318"/>
                <p:cNvSpPr/>
                <p:nvPr/>
              </p:nvSpPr>
              <p:spPr bwMode="auto">
                <a:xfrm>
                  <a:off x="1250948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20" name="Oval 319"/>
                <p:cNvSpPr/>
                <p:nvPr/>
              </p:nvSpPr>
              <p:spPr bwMode="auto">
                <a:xfrm>
                  <a:off x="1363132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21" name="Oval 320"/>
                <p:cNvSpPr/>
                <p:nvPr/>
              </p:nvSpPr>
              <p:spPr bwMode="auto">
                <a:xfrm>
                  <a:off x="1475315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22" name="Oval 321"/>
                <p:cNvSpPr/>
                <p:nvPr/>
              </p:nvSpPr>
              <p:spPr bwMode="auto">
                <a:xfrm>
                  <a:off x="1587499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74" name="Oval 373"/>
                <p:cNvSpPr/>
                <p:nvPr/>
              </p:nvSpPr>
              <p:spPr bwMode="auto">
                <a:xfrm>
                  <a:off x="1250948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75" name="Oval 374"/>
                <p:cNvSpPr/>
                <p:nvPr/>
              </p:nvSpPr>
              <p:spPr bwMode="auto">
                <a:xfrm>
                  <a:off x="1363132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76" name="Oval 375"/>
                <p:cNvSpPr/>
                <p:nvPr/>
              </p:nvSpPr>
              <p:spPr bwMode="auto">
                <a:xfrm>
                  <a:off x="1475315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377" name="Oval 376"/>
                <p:cNvSpPr/>
                <p:nvPr/>
              </p:nvSpPr>
              <p:spPr bwMode="auto">
                <a:xfrm>
                  <a:off x="1587499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315" name="TextBox 314"/>
              <p:cNvSpPr txBox="1"/>
              <p:nvPr/>
            </p:nvSpPr>
            <p:spPr>
              <a:xfrm>
                <a:off x="5099733" y="3750580"/>
                <a:ext cx="684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 ADC/</a:t>
                </a:r>
                <a:br>
                  <a:rPr lang="en-US" sz="1200" dirty="0"/>
                </a:br>
                <a:r>
                  <a:rPr lang="en-US" sz="1200" dirty="0"/>
                  <a:t>Gateway</a:t>
                </a:r>
              </a:p>
            </p:txBody>
          </p:sp>
        </p:grpSp>
        <p:sp>
          <p:nvSpPr>
            <p:cNvPr id="313" name="Rectangle 312"/>
            <p:cNvSpPr/>
            <p:nvPr/>
          </p:nvSpPr>
          <p:spPr>
            <a:xfrm>
              <a:off x="2484614" y="0"/>
              <a:ext cx="818491" cy="227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530B2BF-42E8-4407-82E4-D4A1E0CF88CF}"/>
              </a:ext>
            </a:extLst>
          </p:cNvPr>
          <p:cNvGrpSpPr/>
          <p:nvPr/>
        </p:nvGrpSpPr>
        <p:grpSpPr>
          <a:xfrm>
            <a:off x="10477500" y="2522930"/>
            <a:ext cx="804232" cy="665888"/>
            <a:chOff x="311278" y="0"/>
            <a:chExt cx="804232" cy="665888"/>
          </a:xfrm>
        </p:grpSpPr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516259D3-0486-469C-93E4-F2F5A5E3622D}"/>
                </a:ext>
              </a:extLst>
            </p:cNvPr>
            <p:cNvGrpSpPr/>
            <p:nvPr/>
          </p:nvGrpSpPr>
          <p:grpSpPr>
            <a:xfrm>
              <a:off x="374778" y="0"/>
              <a:ext cx="677232" cy="665888"/>
              <a:chOff x="749556" y="1718664"/>
              <a:chExt cx="677232" cy="665888"/>
            </a:xfrm>
          </p:grpSpPr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C3C00385-A783-4E2F-8011-E6E463248234}"/>
                  </a:ext>
                </a:extLst>
              </p:cNvPr>
              <p:cNvSpPr txBox="1"/>
              <p:nvPr/>
            </p:nvSpPr>
            <p:spPr>
              <a:xfrm>
                <a:off x="908636" y="2199886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22D74D1B-31E3-4631-8009-A9426035D26C}"/>
                  </a:ext>
                </a:extLst>
              </p:cNvPr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384" name="Freeform 13">
                  <a:extLst>
                    <a:ext uri="{FF2B5EF4-FFF2-40B4-BE49-F238E27FC236}">
                      <a16:creationId xmlns:a16="http://schemas.microsoft.com/office/drawing/2014/main" id="{0A7696EC-6D3C-47D4-91DF-B4637BC6B2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5" name="Freeform 14">
                  <a:extLst>
                    <a:ext uri="{FF2B5EF4-FFF2-40B4-BE49-F238E27FC236}">
                      <a16:creationId xmlns:a16="http://schemas.microsoft.com/office/drawing/2014/main" id="{AAD1248D-658D-4B4D-B37B-9341D9277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436A0023-DC5B-472A-B833-6A41A9F45BAB}"/>
                </a:ext>
              </a:extLst>
            </p:cNvPr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9753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/>
          <p:cNvSpPr/>
          <p:nvPr/>
        </p:nvSpPr>
        <p:spPr>
          <a:xfrm>
            <a:off x="2505283" y="1255873"/>
            <a:ext cx="9303759" cy="5490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62" name="Rectangle 161"/>
          <p:cNvSpPr/>
          <p:nvPr/>
        </p:nvSpPr>
        <p:spPr>
          <a:xfrm>
            <a:off x="517013" y="1422002"/>
            <a:ext cx="1929312" cy="4578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4" name="Rectangle 263"/>
          <p:cNvSpPr/>
          <p:nvPr/>
        </p:nvSpPr>
        <p:spPr>
          <a:xfrm>
            <a:off x="2687399" y="1425381"/>
            <a:ext cx="2200485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8" name="Rounded Rectangle 267"/>
          <p:cNvSpPr/>
          <p:nvPr/>
        </p:nvSpPr>
        <p:spPr>
          <a:xfrm>
            <a:off x="962950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Users</a:t>
            </a:r>
          </a:p>
        </p:txBody>
      </p:sp>
      <p:sp>
        <p:nvSpPr>
          <p:cNvPr id="269" name="Rounded Rectangle 268"/>
          <p:cNvSpPr/>
          <p:nvPr/>
        </p:nvSpPr>
        <p:spPr>
          <a:xfrm>
            <a:off x="3264144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</a:t>
            </a:r>
          </a:p>
        </p:txBody>
      </p:sp>
      <p:sp>
        <p:nvSpPr>
          <p:cNvPr id="437" name="Rectangle 436"/>
          <p:cNvSpPr/>
          <p:nvPr/>
        </p:nvSpPr>
        <p:spPr>
          <a:xfrm>
            <a:off x="7603163" y="1421626"/>
            <a:ext cx="1645920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71" name="Rounded Rectangle 270"/>
          <p:cNvSpPr/>
          <p:nvPr/>
        </p:nvSpPr>
        <p:spPr>
          <a:xfrm>
            <a:off x="7909053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365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Virtual Apps and Desktops – Customer Managed/Hybrid Cloud</a:t>
            </a:r>
          </a:p>
        </p:txBody>
      </p:sp>
      <p:cxnSp>
        <p:nvCxnSpPr>
          <p:cNvPr id="470" name="Straight Connector 469"/>
          <p:cNvCxnSpPr>
            <a:stCxn id="570" idx="3"/>
            <a:endCxn id="475" idx="1"/>
          </p:cNvCxnSpPr>
          <p:nvPr/>
        </p:nvCxnSpPr>
        <p:spPr>
          <a:xfrm flipV="1">
            <a:off x="1258204" y="3954653"/>
            <a:ext cx="293226" cy="394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475" idx="3"/>
            <a:endCxn id="490" idx="1"/>
          </p:cNvCxnSpPr>
          <p:nvPr/>
        </p:nvCxnSpPr>
        <p:spPr>
          <a:xfrm>
            <a:off x="2402813" y="3954653"/>
            <a:ext cx="403371" cy="323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Group 472"/>
          <p:cNvGrpSpPr/>
          <p:nvPr/>
        </p:nvGrpSpPr>
        <p:grpSpPr>
          <a:xfrm>
            <a:off x="1551430" y="3706151"/>
            <a:ext cx="851383" cy="751004"/>
            <a:chOff x="1008000" y="0"/>
            <a:chExt cx="851383" cy="751004"/>
          </a:xfrm>
        </p:grpSpPr>
        <p:grpSp>
          <p:nvGrpSpPr>
            <p:cNvPr id="474" name="Group 473"/>
            <p:cNvGrpSpPr/>
            <p:nvPr/>
          </p:nvGrpSpPr>
          <p:grpSpPr>
            <a:xfrm>
              <a:off x="1071500" y="0"/>
              <a:ext cx="724383" cy="751004"/>
              <a:chOff x="2060839" y="3184242"/>
              <a:chExt cx="724383" cy="751004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2060839" y="3184242"/>
                <a:ext cx="724383" cy="497004"/>
                <a:chOff x="2137289" y="2658063"/>
                <a:chExt cx="3423533" cy="2348911"/>
              </a:xfrm>
            </p:grpSpPr>
            <p:sp>
              <p:nvSpPr>
                <p:cNvPr id="478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0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1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2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3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Oval 486"/>
                <p:cNvSpPr/>
                <p:nvPr/>
              </p:nvSpPr>
              <p:spPr bwMode="auto">
                <a:xfrm>
                  <a:off x="5122090" y="4562499"/>
                  <a:ext cx="93436" cy="0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477" name="TextBox 476"/>
              <p:cNvSpPr txBox="1"/>
              <p:nvPr/>
            </p:nvSpPr>
            <p:spPr>
              <a:xfrm>
                <a:off x="2183766" y="3750580"/>
                <a:ext cx="478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Devices</a:t>
                </a:r>
              </a:p>
            </p:txBody>
          </p:sp>
        </p:grpSp>
        <p:sp>
          <p:nvSpPr>
            <p:cNvPr id="475" name="Rectangle 474"/>
            <p:cNvSpPr/>
            <p:nvPr/>
          </p:nvSpPr>
          <p:spPr>
            <a:xfrm>
              <a:off x="1008000" y="0"/>
              <a:ext cx="851383" cy="4970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68" name="Group 567"/>
          <p:cNvGrpSpPr/>
          <p:nvPr/>
        </p:nvGrpSpPr>
        <p:grpSpPr>
          <a:xfrm>
            <a:off x="574004" y="3681138"/>
            <a:ext cx="684200" cy="808920"/>
            <a:chOff x="1846243" y="0"/>
            <a:chExt cx="684200" cy="808920"/>
          </a:xfrm>
        </p:grpSpPr>
        <p:grpSp>
          <p:nvGrpSpPr>
            <p:cNvPr id="569" name="Group 568"/>
            <p:cNvGrpSpPr/>
            <p:nvPr/>
          </p:nvGrpSpPr>
          <p:grpSpPr>
            <a:xfrm>
              <a:off x="1909743" y="0"/>
              <a:ext cx="557200" cy="808920"/>
              <a:chOff x="3643603" y="1868177"/>
              <a:chExt cx="557200" cy="808920"/>
            </a:xfrm>
          </p:grpSpPr>
          <p:sp>
            <p:nvSpPr>
              <p:cNvPr id="571" name="TextBox 570"/>
              <p:cNvSpPr txBox="1"/>
              <p:nvPr/>
            </p:nvSpPr>
            <p:spPr>
              <a:xfrm>
                <a:off x="3777132" y="2492431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</a:t>
                </a:r>
              </a:p>
            </p:txBody>
          </p:sp>
          <p:grpSp>
            <p:nvGrpSpPr>
              <p:cNvPr id="572" name="Group 571"/>
              <p:cNvGrpSpPr/>
              <p:nvPr/>
            </p:nvGrpSpPr>
            <p:grpSpPr>
              <a:xfrm>
                <a:off x="3643603" y="1868177"/>
                <a:ext cx="557200" cy="554920"/>
                <a:chOff x="6684963" y="4586288"/>
                <a:chExt cx="2716212" cy="2705100"/>
              </a:xfrm>
            </p:grpSpPr>
            <p:sp>
              <p:nvSpPr>
                <p:cNvPr id="573" name="Freeform 26"/>
                <p:cNvSpPr>
                  <a:spLocks noChangeArrowheads="1"/>
                </p:cNvSpPr>
                <p:nvPr/>
              </p:nvSpPr>
              <p:spPr bwMode="auto">
                <a:xfrm>
                  <a:off x="7377113" y="4586288"/>
                  <a:ext cx="1308100" cy="1308100"/>
                </a:xfrm>
                <a:custGeom>
                  <a:avLst/>
                  <a:gdLst>
                    <a:gd name="T0" fmla="*/ 3632 w 3633"/>
                    <a:gd name="T1" fmla="*/ 1801 h 3634"/>
                    <a:gd name="T2" fmla="*/ 3632 w 3633"/>
                    <a:gd name="T3" fmla="*/ 1801 h 3634"/>
                    <a:gd name="T4" fmla="*/ 1800 w 3633"/>
                    <a:gd name="T5" fmla="*/ 3633 h 3634"/>
                    <a:gd name="T6" fmla="*/ 0 w 3633"/>
                    <a:gd name="T7" fmla="*/ 1801 h 3634"/>
                    <a:gd name="T8" fmla="*/ 1800 w 3633"/>
                    <a:gd name="T9" fmla="*/ 0 h 3634"/>
                    <a:gd name="T10" fmla="*/ 3632 w 3633"/>
                    <a:gd name="T11" fmla="*/ 1801 h 3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33" h="3634">
                      <a:moveTo>
                        <a:pt x="3632" y="1801"/>
                      </a:moveTo>
                      <a:lnTo>
                        <a:pt x="3632" y="1801"/>
                      </a:lnTo>
                      <a:cubicBezTo>
                        <a:pt x="3632" y="2825"/>
                        <a:pt x="2825" y="3633"/>
                        <a:pt x="1800" y="3633"/>
                      </a:cubicBezTo>
                      <a:cubicBezTo>
                        <a:pt x="807" y="3633"/>
                        <a:pt x="0" y="2825"/>
                        <a:pt x="0" y="1801"/>
                      </a:cubicBezTo>
                      <a:cubicBezTo>
                        <a:pt x="0" y="808"/>
                        <a:pt x="807" y="0"/>
                        <a:pt x="1800" y="0"/>
                      </a:cubicBezTo>
                      <a:cubicBezTo>
                        <a:pt x="2825" y="0"/>
                        <a:pt x="3632" y="808"/>
                        <a:pt x="3632" y="18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Freeform 27"/>
                <p:cNvSpPr>
                  <a:spLocks noChangeArrowheads="1"/>
                </p:cNvSpPr>
                <p:nvPr/>
              </p:nvSpPr>
              <p:spPr bwMode="auto">
                <a:xfrm>
                  <a:off x="6684963" y="5949950"/>
                  <a:ext cx="2716212" cy="1341438"/>
                </a:xfrm>
                <a:custGeom>
                  <a:avLst/>
                  <a:gdLst>
                    <a:gd name="T0" fmla="*/ 7356 w 7544"/>
                    <a:gd name="T1" fmla="*/ 1799 h 3725"/>
                    <a:gd name="T2" fmla="*/ 7356 w 7544"/>
                    <a:gd name="T3" fmla="*/ 1799 h 3725"/>
                    <a:gd name="T4" fmla="*/ 5091 w 7544"/>
                    <a:gd name="T5" fmla="*/ 30 h 3725"/>
                    <a:gd name="T6" fmla="*/ 4657 w 7544"/>
                    <a:gd name="T7" fmla="*/ 248 h 3725"/>
                    <a:gd name="T8" fmla="*/ 3725 w 7544"/>
                    <a:gd name="T9" fmla="*/ 2296 h 3725"/>
                    <a:gd name="T10" fmla="*/ 2825 w 7544"/>
                    <a:gd name="T11" fmla="*/ 279 h 3725"/>
                    <a:gd name="T12" fmla="*/ 2359 w 7544"/>
                    <a:gd name="T13" fmla="*/ 61 h 3725"/>
                    <a:gd name="T14" fmla="*/ 187 w 7544"/>
                    <a:gd name="T15" fmla="*/ 1799 h 3725"/>
                    <a:gd name="T16" fmla="*/ 684 w 7544"/>
                    <a:gd name="T17" fmla="*/ 2979 h 3725"/>
                    <a:gd name="T18" fmla="*/ 3757 w 7544"/>
                    <a:gd name="T19" fmla="*/ 3724 h 3725"/>
                    <a:gd name="T20" fmla="*/ 6861 w 7544"/>
                    <a:gd name="T21" fmla="*/ 2979 h 3725"/>
                    <a:gd name="T22" fmla="*/ 7356 w 7544"/>
                    <a:gd name="T23" fmla="*/ 1799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44" h="3725">
                      <a:moveTo>
                        <a:pt x="7356" y="1799"/>
                      </a:moveTo>
                      <a:lnTo>
                        <a:pt x="7356" y="1799"/>
                      </a:lnTo>
                      <a:cubicBezTo>
                        <a:pt x="6985" y="993"/>
                        <a:pt x="6177" y="341"/>
                        <a:pt x="5091" y="30"/>
                      </a:cubicBezTo>
                      <a:cubicBezTo>
                        <a:pt x="4936" y="0"/>
                        <a:pt x="4750" y="93"/>
                        <a:pt x="4657" y="248"/>
                      </a:cubicBezTo>
                      <a:cubicBezTo>
                        <a:pt x="3725" y="2296"/>
                        <a:pt x="3725" y="2296"/>
                        <a:pt x="3725" y="2296"/>
                      </a:cubicBezTo>
                      <a:cubicBezTo>
                        <a:pt x="2825" y="279"/>
                        <a:pt x="2825" y="279"/>
                        <a:pt x="2825" y="279"/>
                      </a:cubicBezTo>
                      <a:cubicBezTo>
                        <a:pt x="2732" y="124"/>
                        <a:pt x="2546" y="0"/>
                        <a:pt x="2359" y="61"/>
                      </a:cubicBezTo>
                      <a:cubicBezTo>
                        <a:pt x="1335" y="372"/>
                        <a:pt x="529" y="993"/>
                        <a:pt x="187" y="1799"/>
                      </a:cubicBezTo>
                      <a:cubicBezTo>
                        <a:pt x="0" y="2204"/>
                        <a:pt x="218" y="2700"/>
                        <a:pt x="684" y="2979"/>
                      </a:cubicBezTo>
                      <a:cubicBezTo>
                        <a:pt x="1553" y="3445"/>
                        <a:pt x="2608" y="3724"/>
                        <a:pt x="3757" y="3724"/>
                      </a:cubicBezTo>
                      <a:cubicBezTo>
                        <a:pt x="4936" y="3724"/>
                        <a:pt x="5992" y="3445"/>
                        <a:pt x="6861" y="2979"/>
                      </a:cubicBezTo>
                      <a:cubicBezTo>
                        <a:pt x="7326" y="2700"/>
                        <a:pt x="7543" y="2204"/>
                        <a:pt x="7356" y="179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70" name="Rectangle 569"/>
            <p:cNvSpPr/>
            <p:nvPr/>
          </p:nvSpPr>
          <p:spPr>
            <a:xfrm>
              <a:off x="1846243" y="0"/>
              <a:ext cx="684200" cy="554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31" name="Group 730"/>
          <p:cNvGrpSpPr/>
          <p:nvPr/>
        </p:nvGrpSpPr>
        <p:grpSpPr>
          <a:xfrm>
            <a:off x="7968224" y="2396988"/>
            <a:ext cx="928652" cy="865848"/>
            <a:chOff x="1919217" y="0"/>
            <a:chExt cx="928652" cy="865848"/>
          </a:xfrm>
        </p:grpSpPr>
        <p:grpSp>
          <p:nvGrpSpPr>
            <p:cNvPr id="732" name="Group 731"/>
            <p:cNvGrpSpPr/>
            <p:nvPr/>
          </p:nvGrpSpPr>
          <p:grpSpPr>
            <a:xfrm>
              <a:off x="1919217" y="0"/>
              <a:ext cx="928652" cy="865848"/>
              <a:chOff x="3838434" y="1518704"/>
              <a:chExt cx="928652" cy="865848"/>
            </a:xfrm>
          </p:grpSpPr>
          <p:sp>
            <p:nvSpPr>
              <p:cNvPr id="734" name="TextBox 733"/>
              <p:cNvSpPr txBox="1"/>
              <p:nvPr/>
            </p:nvSpPr>
            <p:spPr>
              <a:xfrm>
                <a:off x="3838434" y="2199886"/>
                <a:ext cx="9286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Apps</a:t>
                </a:r>
              </a:p>
            </p:txBody>
          </p:sp>
          <p:grpSp>
            <p:nvGrpSpPr>
              <p:cNvPr id="735" name="Group 734"/>
              <p:cNvGrpSpPr/>
              <p:nvPr/>
            </p:nvGrpSpPr>
            <p:grpSpPr>
              <a:xfrm>
                <a:off x="3991757" y="1518704"/>
                <a:ext cx="622007" cy="611848"/>
                <a:chOff x="5921375" y="84138"/>
                <a:chExt cx="3013075" cy="2963862"/>
              </a:xfrm>
            </p:grpSpPr>
            <p:sp>
              <p:nvSpPr>
                <p:cNvPr id="736" name="Freeform 1"/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" name="Freeform 2"/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8" name="Freeform 3"/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9" name="Freeform 4"/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" name="Freeform 5"/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" name="Freeform 6"/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2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" name="Line 8"/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" name="Freeform 9"/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5" name="Freeform 10"/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6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" name="Line 12"/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" name="Freeform 13"/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9" name="Freeform 14"/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" name="Line 16"/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" name="Freeform 17"/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3" name="Freeform 18"/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" name="Line 20"/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33" name="Rectangle 732"/>
            <p:cNvSpPr/>
            <p:nvPr/>
          </p:nvSpPr>
          <p:spPr>
            <a:xfrm>
              <a:off x="2009040" y="0"/>
              <a:ext cx="749007" cy="6118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56" name="Group 755"/>
          <p:cNvGrpSpPr/>
          <p:nvPr/>
        </p:nvGrpSpPr>
        <p:grpSpPr>
          <a:xfrm>
            <a:off x="7866370" y="4897834"/>
            <a:ext cx="1132361" cy="881906"/>
            <a:chOff x="3631261" y="0"/>
            <a:chExt cx="1132361" cy="881906"/>
          </a:xfrm>
        </p:grpSpPr>
        <p:grpSp>
          <p:nvGrpSpPr>
            <p:cNvPr id="757" name="Group 756"/>
            <p:cNvGrpSpPr/>
            <p:nvPr/>
          </p:nvGrpSpPr>
          <p:grpSpPr>
            <a:xfrm>
              <a:off x="3631261" y="0"/>
              <a:ext cx="1132361" cy="881906"/>
              <a:chOff x="7028419" y="1502646"/>
              <a:chExt cx="1132361" cy="881906"/>
            </a:xfrm>
          </p:grpSpPr>
          <p:sp>
            <p:nvSpPr>
              <p:cNvPr id="759" name="TextBox 758"/>
              <p:cNvSpPr txBox="1"/>
              <p:nvPr/>
            </p:nvSpPr>
            <p:spPr>
              <a:xfrm>
                <a:off x="7028419" y="2199886"/>
                <a:ext cx="11323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Desktop</a:t>
                </a:r>
              </a:p>
            </p:txBody>
          </p:sp>
          <p:grpSp>
            <p:nvGrpSpPr>
              <p:cNvPr id="760" name="Group 759"/>
              <p:cNvGrpSpPr/>
              <p:nvPr/>
            </p:nvGrpSpPr>
            <p:grpSpPr>
              <a:xfrm>
                <a:off x="7248366" y="1502646"/>
                <a:ext cx="692466" cy="627906"/>
                <a:chOff x="876300" y="4552950"/>
                <a:chExt cx="3354388" cy="3041650"/>
              </a:xfrm>
            </p:grpSpPr>
            <p:sp>
              <p:nvSpPr>
                <p:cNvPr id="761" name="Freeform 34"/>
                <p:cNvSpPr>
                  <a:spLocks noChangeArrowheads="1"/>
                </p:cNvSpPr>
                <p:nvPr/>
              </p:nvSpPr>
              <p:spPr bwMode="auto">
                <a:xfrm>
                  <a:off x="3194050" y="4552950"/>
                  <a:ext cx="1036638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2" name="Freeform 38"/>
                <p:cNvSpPr>
                  <a:spLocks noChangeArrowheads="1"/>
                </p:cNvSpPr>
                <p:nvPr/>
              </p:nvSpPr>
              <p:spPr bwMode="auto">
                <a:xfrm>
                  <a:off x="2030413" y="4552950"/>
                  <a:ext cx="1036637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3" name="Freeform 42"/>
                <p:cNvSpPr>
                  <a:spLocks noChangeArrowheads="1"/>
                </p:cNvSpPr>
                <p:nvPr/>
              </p:nvSpPr>
              <p:spPr bwMode="auto">
                <a:xfrm>
                  <a:off x="876300" y="4552950"/>
                  <a:ext cx="1027113" cy="1027113"/>
                </a:xfrm>
                <a:custGeom>
                  <a:avLst/>
                  <a:gdLst>
                    <a:gd name="T0" fmla="*/ 1412 w 2854"/>
                    <a:gd name="T1" fmla="*/ 0 h 2854"/>
                    <a:gd name="T2" fmla="*/ 1412 w 2854"/>
                    <a:gd name="T3" fmla="*/ 0 h 2854"/>
                    <a:gd name="T4" fmla="*/ 0 w 2854"/>
                    <a:gd name="T5" fmla="*/ 1413 h 2854"/>
                    <a:gd name="T6" fmla="*/ 1412 w 2854"/>
                    <a:gd name="T7" fmla="*/ 2853 h 2854"/>
                    <a:gd name="T8" fmla="*/ 2853 w 2854"/>
                    <a:gd name="T9" fmla="*/ 1413 h 2854"/>
                    <a:gd name="T10" fmla="*/ 1412 w 2854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4" h="2854">
                      <a:moveTo>
                        <a:pt x="1412" y="0"/>
                      </a:moveTo>
                      <a:lnTo>
                        <a:pt x="1412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3"/>
                        <a:pt x="1412" y="2853"/>
                      </a:cubicBezTo>
                      <a:cubicBezTo>
                        <a:pt x="2201" y="2853"/>
                        <a:pt x="2853" y="2201"/>
                        <a:pt x="2853" y="1413"/>
                      </a:cubicBezTo>
                      <a:cubicBezTo>
                        <a:pt x="2853" y="625"/>
                        <a:pt x="2201" y="0"/>
                        <a:pt x="1412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764" name="Group 763"/>
                <p:cNvGrpSpPr/>
                <p:nvPr/>
              </p:nvGrpSpPr>
              <p:grpSpPr>
                <a:xfrm>
                  <a:off x="1022350" y="4768850"/>
                  <a:ext cx="3070225" cy="2825750"/>
                  <a:chOff x="1022350" y="4768850"/>
                  <a:chExt cx="3070225" cy="2825750"/>
                </a:xfrm>
              </p:grpSpPr>
              <p:sp>
                <p:nvSpPr>
                  <p:cNvPr id="765" name="Freeform 35"/>
                  <p:cNvSpPr>
                    <a:spLocks noChangeArrowheads="1"/>
                  </p:cNvSpPr>
                  <p:nvPr/>
                </p:nvSpPr>
                <p:spPr bwMode="auto">
                  <a:xfrm>
                    <a:off x="3408363" y="4768850"/>
                    <a:ext cx="587375" cy="596900"/>
                  </a:xfrm>
                  <a:custGeom>
                    <a:avLst/>
                    <a:gdLst>
                      <a:gd name="T0" fmla="*/ 1630 w 1631"/>
                      <a:gd name="T1" fmla="*/ 0 h 1658"/>
                      <a:gd name="T2" fmla="*/ 1630 w 1631"/>
                      <a:gd name="T3" fmla="*/ 1657 h 1658"/>
                      <a:gd name="T4" fmla="*/ 0 w 1631"/>
                      <a:gd name="T5" fmla="*/ 1439 h 1658"/>
                      <a:gd name="T6" fmla="*/ 0 w 1631"/>
                      <a:gd name="T7" fmla="*/ 244 h 1658"/>
                      <a:gd name="T8" fmla="*/ 1630 w 1631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31" h="1658">
                        <a:moveTo>
                          <a:pt x="1630" y="0"/>
                        </a:moveTo>
                        <a:lnTo>
                          <a:pt x="1630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30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63950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408363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8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2244725" y="4768850"/>
                    <a:ext cx="596900" cy="596900"/>
                  </a:xfrm>
                  <a:custGeom>
                    <a:avLst/>
                    <a:gdLst>
                      <a:gd name="T0" fmla="*/ 1658 w 1659"/>
                      <a:gd name="T1" fmla="*/ 0 h 1658"/>
                      <a:gd name="T2" fmla="*/ 1658 w 1659"/>
                      <a:gd name="T3" fmla="*/ 1657 h 1658"/>
                      <a:gd name="T4" fmla="*/ 0 w 1659"/>
                      <a:gd name="T5" fmla="*/ 1439 h 1658"/>
                      <a:gd name="T6" fmla="*/ 0 w 1659"/>
                      <a:gd name="T7" fmla="*/ 244 h 1658"/>
                      <a:gd name="T8" fmla="*/ 1658 w 1659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9" h="1658">
                        <a:moveTo>
                          <a:pt x="1658" y="0"/>
                        </a:moveTo>
                        <a:lnTo>
                          <a:pt x="1658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8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98725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0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244725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 43"/>
                  <p:cNvSpPr>
                    <a:spLocks noChangeArrowheads="1"/>
                  </p:cNvSpPr>
                  <p:nvPr/>
                </p:nvSpPr>
                <p:spPr bwMode="auto">
                  <a:xfrm>
                    <a:off x="1081088" y="4768850"/>
                    <a:ext cx="596900" cy="596900"/>
                  </a:xfrm>
                  <a:custGeom>
                    <a:avLst/>
                    <a:gdLst>
                      <a:gd name="T0" fmla="*/ 1657 w 1658"/>
                      <a:gd name="T1" fmla="*/ 0 h 1658"/>
                      <a:gd name="T2" fmla="*/ 1657 w 1658"/>
                      <a:gd name="T3" fmla="*/ 1657 h 1658"/>
                      <a:gd name="T4" fmla="*/ 0 w 1658"/>
                      <a:gd name="T5" fmla="*/ 1439 h 1658"/>
                      <a:gd name="T6" fmla="*/ 0 w 1658"/>
                      <a:gd name="T7" fmla="*/ 244 h 1658"/>
                      <a:gd name="T8" fmla="*/ 1657 w 1658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8" h="1658">
                        <a:moveTo>
                          <a:pt x="1657" y="0"/>
                        </a:moveTo>
                        <a:lnTo>
                          <a:pt x="1657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7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35088" y="4826000"/>
                    <a:ext cx="1587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3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081088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2420938" y="6275388"/>
                    <a:ext cx="274637" cy="274637"/>
                  </a:xfrm>
                  <a:custGeom>
                    <a:avLst/>
                    <a:gdLst>
                      <a:gd name="T0" fmla="*/ 380 w 762"/>
                      <a:gd name="T1" fmla="*/ 760 h 761"/>
                      <a:gd name="T2" fmla="*/ 380 w 762"/>
                      <a:gd name="T3" fmla="*/ 760 h 761"/>
                      <a:gd name="T4" fmla="*/ 380 w 762"/>
                      <a:gd name="T5" fmla="*/ 760 h 761"/>
                      <a:gd name="T6" fmla="*/ 0 w 762"/>
                      <a:gd name="T7" fmla="*/ 379 h 761"/>
                      <a:gd name="T8" fmla="*/ 0 w 762"/>
                      <a:gd name="T9" fmla="*/ 379 h 761"/>
                      <a:gd name="T10" fmla="*/ 380 w 762"/>
                      <a:gd name="T11" fmla="*/ 0 h 761"/>
                      <a:gd name="T12" fmla="*/ 380 w 762"/>
                      <a:gd name="T13" fmla="*/ 0 h 761"/>
                      <a:gd name="T14" fmla="*/ 761 w 762"/>
                      <a:gd name="T15" fmla="*/ 379 h 761"/>
                      <a:gd name="T16" fmla="*/ 761 w 762"/>
                      <a:gd name="T17" fmla="*/ 379 h 761"/>
                      <a:gd name="T18" fmla="*/ 380 w 762"/>
                      <a:gd name="T19" fmla="*/ 760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62" h="761">
                        <a:moveTo>
                          <a:pt x="380" y="760"/>
                        </a:moveTo>
                        <a:lnTo>
                          <a:pt x="380" y="760"/>
                        </a:lnTo>
                        <a:lnTo>
                          <a:pt x="380" y="760"/>
                        </a:lnTo>
                        <a:cubicBezTo>
                          <a:pt x="163" y="760"/>
                          <a:pt x="0" y="597"/>
                          <a:pt x="0" y="379"/>
                        </a:cubicBezTo>
                        <a:lnTo>
                          <a:pt x="0" y="379"/>
                        </a:lnTo>
                        <a:cubicBezTo>
                          <a:pt x="0" y="162"/>
                          <a:pt x="163" y="0"/>
                          <a:pt x="380" y="0"/>
                        </a:cubicBezTo>
                        <a:lnTo>
                          <a:pt x="380" y="0"/>
                        </a:lnTo>
                        <a:cubicBezTo>
                          <a:pt x="598" y="0"/>
                          <a:pt x="761" y="162"/>
                          <a:pt x="761" y="379"/>
                        </a:cubicBezTo>
                        <a:lnTo>
                          <a:pt x="761" y="379"/>
                        </a:lnTo>
                        <a:cubicBezTo>
                          <a:pt x="761" y="597"/>
                          <a:pt x="598" y="760"/>
                          <a:pt x="380" y="76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557463" y="6529388"/>
                    <a:ext cx="1587" cy="3524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 48"/>
                  <p:cNvSpPr>
                    <a:spLocks noChangeArrowheads="1"/>
                  </p:cNvSpPr>
                  <p:nvPr/>
                </p:nvSpPr>
                <p:spPr bwMode="auto">
                  <a:xfrm>
                    <a:off x="1384300" y="6411913"/>
                    <a:ext cx="1057275" cy="441325"/>
                  </a:xfrm>
                  <a:custGeom>
                    <a:avLst/>
                    <a:gdLst>
                      <a:gd name="T0" fmla="*/ 2934 w 2935"/>
                      <a:gd name="T1" fmla="*/ 0 h 1224"/>
                      <a:gd name="T2" fmla="*/ 2934 w 2935"/>
                      <a:gd name="T3" fmla="*/ 0 h 1224"/>
                      <a:gd name="T4" fmla="*/ 381 w 2935"/>
                      <a:gd name="T5" fmla="*/ 0 h 1224"/>
                      <a:gd name="T6" fmla="*/ 0 w 2935"/>
                      <a:gd name="T7" fmla="*/ 408 h 1224"/>
                      <a:gd name="T8" fmla="*/ 0 w 2935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5" h="1224">
                        <a:moveTo>
                          <a:pt x="2934" y="0"/>
                        </a:moveTo>
                        <a:lnTo>
                          <a:pt x="2934" y="0"/>
                        </a:lnTo>
                        <a:cubicBezTo>
                          <a:pt x="381" y="0"/>
                          <a:pt x="381" y="0"/>
                          <a:pt x="381" y="0"/>
                        </a:cubicBezTo>
                        <a:cubicBezTo>
                          <a:pt x="164" y="0"/>
                          <a:pt x="0" y="191"/>
                          <a:pt x="0" y="408"/>
                        </a:cubicBezTo>
                        <a:cubicBezTo>
                          <a:pt x="0" y="1223"/>
                          <a:pt x="0" y="1223"/>
                          <a:pt x="0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 49"/>
                  <p:cNvSpPr>
                    <a:spLocks noChangeArrowheads="1"/>
                  </p:cNvSpPr>
                  <p:nvPr/>
                </p:nvSpPr>
                <p:spPr bwMode="auto">
                  <a:xfrm>
                    <a:off x="2674938" y="6411913"/>
                    <a:ext cx="1046162" cy="441325"/>
                  </a:xfrm>
                  <a:custGeom>
                    <a:avLst/>
                    <a:gdLst>
                      <a:gd name="T0" fmla="*/ 0 w 2908"/>
                      <a:gd name="T1" fmla="*/ 0 h 1224"/>
                      <a:gd name="T2" fmla="*/ 0 w 2908"/>
                      <a:gd name="T3" fmla="*/ 0 h 1224"/>
                      <a:gd name="T4" fmla="*/ 2527 w 2908"/>
                      <a:gd name="T5" fmla="*/ 0 h 1224"/>
                      <a:gd name="T6" fmla="*/ 2907 w 2908"/>
                      <a:gd name="T7" fmla="*/ 408 h 1224"/>
                      <a:gd name="T8" fmla="*/ 2907 w 2908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8" h="122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27" y="0"/>
                          <a:pt x="2527" y="0"/>
                          <a:pt x="2527" y="0"/>
                        </a:cubicBezTo>
                        <a:cubicBezTo>
                          <a:pt x="2745" y="0"/>
                          <a:pt x="2907" y="191"/>
                          <a:pt x="2907" y="408"/>
                        </a:cubicBezTo>
                        <a:cubicBezTo>
                          <a:pt x="2907" y="1223"/>
                          <a:pt x="2907" y="1223"/>
                          <a:pt x="2907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8" name="Line 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57463" y="5568950"/>
                    <a:ext cx="1587" cy="6969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 51"/>
                  <p:cNvSpPr>
                    <a:spLocks noChangeArrowheads="1"/>
                  </p:cNvSpPr>
                  <p:nvPr/>
                </p:nvSpPr>
                <p:spPr bwMode="auto">
                  <a:xfrm>
                    <a:off x="1208088" y="6851650"/>
                    <a:ext cx="361950" cy="361950"/>
                  </a:xfrm>
                  <a:custGeom>
                    <a:avLst/>
                    <a:gdLst>
                      <a:gd name="T0" fmla="*/ 1005 w 1006"/>
                      <a:gd name="T1" fmla="*/ 516 h 1007"/>
                      <a:gd name="T2" fmla="*/ 1005 w 1006"/>
                      <a:gd name="T3" fmla="*/ 516 h 1007"/>
                      <a:gd name="T4" fmla="*/ 516 w 1006"/>
                      <a:gd name="T5" fmla="*/ 1006 h 1007"/>
                      <a:gd name="T6" fmla="*/ 0 w 1006"/>
                      <a:gd name="T7" fmla="*/ 516 h 1007"/>
                      <a:gd name="T8" fmla="*/ 516 w 1006"/>
                      <a:gd name="T9" fmla="*/ 0 h 1007"/>
                      <a:gd name="T10" fmla="*/ 1005 w 1006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6" h="1007">
                        <a:moveTo>
                          <a:pt x="1005" y="516"/>
                        </a:moveTo>
                        <a:lnTo>
                          <a:pt x="1005" y="516"/>
                        </a:lnTo>
                        <a:cubicBezTo>
                          <a:pt x="1005" y="788"/>
                          <a:pt x="787" y="1006"/>
                          <a:pt x="516" y="1006"/>
                        </a:cubicBezTo>
                        <a:cubicBezTo>
                          <a:pt x="244" y="1006"/>
                          <a:pt x="0" y="788"/>
                          <a:pt x="0" y="516"/>
                        </a:cubicBezTo>
                        <a:cubicBezTo>
                          <a:pt x="0" y="245"/>
                          <a:pt x="244" y="0"/>
                          <a:pt x="516" y="0"/>
                        </a:cubicBezTo>
                        <a:cubicBezTo>
                          <a:pt x="787" y="0"/>
                          <a:pt x="1005" y="245"/>
                          <a:pt x="1005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 52"/>
                  <p:cNvSpPr>
                    <a:spLocks noChangeArrowheads="1"/>
                  </p:cNvSpPr>
                  <p:nvPr/>
                </p:nvSpPr>
                <p:spPr bwMode="auto">
                  <a:xfrm>
                    <a:off x="1022350" y="7213600"/>
                    <a:ext cx="742950" cy="381000"/>
                  </a:xfrm>
                  <a:custGeom>
                    <a:avLst/>
                    <a:gdLst>
                      <a:gd name="T0" fmla="*/ 2010 w 2065"/>
                      <a:gd name="T1" fmla="*/ 515 h 1059"/>
                      <a:gd name="T2" fmla="*/ 2010 w 2065"/>
                      <a:gd name="T3" fmla="*/ 515 h 1059"/>
                      <a:gd name="T4" fmla="*/ 1874 w 2065"/>
                      <a:gd name="T5" fmla="*/ 841 h 1059"/>
                      <a:gd name="T6" fmla="*/ 1032 w 2065"/>
                      <a:gd name="T7" fmla="*/ 1058 h 1059"/>
                      <a:gd name="T8" fmla="*/ 190 w 2065"/>
                      <a:gd name="T9" fmla="*/ 841 h 1059"/>
                      <a:gd name="T10" fmla="*/ 54 w 2065"/>
                      <a:gd name="T11" fmla="*/ 515 h 1059"/>
                      <a:gd name="T12" fmla="*/ 1032 w 2065"/>
                      <a:gd name="T13" fmla="*/ 0 h 1059"/>
                      <a:gd name="T14" fmla="*/ 2010 w 2065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65" h="1059">
                        <a:moveTo>
                          <a:pt x="2010" y="515"/>
                        </a:moveTo>
                        <a:lnTo>
                          <a:pt x="2010" y="515"/>
                        </a:lnTo>
                        <a:cubicBezTo>
                          <a:pt x="2064" y="652"/>
                          <a:pt x="2010" y="787"/>
                          <a:pt x="1874" y="841"/>
                        </a:cubicBezTo>
                        <a:cubicBezTo>
                          <a:pt x="1629" y="978"/>
                          <a:pt x="1358" y="1058"/>
                          <a:pt x="1032" y="1058"/>
                        </a:cubicBezTo>
                        <a:cubicBezTo>
                          <a:pt x="706" y="1058"/>
                          <a:pt x="434" y="978"/>
                          <a:pt x="190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0" y="217"/>
                          <a:pt x="570" y="0"/>
                          <a:pt x="1032" y="0"/>
                        </a:cubicBezTo>
                        <a:cubicBezTo>
                          <a:pt x="1494" y="0"/>
                          <a:pt x="1874" y="217"/>
                          <a:pt x="2010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 53"/>
                  <p:cNvSpPr>
                    <a:spLocks noChangeArrowheads="1"/>
                  </p:cNvSpPr>
                  <p:nvPr/>
                </p:nvSpPr>
                <p:spPr bwMode="auto">
                  <a:xfrm>
                    <a:off x="2382838" y="6851650"/>
                    <a:ext cx="352425" cy="361950"/>
                  </a:xfrm>
                  <a:custGeom>
                    <a:avLst/>
                    <a:gdLst>
                      <a:gd name="T0" fmla="*/ 978 w 979"/>
                      <a:gd name="T1" fmla="*/ 516 h 1007"/>
                      <a:gd name="T2" fmla="*/ 978 w 979"/>
                      <a:gd name="T3" fmla="*/ 516 h 1007"/>
                      <a:gd name="T4" fmla="*/ 488 w 979"/>
                      <a:gd name="T5" fmla="*/ 1006 h 1007"/>
                      <a:gd name="T6" fmla="*/ 0 w 979"/>
                      <a:gd name="T7" fmla="*/ 516 h 1007"/>
                      <a:gd name="T8" fmla="*/ 488 w 979"/>
                      <a:gd name="T9" fmla="*/ 0 h 1007"/>
                      <a:gd name="T10" fmla="*/ 978 w 979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9" h="1007">
                        <a:moveTo>
                          <a:pt x="978" y="516"/>
                        </a:moveTo>
                        <a:lnTo>
                          <a:pt x="978" y="516"/>
                        </a:lnTo>
                        <a:cubicBezTo>
                          <a:pt x="978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8" y="245"/>
                          <a:pt x="978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 54"/>
                  <p:cNvSpPr>
                    <a:spLocks noChangeArrowheads="1"/>
                  </p:cNvSpPr>
                  <p:nvPr/>
                </p:nvSpPr>
                <p:spPr bwMode="auto">
                  <a:xfrm>
                    <a:off x="2195513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8 w 2039"/>
                      <a:gd name="T5" fmla="*/ 841 h 1059"/>
                      <a:gd name="T6" fmla="*/ 1005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05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8" y="841"/>
                        </a:cubicBezTo>
                        <a:cubicBezTo>
                          <a:pt x="1630" y="978"/>
                          <a:pt x="1331" y="1058"/>
                          <a:pt x="1005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64" y="217"/>
                          <a:pt x="571" y="0"/>
                          <a:pt x="1005" y="0"/>
                        </a:cubicBezTo>
                        <a:cubicBezTo>
                          <a:pt x="1468" y="0"/>
                          <a:pt x="1848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 55"/>
                  <p:cNvSpPr>
                    <a:spLocks noChangeArrowheads="1"/>
                  </p:cNvSpPr>
                  <p:nvPr/>
                </p:nvSpPr>
                <p:spPr bwMode="auto">
                  <a:xfrm>
                    <a:off x="3546475" y="6851650"/>
                    <a:ext cx="352425" cy="361950"/>
                  </a:xfrm>
                  <a:custGeom>
                    <a:avLst/>
                    <a:gdLst>
                      <a:gd name="T0" fmla="*/ 977 w 978"/>
                      <a:gd name="T1" fmla="*/ 516 h 1007"/>
                      <a:gd name="T2" fmla="*/ 977 w 978"/>
                      <a:gd name="T3" fmla="*/ 516 h 1007"/>
                      <a:gd name="T4" fmla="*/ 488 w 978"/>
                      <a:gd name="T5" fmla="*/ 1006 h 1007"/>
                      <a:gd name="T6" fmla="*/ 0 w 978"/>
                      <a:gd name="T7" fmla="*/ 516 h 1007"/>
                      <a:gd name="T8" fmla="*/ 488 w 978"/>
                      <a:gd name="T9" fmla="*/ 0 h 1007"/>
                      <a:gd name="T10" fmla="*/ 977 w 978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8" h="1007">
                        <a:moveTo>
                          <a:pt x="977" y="516"/>
                        </a:moveTo>
                        <a:lnTo>
                          <a:pt x="977" y="516"/>
                        </a:lnTo>
                        <a:cubicBezTo>
                          <a:pt x="977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7" y="245"/>
                          <a:pt x="977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 56"/>
                  <p:cNvSpPr>
                    <a:spLocks noChangeArrowheads="1"/>
                  </p:cNvSpPr>
                  <p:nvPr/>
                </p:nvSpPr>
                <p:spPr bwMode="auto">
                  <a:xfrm>
                    <a:off x="3359150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7 w 2039"/>
                      <a:gd name="T5" fmla="*/ 841 h 1059"/>
                      <a:gd name="T6" fmla="*/ 1032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32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7" y="841"/>
                        </a:cubicBezTo>
                        <a:cubicBezTo>
                          <a:pt x="1630" y="978"/>
                          <a:pt x="1331" y="1058"/>
                          <a:pt x="1032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1" y="217"/>
                          <a:pt x="570" y="0"/>
                          <a:pt x="1032" y="0"/>
                        </a:cubicBezTo>
                        <a:cubicBezTo>
                          <a:pt x="1467" y="0"/>
                          <a:pt x="1874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1374775" y="5570538"/>
                    <a:ext cx="2347913" cy="411162"/>
                  </a:xfrm>
                  <a:custGeom>
                    <a:avLst/>
                    <a:gdLst>
                      <a:gd name="T0" fmla="*/ 6520 w 6521"/>
                      <a:gd name="T1" fmla="*/ 0 h 1141"/>
                      <a:gd name="T2" fmla="*/ 6520 w 6521"/>
                      <a:gd name="T3" fmla="*/ 0 h 1141"/>
                      <a:gd name="T4" fmla="*/ 6520 w 6521"/>
                      <a:gd name="T5" fmla="*/ 732 h 1141"/>
                      <a:gd name="T6" fmla="*/ 6112 w 6521"/>
                      <a:gd name="T7" fmla="*/ 1140 h 1141"/>
                      <a:gd name="T8" fmla="*/ 408 w 6521"/>
                      <a:gd name="T9" fmla="*/ 1140 h 1141"/>
                      <a:gd name="T10" fmla="*/ 0 w 6521"/>
                      <a:gd name="T11" fmla="*/ 732 h 1141"/>
                      <a:gd name="T12" fmla="*/ 0 w 6521"/>
                      <a:gd name="T13" fmla="*/ 0 h 1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521" h="1141">
                        <a:moveTo>
                          <a:pt x="6520" y="0"/>
                        </a:moveTo>
                        <a:lnTo>
                          <a:pt x="6520" y="0"/>
                        </a:lnTo>
                        <a:cubicBezTo>
                          <a:pt x="6520" y="732"/>
                          <a:pt x="6520" y="732"/>
                          <a:pt x="6520" y="732"/>
                        </a:cubicBezTo>
                        <a:cubicBezTo>
                          <a:pt x="6520" y="950"/>
                          <a:pt x="6330" y="1140"/>
                          <a:pt x="6112" y="1140"/>
                        </a:cubicBezTo>
                        <a:cubicBezTo>
                          <a:pt x="408" y="1140"/>
                          <a:pt x="408" y="1140"/>
                          <a:pt x="408" y="1140"/>
                        </a:cubicBezTo>
                        <a:cubicBezTo>
                          <a:pt x="191" y="1140"/>
                          <a:pt x="0" y="950"/>
                          <a:pt x="0" y="73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758" name="Rectangle 757"/>
            <p:cNvSpPr/>
            <p:nvPr/>
          </p:nvSpPr>
          <p:spPr>
            <a:xfrm>
              <a:off x="3787708" y="0"/>
              <a:ext cx="819466" cy="6279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86" name="Group 785"/>
          <p:cNvGrpSpPr/>
          <p:nvPr/>
        </p:nvGrpSpPr>
        <p:grpSpPr>
          <a:xfrm>
            <a:off x="8052755" y="3641844"/>
            <a:ext cx="759590" cy="876982"/>
            <a:chOff x="5231548" y="0"/>
            <a:chExt cx="759590" cy="876982"/>
          </a:xfrm>
        </p:grpSpPr>
        <p:grpSp>
          <p:nvGrpSpPr>
            <p:cNvPr id="787" name="Group 786"/>
            <p:cNvGrpSpPr/>
            <p:nvPr/>
          </p:nvGrpSpPr>
          <p:grpSpPr>
            <a:xfrm>
              <a:off x="5275097" y="0"/>
              <a:ext cx="672492" cy="876982"/>
              <a:chOff x="10550194" y="1761570"/>
              <a:chExt cx="672492" cy="876982"/>
            </a:xfrm>
          </p:grpSpPr>
          <p:sp>
            <p:nvSpPr>
              <p:cNvPr id="789" name="Freeform 28"/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790" name="TextBox 789"/>
              <p:cNvSpPr txBox="1"/>
              <p:nvPr/>
            </p:nvSpPr>
            <p:spPr>
              <a:xfrm>
                <a:off x="10550194" y="2453886"/>
                <a:ext cx="6724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Apps</a:t>
                </a:r>
              </a:p>
            </p:txBody>
          </p:sp>
          <p:grpSp>
            <p:nvGrpSpPr>
              <p:cNvPr id="791" name="Group 790"/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792" name="Freeform 1"/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3" name="Freeform 2"/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4" name="Freeform 3"/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5" name="Freeform 4"/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6" name="Freeform 5"/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7" name="Freeform 6"/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8" name="Freeform 7"/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9" name="Freeform 8"/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" name="Freeform 9"/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" name="Freeform 10"/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2" name="Freeform 11"/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" name="Freeform 12"/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4" name="Freeform 13"/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5" name="Freeform 14"/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6" name="Freeform 15"/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" name="Freeform 16"/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" name="Freeform 17"/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" name="Freeform 18"/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Freeform 19"/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1" name="Freeform 20"/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2" name="Freeform 21"/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3" name="Freeform 22"/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Freeform 23"/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" name="Freeform 24"/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6" name="Freeform 25"/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7" name="Freeform 26"/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8" name="Freeform 27"/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9" name="Freeform 28"/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0" name="Freeform 29"/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" name="Freeform 30"/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" name="Freeform 31"/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3" name="Freeform 32"/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88" name="Rectangle 787"/>
            <p:cNvSpPr/>
            <p:nvPr/>
          </p:nvSpPr>
          <p:spPr>
            <a:xfrm>
              <a:off x="5231548" y="0"/>
              <a:ext cx="759590" cy="6229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cxnSp>
        <p:nvCxnSpPr>
          <p:cNvPr id="472" name="Straight Connector 471"/>
          <p:cNvCxnSpPr>
            <a:stCxn id="490" idx="3"/>
            <a:endCxn id="555" idx="1"/>
          </p:cNvCxnSpPr>
          <p:nvPr/>
        </p:nvCxnSpPr>
        <p:spPr>
          <a:xfrm flipV="1">
            <a:off x="3624675" y="3957328"/>
            <a:ext cx="397961" cy="564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3" name="Group 552"/>
          <p:cNvGrpSpPr/>
          <p:nvPr/>
        </p:nvGrpSpPr>
        <p:grpSpPr>
          <a:xfrm>
            <a:off x="4022636" y="3696015"/>
            <a:ext cx="734786" cy="961291"/>
            <a:chOff x="254216" y="0"/>
            <a:chExt cx="734786" cy="961291"/>
          </a:xfrm>
        </p:grpSpPr>
        <p:grpSp>
          <p:nvGrpSpPr>
            <p:cNvPr id="554" name="Group 553"/>
            <p:cNvGrpSpPr/>
            <p:nvPr/>
          </p:nvGrpSpPr>
          <p:grpSpPr>
            <a:xfrm>
              <a:off x="290302" y="0"/>
              <a:ext cx="662617" cy="961291"/>
              <a:chOff x="592978" y="1900472"/>
              <a:chExt cx="662617" cy="961291"/>
            </a:xfrm>
          </p:grpSpPr>
          <p:sp>
            <p:nvSpPr>
              <p:cNvPr id="556" name="TextBox 555"/>
              <p:cNvSpPr txBox="1"/>
              <p:nvPr/>
            </p:nvSpPr>
            <p:spPr>
              <a:xfrm>
                <a:off x="592978" y="2492431"/>
                <a:ext cx="662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</a:t>
                </a:r>
                <a:br>
                  <a:rPr lang="en-US" sz="1200" dirty="0"/>
                </a:br>
                <a:r>
                  <a:rPr lang="en-US" sz="1200" dirty="0"/>
                  <a:t>StoreFront</a:t>
                </a:r>
              </a:p>
            </p:txBody>
          </p:sp>
          <p:grpSp>
            <p:nvGrpSpPr>
              <p:cNvPr id="557" name="Group 556"/>
              <p:cNvGrpSpPr/>
              <p:nvPr/>
            </p:nvGrpSpPr>
            <p:grpSpPr>
              <a:xfrm>
                <a:off x="620392" y="1900472"/>
                <a:ext cx="607786" cy="522625"/>
                <a:chOff x="1104900" y="404813"/>
                <a:chExt cx="7942263" cy="6829425"/>
              </a:xfrm>
            </p:grpSpPr>
            <p:sp>
              <p:nvSpPr>
                <p:cNvPr id="558" name="Freeform 1"/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Freeform 2"/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Freeform 3"/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Freeform 4"/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Freeform 5"/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Freeform 6"/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Freeform 7"/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Freeform 8"/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Freeform 9"/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Freeform 10"/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55" name="Rectangle 554"/>
            <p:cNvSpPr/>
            <p:nvPr/>
          </p:nvSpPr>
          <p:spPr>
            <a:xfrm>
              <a:off x="254216" y="0"/>
              <a:ext cx="734786" cy="522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67" name="Rectangle 266"/>
          <p:cNvSpPr/>
          <p:nvPr/>
        </p:nvSpPr>
        <p:spPr>
          <a:xfrm>
            <a:off x="7668473" y="2294329"/>
            <a:ext cx="4066326" cy="106857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73" name="Rectangle 272"/>
          <p:cNvSpPr/>
          <p:nvPr/>
        </p:nvSpPr>
        <p:spPr>
          <a:xfrm>
            <a:off x="7663925" y="3545151"/>
            <a:ext cx="4066326" cy="229421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grpSp>
        <p:nvGrpSpPr>
          <p:cNvPr id="276" name="Group 275"/>
          <p:cNvGrpSpPr/>
          <p:nvPr/>
        </p:nvGrpSpPr>
        <p:grpSpPr>
          <a:xfrm>
            <a:off x="10596589" y="4295383"/>
            <a:ext cx="794641" cy="793750"/>
            <a:chOff x="4159092" y="0"/>
            <a:chExt cx="794641" cy="793750"/>
          </a:xfrm>
        </p:grpSpPr>
        <p:grpSp>
          <p:nvGrpSpPr>
            <p:cNvPr id="277" name="Group 276"/>
            <p:cNvGrpSpPr/>
            <p:nvPr/>
          </p:nvGrpSpPr>
          <p:grpSpPr>
            <a:xfrm>
              <a:off x="4159092" y="0"/>
              <a:ext cx="794641" cy="793750"/>
              <a:chOff x="8050769" y="5625455"/>
              <a:chExt cx="794641" cy="793750"/>
            </a:xfrm>
          </p:grpSpPr>
          <p:sp>
            <p:nvSpPr>
              <p:cNvPr id="279" name="TextBox 278"/>
              <p:cNvSpPr txBox="1"/>
              <p:nvPr/>
            </p:nvSpPr>
            <p:spPr>
              <a:xfrm>
                <a:off x="8050769" y="6234539"/>
                <a:ext cx="7946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On-Premises</a:t>
                </a:r>
              </a:p>
            </p:txBody>
          </p:sp>
          <p:grpSp>
            <p:nvGrpSpPr>
              <p:cNvPr id="280" name="Group 279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281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7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1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4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6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7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8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0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1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2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3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4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9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0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1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5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6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8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2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3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78" name="Rectangle 277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2948502" y="6052781"/>
            <a:ext cx="1445286" cy="539750"/>
            <a:chOff x="4222153" y="0"/>
            <a:chExt cx="1445286" cy="539750"/>
          </a:xfrm>
        </p:grpSpPr>
        <p:grpSp>
          <p:nvGrpSpPr>
            <p:cNvPr id="335" name="Group 334"/>
            <p:cNvGrpSpPr/>
            <p:nvPr/>
          </p:nvGrpSpPr>
          <p:grpSpPr>
            <a:xfrm>
              <a:off x="4285652" y="0"/>
              <a:ext cx="1381787" cy="539750"/>
              <a:chOff x="8177329" y="5625455"/>
              <a:chExt cx="1381787" cy="539750"/>
            </a:xfrm>
          </p:grpSpPr>
          <p:sp>
            <p:nvSpPr>
              <p:cNvPr id="337" name="TextBox 336"/>
              <p:cNvSpPr txBox="1"/>
              <p:nvPr/>
            </p:nvSpPr>
            <p:spPr>
              <a:xfrm>
                <a:off x="8764475" y="5807472"/>
                <a:ext cx="7946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On-Premises</a:t>
                </a:r>
              </a:p>
            </p:txBody>
          </p:sp>
          <p:grpSp>
            <p:nvGrpSpPr>
              <p:cNvPr id="338" name="Group 337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339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0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1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2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3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4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5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6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7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49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0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1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2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3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5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6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7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8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59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0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1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2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3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4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5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6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7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68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69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0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1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2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3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4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5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6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7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8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79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0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81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2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3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84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36" name="Rectangle 335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385" name="Rectangle 384"/>
          <p:cNvSpPr/>
          <p:nvPr/>
        </p:nvSpPr>
        <p:spPr>
          <a:xfrm>
            <a:off x="5023894" y="1422002"/>
            <a:ext cx="2476787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386" name="Rounded Rectangle 385"/>
          <p:cNvSpPr/>
          <p:nvPr/>
        </p:nvSpPr>
        <p:spPr>
          <a:xfrm>
            <a:off x="5731912" y="1546192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grpSp>
        <p:nvGrpSpPr>
          <p:cNvPr id="387" name="Group 386"/>
          <p:cNvGrpSpPr/>
          <p:nvPr/>
        </p:nvGrpSpPr>
        <p:grpSpPr>
          <a:xfrm>
            <a:off x="5964462" y="2604479"/>
            <a:ext cx="581826" cy="506803"/>
            <a:chOff x="4027004" y="0"/>
            <a:chExt cx="685004" cy="596677"/>
          </a:xfrm>
        </p:grpSpPr>
        <p:grpSp>
          <p:nvGrpSpPr>
            <p:cNvPr id="388" name="Group 387"/>
            <p:cNvGrpSpPr/>
            <p:nvPr/>
          </p:nvGrpSpPr>
          <p:grpSpPr>
            <a:xfrm>
              <a:off x="4027004" y="0"/>
              <a:ext cx="685004" cy="596677"/>
              <a:chOff x="8105591" y="3371317"/>
              <a:chExt cx="685004" cy="596677"/>
            </a:xfrm>
          </p:grpSpPr>
          <p:grpSp>
            <p:nvGrpSpPr>
              <p:cNvPr id="390" name="Group 389"/>
              <p:cNvGrpSpPr/>
              <p:nvPr/>
            </p:nvGrpSpPr>
            <p:grpSpPr>
              <a:xfrm>
                <a:off x="8243023" y="3371317"/>
                <a:ext cx="410127" cy="309929"/>
                <a:chOff x="4459288" y="4830763"/>
                <a:chExt cx="1046162" cy="790575"/>
              </a:xfrm>
            </p:grpSpPr>
            <p:sp>
              <p:nvSpPr>
                <p:cNvPr id="392" name="Freeform 9"/>
                <p:cNvSpPr>
                  <a:spLocks noChangeArrowheads="1"/>
                </p:cNvSpPr>
                <p:nvPr/>
              </p:nvSpPr>
              <p:spPr bwMode="auto">
                <a:xfrm>
                  <a:off x="4459288" y="5118100"/>
                  <a:ext cx="1046162" cy="119063"/>
                </a:xfrm>
                <a:custGeom>
                  <a:avLst/>
                  <a:gdLst>
                    <a:gd name="T0" fmla="*/ 2907 w 2908"/>
                    <a:gd name="T1" fmla="*/ 0 h 330"/>
                    <a:gd name="T2" fmla="*/ 2907 w 2908"/>
                    <a:gd name="T3" fmla="*/ 0 h 330"/>
                    <a:gd name="T4" fmla="*/ 1482 w 2908"/>
                    <a:gd name="T5" fmla="*/ 329 h 330"/>
                    <a:gd name="T6" fmla="*/ 0 w 2908"/>
                    <a:gd name="T7" fmla="*/ 2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0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4"/>
                        <a:pt x="2276" y="329"/>
                        <a:pt x="1482" y="329"/>
                      </a:cubicBezTo>
                      <a:cubicBezTo>
                        <a:pt x="685" y="329"/>
                        <a:pt x="0" y="191"/>
                        <a:pt x="0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3" name="Freeform 10"/>
                <p:cNvSpPr>
                  <a:spLocks noChangeArrowheads="1"/>
                </p:cNvSpPr>
                <p:nvPr/>
              </p:nvSpPr>
              <p:spPr bwMode="auto">
                <a:xfrm>
                  <a:off x="4459288" y="4949825"/>
                  <a:ext cx="1046162" cy="100013"/>
                </a:xfrm>
                <a:custGeom>
                  <a:avLst/>
                  <a:gdLst>
                    <a:gd name="T0" fmla="*/ 2907 w 2908"/>
                    <a:gd name="T1" fmla="*/ 0 h 276"/>
                    <a:gd name="T2" fmla="*/ 2907 w 2908"/>
                    <a:gd name="T3" fmla="*/ 0 h 276"/>
                    <a:gd name="T4" fmla="*/ 1482 w 2908"/>
                    <a:gd name="T5" fmla="*/ 275 h 276"/>
                    <a:gd name="T6" fmla="*/ 0 w 2908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276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6"/>
                        <a:pt x="2276" y="275"/>
                        <a:pt x="1482" y="275"/>
                      </a:cubicBezTo>
                      <a:cubicBezTo>
                        <a:pt x="685" y="275"/>
                        <a:pt x="0" y="166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4" name="Freeform 11"/>
                <p:cNvSpPr>
                  <a:spLocks noChangeArrowheads="1"/>
                </p:cNvSpPr>
                <p:nvPr/>
              </p:nvSpPr>
              <p:spPr bwMode="auto">
                <a:xfrm>
                  <a:off x="4459288" y="5305425"/>
                  <a:ext cx="1046162" cy="119063"/>
                </a:xfrm>
                <a:custGeom>
                  <a:avLst/>
                  <a:gdLst>
                    <a:gd name="T0" fmla="*/ 2907 w 2908"/>
                    <a:gd name="T1" fmla="*/ 0 h 331"/>
                    <a:gd name="T2" fmla="*/ 2907 w 2908"/>
                    <a:gd name="T3" fmla="*/ 0 h 331"/>
                    <a:gd name="T4" fmla="*/ 1482 w 2908"/>
                    <a:gd name="T5" fmla="*/ 330 h 331"/>
                    <a:gd name="T6" fmla="*/ 0 w 2908"/>
                    <a:gd name="T7" fmla="*/ 28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1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5"/>
                        <a:pt x="2276" y="330"/>
                        <a:pt x="1482" y="330"/>
                      </a:cubicBezTo>
                      <a:cubicBezTo>
                        <a:pt x="685" y="330"/>
                        <a:pt x="0" y="220"/>
                        <a:pt x="0" y="2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5" name="Freeform 12"/>
                <p:cNvSpPr>
                  <a:spLocks noChangeArrowheads="1"/>
                </p:cNvSpPr>
                <p:nvPr/>
              </p:nvSpPr>
              <p:spPr bwMode="auto">
                <a:xfrm>
                  <a:off x="4459288" y="4830763"/>
                  <a:ext cx="1046162" cy="790575"/>
                </a:xfrm>
                <a:custGeom>
                  <a:avLst/>
                  <a:gdLst>
                    <a:gd name="T0" fmla="*/ 2907 w 2908"/>
                    <a:gd name="T1" fmla="*/ 329 h 2196"/>
                    <a:gd name="T2" fmla="*/ 2907 w 2908"/>
                    <a:gd name="T3" fmla="*/ 329 h 2196"/>
                    <a:gd name="T4" fmla="*/ 1454 w 2908"/>
                    <a:gd name="T5" fmla="*/ 0 h 2196"/>
                    <a:gd name="T6" fmla="*/ 0 w 2908"/>
                    <a:gd name="T7" fmla="*/ 329 h 2196"/>
                    <a:gd name="T8" fmla="*/ 0 w 2908"/>
                    <a:gd name="T9" fmla="*/ 1866 h 2196"/>
                    <a:gd name="T10" fmla="*/ 1454 w 2908"/>
                    <a:gd name="T11" fmla="*/ 2195 h 2196"/>
                    <a:gd name="T12" fmla="*/ 2907 w 2908"/>
                    <a:gd name="T13" fmla="*/ 1866 h 2196"/>
                    <a:gd name="T14" fmla="*/ 2907 w 2908"/>
                    <a:gd name="T15" fmla="*/ 329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8" h="2196">
                      <a:moveTo>
                        <a:pt x="2907" y="329"/>
                      </a:moveTo>
                      <a:lnTo>
                        <a:pt x="2907" y="329"/>
                      </a:lnTo>
                      <a:cubicBezTo>
                        <a:pt x="2907" y="138"/>
                        <a:pt x="2249" y="0"/>
                        <a:pt x="1454" y="0"/>
                      </a:cubicBezTo>
                      <a:cubicBezTo>
                        <a:pt x="658" y="0"/>
                        <a:pt x="0" y="138"/>
                        <a:pt x="0" y="329"/>
                      </a:cubicBezTo>
                      <a:lnTo>
                        <a:pt x="0" y="1866"/>
                      </a:lnTo>
                      <a:cubicBezTo>
                        <a:pt x="0" y="2058"/>
                        <a:pt x="658" y="2195"/>
                        <a:pt x="1454" y="2195"/>
                      </a:cubicBezTo>
                      <a:cubicBezTo>
                        <a:pt x="2249" y="2195"/>
                        <a:pt x="2907" y="2058"/>
                        <a:pt x="2907" y="1866"/>
                      </a:cubicBezTo>
                      <a:lnTo>
                        <a:pt x="2907" y="32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91" name="TextBox 390"/>
              <p:cNvSpPr txBox="1"/>
              <p:nvPr/>
            </p:nvSpPr>
            <p:spPr>
              <a:xfrm>
                <a:off x="8105591" y="3750580"/>
                <a:ext cx="685004" cy="217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Database</a:t>
                </a:r>
              </a:p>
            </p:txBody>
          </p:sp>
        </p:grpSp>
        <p:sp>
          <p:nvSpPr>
            <p:cNvPr id="389" name="Rectangle 388"/>
            <p:cNvSpPr/>
            <p:nvPr/>
          </p:nvSpPr>
          <p:spPr>
            <a:xfrm>
              <a:off x="4100936" y="0"/>
              <a:ext cx="537127" cy="2874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5947501" y="3692639"/>
            <a:ext cx="626069" cy="789770"/>
            <a:chOff x="11139052" y="2064383"/>
            <a:chExt cx="626069" cy="789770"/>
          </a:xfrm>
        </p:grpSpPr>
        <p:sp>
          <p:nvSpPr>
            <p:cNvPr id="397" name="Freeform 28"/>
            <p:cNvSpPr>
              <a:spLocks noChangeArrowheads="1"/>
            </p:cNvSpPr>
            <p:nvPr/>
          </p:nvSpPr>
          <p:spPr bwMode="auto">
            <a:xfrm>
              <a:off x="11451660" y="2599304"/>
              <a:ext cx="849" cy="84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64676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/>
            </a:p>
          </p:txBody>
        </p:sp>
        <p:grpSp>
          <p:nvGrpSpPr>
            <p:cNvPr id="398" name="Group 397"/>
            <p:cNvGrpSpPr/>
            <p:nvPr/>
          </p:nvGrpSpPr>
          <p:grpSpPr>
            <a:xfrm>
              <a:off x="11184199" y="2064383"/>
              <a:ext cx="535770" cy="535770"/>
              <a:chOff x="1822450" y="177800"/>
              <a:chExt cx="7154863" cy="7154863"/>
            </a:xfrm>
            <a:noFill/>
          </p:grpSpPr>
          <p:sp>
            <p:nvSpPr>
              <p:cNvPr id="400" name="Line 1"/>
              <p:cNvSpPr>
                <a:spLocks noChangeShapeType="1"/>
              </p:cNvSpPr>
              <p:nvPr/>
            </p:nvSpPr>
            <p:spPr bwMode="auto">
              <a:xfrm>
                <a:off x="5387969" y="4355697"/>
                <a:ext cx="1589" cy="1800221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1" name="Freeform 2"/>
              <p:cNvSpPr>
                <a:spLocks noChangeArrowheads="1"/>
              </p:cNvSpPr>
              <p:nvPr/>
            </p:nvSpPr>
            <p:spPr bwMode="auto">
              <a:xfrm>
                <a:off x="5118100" y="6118225"/>
                <a:ext cx="550863" cy="552450"/>
              </a:xfrm>
              <a:custGeom>
                <a:avLst/>
                <a:gdLst>
                  <a:gd name="T0" fmla="*/ 0 w 1531"/>
                  <a:gd name="T1" fmla="*/ 782 h 1533"/>
                  <a:gd name="T2" fmla="*/ 0 w 1531"/>
                  <a:gd name="T3" fmla="*/ 782 h 1533"/>
                  <a:gd name="T4" fmla="*/ 750 w 1531"/>
                  <a:gd name="T5" fmla="*/ 1532 h 1533"/>
                  <a:gd name="T6" fmla="*/ 1530 w 1531"/>
                  <a:gd name="T7" fmla="*/ 782 h 1533"/>
                  <a:gd name="T8" fmla="*/ 750 w 1531"/>
                  <a:gd name="T9" fmla="*/ 0 h 1533"/>
                  <a:gd name="T10" fmla="*/ 0 w 1531"/>
                  <a:gd name="T11" fmla="*/ 78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33">
                    <a:moveTo>
                      <a:pt x="0" y="782"/>
                    </a:moveTo>
                    <a:lnTo>
                      <a:pt x="0" y="782"/>
                    </a:lnTo>
                    <a:cubicBezTo>
                      <a:pt x="0" y="1188"/>
                      <a:pt x="344" y="1532"/>
                      <a:pt x="750" y="1532"/>
                    </a:cubicBezTo>
                    <a:cubicBezTo>
                      <a:pt x="1187" y="1532"/>
                      <a:pt x="1530" y="1188"/>
                      <a:pt x="1530" y="782"/>
                    </a:cubicBez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8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02" name="Line 3"/>
              <p:cNvSpPr>
                <a:spLocks noChangeShapeType="1"/>
              </p:cNvSpPr>
              <p:nvPr/>
            </p:nvSpPr>
            <p:spPr bwMode="auto">
              <a:xfrm flipV="1">
                <a:off x="5387969" y="1364067"/>
                <a:ext cx="1589" cy="180339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3" name="Freeform 4"/>
              <p:cNvSpPr>
                <a:spLocks noChangeArrowheads="1"/>
              </p:cNvSpPr>
              <p:nvPr/>
            </p:nvSpPr>
            <p:spPr bwMode="auto">
              <a:xfrm>
                <a:off x="5118100" y="852488"/>
                <a:ext cx="550863" cy="539750"/>
              </a:xfrm>
              <a:custGeom>
                <a:avLst/>
                <a:gdLst>
                  <a:gd name="T0" fmla="*/ 1530 w 1531"/>
                  <a:gd name="T1" fmla="*/ 750 h 1501"/>
                  <a:gd name="T2" fmla="*/ 1530 w 1531"/>
                  <a:gd name="T3" fmla="*/ 750 h 1501"/>
                  <a:gd name="T4" fmla="*/ 750 w 1531"/>
                  <a:gd name="T5" fmla="*/ 0 h 1501"/>
                  <a:gd name="T6" fmla="*/ 0 w 1531"/>
                  <a:gd name="T7" fmla="*/ 750 h 1501"/>
                  <a:gd name="T8" fmla="*/ 750 w 1531"/>
                  <a:gd name="T9" fmla="*/ 1500 h 1501"/>
                  <a:gd name="T10" fmla="*/ 1530 w 1531"/>
                  <a:gd name="T11" fmla="*/ 750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01">
                    <a:moveTo>
                      <a:pt x="1530" y="750"/>
                    </a:moveTo>
                    <a:lnTo>
                      <a:pt x="1530" y="750"/>
                    </a:ln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50"/>
                    </a:cubicBezTo>
                    <a:cubicBezTo>
                      <a:pt x="0" y="1157"/>
                      <a:pt x="344" y="1500"/>
                      <a:pt x="750" y="1500"/>
                    </a:cubicBezTo>
                    <a:cubicBezTo>
                      <a:pt x="1187" y="1500"/>
                      <a:pt x="1530" y="1157"/>
                      <a:pt x="1530" y="75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04" name="Line 5"/>
              <p:cNvSpPr>
                <a:spLocks noChangeShapeType="1"/>
              </p:cNvSpPr>
              <p:nvPr/>
            </p:nvSpPr>
            <p:spPr bwMode="auto">
              <a:xfrm flipH="1">
                <a:off x="3785006" y="4108054"/>
                <a:ext cx="1274767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5" name="Freeform 6"/>
              <p:cNvSpPr>
                <a:spLocks noChangeArrowheads="1"/>
              </p:cNvSpPr>
              <p:nvPr/>
            </p:nvSpPr>
            <p:spPr bwMode="auto">
              <a:xfrm>
                <a:off x="3238500" y="5319713"/>
                <a:ext cx="596900" cy="608012"/>
              </a:xfrm>
              <a:custGeom>
                <a:avLst/>
                <a:gdLst>
                  <a:gd name="T0" fmla="*/ 282 w 1658"/>
                  <a:gd name="T1" fmla="*/ 312 h 1688"/>
                  <a:gd name="T2" fmla="*/ 282 w 1658"/>
                  <a:gd name="T3" fmla="*/ 312 h 1688"/>
                  <a:gd name="T4" fmla="*/ 282 w 1658"/>
                  <a:gd name="T5" fmla="*/ 1375 h 1688"/>
                  <a:gd name="T6" fmla="*/ 1375 w 1658"/>
                  <a:gd name="T7" fmla="*/ 1375 h 1688"/>
                  <a:gd name="T8" fmla="*/ 1375 w 1658"/>
                  <a:gd name="T9" fmla="*/ 312 h 1688"/>
                  <a:gd name="T10" fmla="*/ 282 w 1658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88">
                    <a:moveTo>
                      <a:pt x="282" y="312"/>
                    </a:moveTo>
                    <a:lnTo>
                      <a:pt x="282" y="312"/>
                    </a:lnTo>
                    <a:cubicBezTo>
                      <a:pt x="0" y="593"/>
                      <a:pt x="0" y="1093"/>
                      <a:pt x="282" y="1375"/>
                    </a:cubicBezTo>
                    <a:cubicBezTo>
                      <a:pt x="594" y="1687"/>
                      <a:pt x="1063" y="1687"/>
                      <a:pt x="1375" y="1375"/>
                    </a:cubicBezTo>
                    <a:cubicBezTo>
                      <a:pt x="1657" y="1093"/>
                      <a:pt x="1657" y="593"/>
                      <a:pt x="1375" y="312"/>
                    </a:cubicBezTo>
                    <a:cubicBezTo>
                      <a:pt x="1063" y="0"/>
                      <a:pt x="594" y="0"/>
                      <a:pt x="282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06" name="Line 7"/>
              <p:cNvSpPr>
                <a:spLocks noChangeShapeType="1"/>
              </p:cNvSpPr>
              <p:nvPr/>
            </p:nvSpPr>
            <p:spPr bwMode="auto">
              <a:xfrm flipV="1">
                <a:off x="5752704" y="2140356"/>
                <a:ext cx="1282699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7" name="Freeform 8"/>
              <p:cNvSpPr>
                <a:spLocks noChangeArrowheads="1"/>
              </p:cNvSpPr>
              <p:nvPr/>
            </p:nvSpPr>
            <p:spPr bwMode="auto">
              <a:xfrm>
                <a:off x="6973888" y="1595438"/>
                <a:ext cx="608012" cy="596900"/>
              </a:xfrm>
              <a:custGeom>
                <a:avLst/>
                <a:gdLst>
                  <a:gd name="T0" fmla="*/ 1375 w 1689"/>
                  <a:gd name="T1" fmla="*/ 1375 h 1657"/>
                  <a:gd name="T2" fmla="*/ 1375 w 1689"/>
                  <a:gd name="T3" fmla="*/ 1375 h 1657"/>
                  <a:gd name="T4" fmla="*/ 1375 w 1689"/>
                  <a:gd name="T5" fmla="*/ 281 h 1657"/>
                  <a:gd name="T6" fmla="*/ 313 w 1689"/>
                  <a:gd name="T7" fmla="*/ 281 h 1657"/>
                  <a:gd name="T8" fmla="*/ 313 w 1689"/>
                  <a:gd name="T9" fmla="*/ 1375 h 1657"/>
                  <a:gd name="T10" fmla="*/ 1375 w 1689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57">
                    <a:moveTo>
                      <a:pt x="1375" y="1375"/>
                    </a:moveTo>
                    <a:lnTo>
                      <a:pt x="1375" y="1375"/>
                    </a:lnTo>
                    <a:cubicBezTo>
                      <a:pt x="1688" y="1062"/>
                      <a:pt x="1688" y="594"/>
                      <a:pt x="1375" y="281"/>
                    </a:cubicBezTo>
                    <a:cubicBezTo>
                      <a:pt x="1094" y="0"/>
                      <a:pt x="594" y="0"/>
                      <a:pt x="313" y="281"/>
                    </a:cubicBezTo>
                    <a:cubicBezTo>
                      <a:pt x="0" y="594"/>
                      <a:pt x="0" y="1062"/>
                      <a:pt x="313" y="1375"/>
                    </a:cubicBezTo>
                    <a:cubicBezTo>
                      <a:pt x="594" y="1656"/>
                      <a:pt x="1094" y="1656"/>
                      <a:pt x="1375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08" name="Line 9"/>
              <p:cNvSpPr>
                <a:spLocks noChangeShapeType="1"/>
              </p:cNvSpPr>
              <p:nvPr/>
            </p:nvSpPr>
            <p:spPr bwMode="auto">
              <a:xfrm flipH="1" flipV="1">
                <a:off x="5749525" y="4106464"/>
                <a:ext cx="1285878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9" name="Freeform 10"/>
              <p:cNvSpPr>
                <a:spLocks noChangeArrowheads="1"/>
              </p:cNvSpPr>
              <p:nvPr/>
            </p:nvSpPr>
            <p:spPr bwMode="auto">
              <a:xfrm>
                <a:off x="6973888" y="5319713"/>
                <a:ext cx="608012" cy="608012"/>
              </a:xfrm>
              <a:custGeom>
                <a:avLst/>
                <a:gdLst>
                  <a:gd name="T0" fmla="*/ 1375 w 1689"/>
                  <a:gd name="T1" fmla="*/ 312 h 1688"/>
                  <a:gd name="T2" fmla="*/ 1375 w 1689"/>
                  <a:gd name="T3" fmla="*/ 312 h 1688"/>
                  <a:gd name="T4" fmla="*/ 1375 w 1689"/>
                  <a:gd name="T5" fmla="*/ 1375 h 1688"/>
                  <a:gd name="T6" fmla="*/ 313 w 1689"/>
                  <a:gd name="T7" fmla="*/ 1375 h 1688"/>
                  <a:gd name="T8" fmla="*/ 313 w 1689"/>
                  <a:gd name="T9" fmla="*/ 312 h 1688"/>
                  <a:gd name="T10" fmla="*/ 1375 w 1689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88">
                    <a:moveTo>
                      <a:pt x="1375" y="312"/>
                    </a:moveTo>
                    <a:lnTo>
                      <a:pt x="1375" y="312"/>
                    </a:lnTo>
                    <a:cubicBezTo>
                      <a:pt x="1688" y="593"/>
                      <a:pt x="1688" y="1093"/>
                      <a:pt x="1375" y="1375"/>
                    </a:cubicBezTo>
                    <a:cubicBezTo>
                      <a:pt x="1094" y="1687"/>
                      <a:pt x="594" y="1687"/>
                      <a:pt x="313" y="1375"/>
                    </a:cubicBezTo>
                    <a:cubicBezTo>
                      <a:pt x="0" y="1093"/>
                      <a:pt x="0" y="593"/>
                      <a:pt x="313" y="312"/>
                    </a:cubicBezTo>
                    <a:cubicBezTo>
                      <a:pt x="594" y="0"/>
                      <a:pt x="1094" y="0"/>
                      <a:pt x="1375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10" name="Line 11"/>
              <p:cNvSpPr>
                <a:spLocks noChangeShapeType="1"/>
              </p:cNvSpPr>
              <p:nvPr/>
            </p:nvSpPr>
            <p:spPr bwMode="auto">
              <a:xfrm>
                <a:off x="3786582" y="2141932"/>
                <a:ext cx="1271588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1" name="Freeform 12"/>
              <p:cNvSpPr>
                <a:spLocks noChangeArrowheads="1"/>
              </p:cNvSpPr>
              <p:nvPr/>
            </p:nvSpPr>
            <p:spPr bwMode="auto">
              <a:xfrm>
                <a:off x="3238500" y="1595438"/>
                <a:ext cx="596900" cy="596900"/>
              </a:xfrm>
              <a:custGeom>
                <a:avLst/>
                <a:gdLst>
                  <a:gd name="T0" fmla="*/ 282 w 1658"/>
                  <a:gd name="T1" fmla="*/ 1375 h 1657"/>
                  <a:gd name="T2" fmla="*/ 282 w 1658"/>
                  <a:gd name="T3" fmla="*/ 1375 h 1657"/>
                  <a:gd name="T4" fmla="*/ 282 w 1658"/>
                  <a:gd name="T5" fmla="*/ 281 h 1657"/>
                  <a:gd name="T6" fmla="*/ 1375 w 1658"/>
                  <a:gd name="T7" fmla="*/ 281 h 1657"/>
                  <a:gd name="T8" fmla="*/ 1375 w 1658"/>
                  <a:gd name="T9" fmla="*/ 1375 h 1657"/>
                  <a:gd name="T10" fmla="*/ 282 w 1658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57">
                    <a:moveTo>
                      <a:pt x="282" y="1375"/>
                    </a:moveTo>
                    <a:lnTo>
                      <a:pt x="282" y="1375"/>
                    </a:lnTo>
                    <a:cubicBezTo>
                      <a:pt x="0" y="1062"/>
                      <a:pt x="0" y="594"/>
                      <a:pt x="282" y="281"/>
                    </a:cubicBezTo>
                    <a:cubicBezTo>
                      <a:pt x="594" y="0"/>
                      <a:pt x="1063" y="0"/>
                      <a:pt x="1375" y="281"/>
                    </a:cubicBezTo>
                    <a:cubicBezTo>
                      <a:pt x="1657" y="594"/>
                      <a:pt x="1657" y="1062"/>
                      <a:pt x="1375" y="1375"/>
                    </a:cubicBezTo>
                    <a:cubicBezTo>
                      <a:pt x="1063" y="1656"/>
                      <a:pt x="594" y="1656"/>
                      <a:pt x="282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12" name="Line 13"/>
              <p:cNvSpPr>
                <a:spLocks noChangeShapeType="1"/>
              </p:cNvSpPr>
              <p:nvPr/>
            </p:nvSpPr>
            <p:spPr bwMode="auto">
              <a:xfrm>
                <a:off x="5998758" y="3767144"/>
                <a:ext cx="1800221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3" name="Freeform 14"/>
              <p:cNvSpPr>
                <a:spLocks noChangeArrowheads="1"/>
              </p:cNvSpPr>
              <p:nvPr/>
            </p:nvSpPr>
            <p:spPr bwMode="auto">
              <a:xfrm>
                <a:off x="7772400" y="3497263"/>
                <a:ext cx="539750" cy="539750"/>
              </a:xfrm>
              <a:custGeom>
                <a:avLst/>
                <a:gdLst>
                  <a:gd name="T0" fmla="*/ 750 w 1501"/>
                  <a:gd name="T1" fmla="*/ 1499 h 1500"/>
                  <a:gd name="T2" fmla="*/ 750 w 1501"/>
                  <a:gd name="T3" fmla="*/ 1499 h 1500"/>
                  <a:gd name="T4" fmla="*/ 1500 w 1501"/>
                  <a:gd name="T5" fmla="*/ 749 h 1500"/>
                  <a:gd name="T6" fmla="*/ 750 w 1501"/>
                  <a:gd name="T7" fmla="*/ 0 h 1500"/>
                  <a:gd name="T8" fmla="*/ 0 w 1501"/>
                  <a:gd name="T9" fmla="*/ 749 h 1500"/>
                  <a:gd name="T10" fmla="*/ 750 w 1501"/>
                  <a:gd name="T11" fmla="*/ 149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1" h="1500">
                    <a:moveTo>
                      <a:pt x="750" y="1499"/>
                    </a:moveTo>
                    <a:lnTo>
                      <a:pt x="750" y="1499"/>
                    </a:lnTo>
                    <a:cubicBezTo>
                      <a:pt x="1188" y="1499"/>
                      <a:pt x="1500" y="1187"/>
                      <a:pt x="1500" y="749"/>
                    </a:cubicBezTo>
                    <a:cubicBezTo>
                      <a:pt x="1500" y="344"/>
                      <a:pt x="1188" y="0"/>
                      <a:pt x="750" y="0"/>
                    </a:cubicBez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50" y="1499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14" name="Line 15"/>
              <p:cNvSpPr>
                <a:spLocks noChangeShapeType="1"/>
              </p:cNvSpPr>
              <p:nvPr/>
            </p:nvSpPr>
            <p:spPr bwMode="auto">
              <a:xfrm flipH="1">
                <a:off x="2986482" y="3767144"/>
                <a:ext cx="1814510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5" name="Freeform 16"/>
              <p:cNvSpPr>
                <a:spLocks noChangeArrowheads="1"/>
              </p:cNvSpPr>
              <p:nvPr/>
            </p:nvSpPr>
            <p:spPr bwMode="auto">
              <a:xfrm>
                <a:off x="2474913" y="3497263"/>
                <a:ext cx="552450" cy="539750"/>
              </a:xfrm>
              <a:custGeom>
                <a:avLst/>
                <a:gdLst>
                  <a:gd name="T0" fmla="*/ 782 w 1533"/>
                  <a:gd name="T1" fmla="*/ 0 h 1500"/>
                  <a:gd name="T2" fmla="*/ 782 w 1533"/>
                  <a:gd name="T3" fmla="*/ 0 h 1500"/>
                  <a:gd name="T4" fmla="*/ 0 w 1533"/>
                  <a:gd name="T5" fmla="*/ 749 h 1500"/>
                  <a:gd name="T6" fmla="*/ 782 w 1533"/>
                  <a:gd name="T7" fmla="*/ 1499 h 1500"/>
                  <a:gd name="T8" fmla="*/ 1532 w 1533"/>
                  <a:gd name="T9" fmla="*/ 749 h 1500"/>
                  <a:gd name="T10" fmla="*/ 782 w 153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3" h="1500">
                    <a:moveTo>
                      <a:pt x="782" y="0"/>
                    </a:moveTo>
                    <a:lnTo>
                      <a:pt x="782" y="0"/>
                    </a:ln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82" y="1499"/>
                    </a:cubicBezTo>
                    <a:cubicBezTo>
                      <a:pt x="1188" y="1499"/>
                      <a:pt x="1532" y="1187"/>
                      <a:pt x="1532" y="749"/>
                    </a:cubicBezTo>
                    <a:cubicBezTo>
                      <a:pt x="1532" y="344"/>
                      <a:pt x="1188" y="0"/>
                      <a:pt x="782" y="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16" name="Freeform 17"/>
              <p:cNvSpPr>
                <a:spLocks noChangeArrowheads="1"/>
              </p:cNvSpPr>
              <p:nvPr/>
            </p:nvSpPr>
            <p:spPr bwMode="auto">
              <a:xfrm>
                <a:off x="1822450" y="177800"/>
                <a:ext cx="7154863" cy="7154863"/>
              </a:xfrm>
              <a:custGeom>
                <a:avLst/>
                <a:gdLst>
                  <a:gd name="T0" fmla="*/ 0 w 19875"/>
                  <a:gd name="T1" fmla="*/ 9938 h 19875"/>
                  <a:gd name="T2" fmla="*/ 0 w 19875"/>
                  <a:gd name="T3" fmla="*/ 9938 h 19875"/>
                  <a:gd name="T4" fmla="*/ 9936 w 19875"/>
                  <a:gd name="T5" fmla="*/ 19874 h 19875"/>
                  <a:gd name="T6" fmla="*/ 19874 w 19875"/>
                  <a:gd name="T7" fmla="*/ 9938 h 19875"/>
                  <a:gd name="T8" fmla="*/ 9936 w 19875"/>
                  <a:gd name="T9" fmla="*/ 0 h 19875"/>
                  <a:gd name="T10" fmla="*/ 0 w 19875"/>
                  <a:gd name="T11" fmla="*/ 9938 h 19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75" h="19875">
                    <a:moveTo>
                      <a:pt x="0" y="9938"/>
                    </a:moveTo>
                    <a:lnTo>
                      <a:pt x="0" y="9938"/>
                    </a:lnTo>
                    <a:cubicBezTo>
                      <a:pt x="0" y="15437"/>
                      <a:pt x="4437" y="19874"/>
                      <a:pt x="9936" y="19874"/>
                    </a:cubicBezTo>
                    <a:cubicBezTo>
                      <a:pt x="15436" y="19874"/>
                      <a:pt x="19874" y="15437"/>
                      <a:pt x="19874" y="9938"/>
                    </a:cubicBezTo>
                    <a:cubicBezTo>
                      <a:pt x="19874" y="4469"/>
                      <a:pt x="15436" y="0"/>
                      <a:pt x="9936" y="0"/>
                    </a:cubicBezTo>
                    <a:cubicBezTo>
                      <a:pt x="4437" y="0"/>
                      <a:pt x="0" y="4469"/>
                      <a:pt x="0" y="9938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17" name="Freeform 18"/>
              <p:cNvSpPr>
                <a:spLocks noChangeArrowheads="1"/>
              </p:cNvSpPr>
              <p:nvPr/>
            </p:nvSpPr>
            <p:spPr bwMode="auto">
              <a:xfrm>
                <a:off x="4859338" y="3216275"/>
                <a:ext cx="1079500" cy="1079500"/>
              </a:xfrm>
              <a:custGeom>
                <a:avLst/>
                <a:gdLst>
                  <a:gd name="T0" fmla="*/ 0 w 3000"/>
                  <a:gd name="T1" fmla="*/ 1500 h 3000"/>
                  <a:gd name="T2" fmla="*/ 0 w 3000"/>
                  <a:gd name="T3" fmla="*/ 1500 h 3000"/>
                  <a:gd name="T4" fmla="*/ 1499 w 3000"/>
                  <a:gd name="T5" fmla="*/ 2999 h 3000"/>
                  <a:gd name="T6" fmla="*/ 2999 w 3000"/>
                  <a:gd name="T7" fmla="*/ 1500 h 3000"/>
                  <a:gd name="T8" fmla="*/ 1499 w 3000"/>
                  <a:gd name="T9" fmla="*/ 0 h 3000"/>
                  <a:gd name="T10" fmla="*/ 0 w 3000"/>
                  <a:gd name="T11" fmla="*/ 1500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0" h="3000">
                    <a:moveTo>
                      <a:pt x="0" y="1500"/>
                    </a:moveTo>
                    <a:lnTo>
                      <a:pt x="0" y="1500"/>
                    </a:lnTo>
                    <a:cubicBezTo>
                      <a:pt x="0" y="2343"/>
                      <a:pt x="657" y="2999"/>
                      <a:pt x="1499" y="2999"/>
                    </a:cubicBezTo>
                    <a:cubicBezTo>
                      <a:pt x="2312" y="2999"/>
                      <a:pt x="2999" y="2343"/>
                      <a:pt x="2999" y="1500"/>
                    </a:cubicBezTo>
                    <a:cubicBezTo>
                      <a:pt x="2999" y="687"/>
                      <a:pt x="2312" y="0"/>
                      <a:pt x="1499" y="0"/>
                    </a:cubicBezTo>
                    <a:cubicBezTo>
                      <a:pt x="657" y="0"/>
                      <a:pt x="0" y="687"/>
                      <a:pt x="0" y="1500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399" name="TextBox 398"/>
            <p:cNvSpPr txBox="1"/>
            <p:nvPr/>
          </p:nvSpPr>
          <p:spPr>
            <a:xfrm>
              <a:off x="11139052" y="2669487"/>
              <a:ext cx="6260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Controller</a:t>
              </a:r>
            </a:p>
          </p:txBody>
        </p:sp>
      </p:grpSp>
      <p:cxnSp>
        <p:nvCxnSpPr>
          <p:cNvPr id="418" name="Straight Connector 417"/>
          <p:cNvCxnSpPr>
            <a:stCxn id="416" idx="4"/>
            <a:endCxn id="391" idx="2"/>
          </p:cNvCxnSpPr>
          <p:nvPr/>
        </p:nvCxnSpPr>
        <p:spPr>
          <a:xfrm flipH="1" flipV="1">
            <a:off x="6255375" y="3111282"/>
            <a:ext cx="5118" cy="581357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>
            <a:stCxn id="555" idx="3"/>
            <a:endCxn id="416" idx="0"/>
          </p:cNvCxnSpPr>
          <p:nvPr/>
        </p:nvCxnSpPr>
        <p:spPr>
          <a:xfrm>
            <a:off x="4757422" y="3957328"/>
            <a:ext cx="1235226" cy="320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>
            <a:stCxn id="453" idx="0"/>
            <a:endCxn id="399" idx="2"/>
          </p:cNvCxnSpPr>
          <p:nvPr/>
        </p:nvCxnSpPr>
        <p:spPr>
          <a:xfrm flipV="1">
            <a:off x="5462369" y="4482409"/>
            <a:ext cx="798167" cy="64772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510" idx="0"/>
            <a:endCxn id="399" idx="2"/>
          </p:cNvCxnSpPr>
          <p:nvPr/>
        </p:nvCxnSpPr>
        <p:spPr>
          <a:xfrm flipH="1" flipV="1">
            <a:off x="6260536" y="4482409"/>
            <a:ext cx="1429" cy="72180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>
            <a:stCxn id="425" idx="0"/>
            <a:endCxn id="399" idx="2"/>
          </p:cNvCxnSpPr>
          <p:nvPr/>
        </p:nvCxnSpPr>
        <p:spPr>
          <a:xfrm flipH="1" flipV="1">
            <a:off x="6260536" y="4482409"/>
            <a:ext cx="802052" cy="647411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3" name="Group 422"/>
          <p:cNvGrpSpPr/>
          <p:nvPr/>
        </p:nvGrpSpPr>
        <p:grpSpPr>
          <a:xfrm>
            <a:off x="6684121" y="5129820"/>
            <a:ext cx="756933" cy="794231"/>
            <a:chOff x="633374" y="0"/>
            <a:chExt cx="756933" cy="794231"/>
          </a:xfrm>
        </p:grpSpPr>
        <p:grpSp>
          <p:nvGrpSpPr>
            <p:cNvPr id="424" name="Group 423"/>
            <p:cNvGrpSpPr/>
            <p:nvPr/>
          </p:nvGrpSpPr>
          <p:grpSpPr>
            <a:xfrm>
              <a:off x="696874" y="0"/>
              <a:ext cx="629933" cy="794231"/>
              <a:chOff x="1393748" y="6978645"/>
              <a:chExt cx="629933" cy="794231"/>
            </a:xfrm>
          </p:grpSpPr>
          <p:sp>
            <p:nvSpPr>
              <p:cNvPr id="426" name="TextBox 425"/>
              <p:cNvSpPr txBox="1"/>
              <p:nvPr/>
            </p:nvSpPr>
            <p:spPr>
              <a:xfrm>
                <a:off x="1454799" y="7588210"/>
                <a:ext cx="5078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Director</a:t>
                </a:r>
              </a:p>
            </p:txBody>
          </p:sp>
          <p:grpSp>
            <p:nvGrpSpPr>
              <p:cNvPr id="427" name="Group 426"/>
              <p:cNvGrpSpPr/>
              <p:nvPr/>
            </p:nvGrpSpPr>
            <p:grpSpPr>
              <a:xfrm>
                <a:off x="1393748" y="6978645"/>
                <a:ext cx="629933" cy="540231"/>
                <a:chOff x="139700" y="731838"/>
                <a:chExt cx="3467100" cy="2973387"/>
              </a:xfrm>
            </p:grpSpPr>
            <p:sp>
              <p:nvSpPr>
                <p:cNvPr id="428" name="Freeform 63"/>
                <p:cNvSpPr>
                  <a:spLocks noChangeArrowheads="1"/>
                </p:cNvSpPr>
                <p:nvPr/>
              </p:nvSpPr>
              <p:spPr bwMode="auto">
                <a:xfrm>
                  <a:off x="2509838" y="911225"/>
                  <a:ext cx="188912" cy="196850"/>
                </a:xfrm>
                <a:custGeom>
                  <a:avLst/>
                  <a:gdLst>
                    <a:gd name="T0" fmla="*/ 522 w 523"/>
                    <a:gd name="T1" fmla="*/ 275 h 549"/>
                    <a:gd name="T2" fmla="*/ 522 w 523"/>
                    <a:gd name="T3" fmla="*/ 275 h 549"/>
                    <a:gd name="T4" fmla="*/ 248 w 523"/>
                    <a:gd name="T5" fmla="*/ 548 h 549"/>
                    <a:gd name="T6" fmla="*/ 0 w 523"/>
                    <a:gd name="T7" fmla="*/ 275 h 549"/>
                    <a:gd name="T8" fmla="*/ 248 w 523"/>
                    <a:gd name="T9" fmla="*/ 0 h 549"/>
                    <a:gd name="T10" fmla="*/ 522 w 523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3" h="549">
                      <a:moveTo>
                        <a:pt x="522" y="275"/>
                      </a:moveTo>
                      <a:lnTo>
                        <a:pt x="522" y="275"/>
                      </a:lnTo>
                      <a:cubicBezTo>
                        <a:pt x="522" y="411"/>
                        <a:pt x="412" y="548"/>
                        <a:pt x="248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48" y="0"/>
                      </a:cubicBezTo>
                      <a:cubicBezTo>
                        <a:pt x="412" y="0"/>
                        <a:pt x="522" y="109"/>
                        <a:pt x="522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9" name="Freeform 64"/>
                <p:cNvSpPr>
                  <a:spLocks noChangeArrowheads="1"/>
                </p:cNvSpPr>
                <p:nvPr/>
              </p:nvSpPr>
              <p:spPr bwMode="auto">
                <a:xfrm>
                  <a:off x="2846388" y="911225"/>
                  <a:ext cx="198437" cy="196850"/>
                </a:xfrm>
                <a:custGeom>
                  <a:avLst/>
                  <a:gdLst>
                    <a:gd name="T0" fmla="*/ 549 w 550"/>
                    <a:gd name="T1" fmla="*/ 275 h 549"/>
                    <a:gd name="T2" fmla="*/ 549 w 550"/>
                    <a:gd name="T3" fmla="*/ 275 h 549"/>
                    <a:gd name="T4" fmla="*/ 274 w 550"/>
                    <a:gd name="T5" fmla="*/ 548 h 549"/>
                    <a:gd name="T6" fmla="*/ 0 w 550"/>
                    <a:gd name="T7" fmla="*/ 275 h 549"/>
                    <a:gd name="T8" fmla="*/ 274 w 550"/>
                    <a:gd name="T9" fmla="*/ 0 h 549"/>
                    <a:gd name="T10" fmla="*/ 549 w 550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0" h="549">
                      <a:moveTo>
                        <a:pt x="549" y="275"/>
                      </a:moveTo>
                      <a:lnTo>
                        <a:pt x="549" y="275"/>
                      </a:lnTo>
                      <a:cubicBezTo>
                        <a:pt x="549" y="411"/>
                        <a:pt x="412" y="548"/>
                        <a:pt x="274" y="548"/>
                      </a:cubicBezTo>
                      <a:cubicBezTo>
                        <a:pt x="137" y="548"/>
                        <a:pt x="0" y="411"/>
                        <a:pt x="0" y="275"/>
                      </a:cubicBezTo>
                      <a:cubicBezTo>
                        <a:pt x="0" y="109"/>
                        <a:pt x="137" y="0"/>
                        <a:pt x="274" y="0"/>
                      </a:cubicBezTo>
                      <a:cubicBezTo>
                        <a:pt x="412" y="0"/>
                        <a:pt x="549" y="109"/>
                        <a:pt x="549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" name="Freeform 65"/>
                <p:cNvSpPr>
                  <a:spLocks noChangeArrowheads="1"/>
                </p:cNvSpPr>
                <p:nvPr/>
              </p:nvSpPr>
              <p:spPr bwMode="auto">
                <a:xfrm>
                  <a:off x="3192463" y="911225"/>
                  <a:ext cx="187325" cy="196850"/>
                </a:xfrm>
                <a:custGeom>
                  <a:avLst/>
                  <a:gdLst>
                    <a:gd name="T0" fmla="*/ 520 w 521"/>
                    <a:gd name="T1" fmla="*/ 275 h 549"/>
                    <a:gd name="T2" fmla="*/ 520 w 521"/>
                    <a:gd name="T3" fmla="*/ 275 h 549"/>
                    <a:gd name="T4" fmla="*/ 274 w 521"/>
                    <a:gd name="T5" fmla="*/ 548 h 549"/>
                    <a:gd name="T6" fmla="*/ 0 w 521"/>
                    <a:gd name="T7" fmla="*/ 275 h 549"/>
                    <a:gd name="T8" fmla="*/ 274 w 521"/>
                    <a:gd name="T9" fmla="*/ 0 h 549"/>
                    <a:gd name="T10" fmla="*/ 520 w 521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1" h="549">
                      <a:moveTo>
                        <a:pt x="520" y="275"/>
                      </a:moveTo>
                      <a:lnTo>
                        <a:pt x="520" y="275"/>
                      </a:lnTo>
                      <a:cubicBezTo>
                        <a:pt x="520" y="411"/>
                        <a:pt x="411" y="548"/>
                        <a:pt x="274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74" y="0"/>
                      </a:cubicBezTo>
                      <a:cubicBezTo>
                        <a:pt x="411" y="0"/>
                        <a:pt x="520" y="109"/>
                        <a:pt x="520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" name="Freeform 66"/>
                <p:cNvSpPr>
                  <a:spLocks noChangeArrowheads="1"/>
                </p:cNvSpPr>
                <p:nvPr/>
              </p:nvSpPr>
              <p:spPr bwMode="auto">
                <a:xfrm>
                  <a:off x="139700" y="731838"/>
                  <a:ext cx="3467100" cy="2973387"/>
                </a:xfrm>
                <a:custGeom>
                  <a:avLst/>
                  <a:gdLst>
                    <a:gd name="T0" fmla="*/ 9136 w 9631"/>
                    <a:gd name="T1" fmla="*/ 8258 h 8259"/>
                    <a:gd name="T2" fmla="*/ 9136 w 9631"/>
                    <a:gd name="T3" fmla="*/ 8258 h 8259"/>
                    <a:gd name="T4" fmla="*/ 494 w 9631"/>
                    <a:gd name="T5" fmla="*/ 8258 h 8259"/>
                    <a:gd name="T6" fmla="*/ 0 w 9631"/>
                    <a:gd name="T7" fmla="*/ 7792 h 8259"/>
                    <a:gd name="T8" fmla="*/ 0 w 9631"/>
                    <a:gd name="T9" fmla="*/ 466 h 8259"/>
                    <a:gd name="T10" fmla="*/ 494 w 9631"/>
                    <a:gd name="T11" fmla="*/ 0 h 8259"/>
                    <a:gd name="T12" fmla="*/ 9136 w 9631"/>
                    <a:gd name="T13" fmla="*/ 0 h 8259"/>
                    <a:gd name="T14" fmla="*/ 9630 w 9631"/>
                    <a:gd name="T15" fmla="*/ 466 h 8259"/>
                    <a:gd name="T16" fmla="*/ 9630 w 9631"/>
                    <a:gd name="T17" fmla="*/ 7792 h 8259"/>
                    <a:gd name="T18" fmla="*/ 9136 w 9631"/>
                    <a:gd name="T19" fmla="*/ 8258 h 8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31" h="8259">
                      <a:moveTo>
                        <a:pt x="9136" y="8258"/>
                      </a:moveTo>
                      <a:lnTo>
                        <a:pt x="9136" y="8258"/>
                      </a:lnTo>
                      <a:cubicBezTo>
                        <a:pt x="494" y="8258"/>
                        <a:pt x="494" y="8258"/>
                        <a:pt x="494" y="8258"/>
                      </a:cubicBezTo>
                      <a:cubicBezTo>
                        <a:pt x="219" y="8258"/>
                        <a:pt x="0" y="8039"/>
                        <a:pt x="0" y="7792"/>
                      </a:cubicBezTo>
                      <a:cubicBezTo>
                        <a:pt x="0" y="466"/>
                        <a:pt x="0" y="466"/>
                        <a:pt x="0" y="466"/>
                      </a:cubicBezTo>
                      <a:cubicBezTo>
                        <a:pt x="0" y="220"/>
                        <a:pt x="219" y="0"/>
                        <a:pt x="494" y="0"/>
                      </a:cubicBezTo>
                      <a:cubicBezTo>
                        <a:pt x="9136" y="0"/>
                        <a:pt x="9136" y="0"/>
                        <a:pt x="9136" y="0"/>
                      </a:cubicBezTo>
                      <a:cubicBezTo>
                        <a:pt x="9410" y="0"/>
                        <a:pt x="9630" y="220"/>
                        <a:pt x="9630" y="466"/>
                      </a:cubicBezTo>
                      <a:cubicBezTo>
                        <a:pt x="9630" y="7792"/>
                        <a:pt x="9630" y="7792"/>
                        <a:pt x="9630" y="7792"/>
                      </a:cubicBezTo>
                      <a:cubicBezTo>
                        <a:pt x="9630" y="8039"/>
                        <a:pt x="9410" y="8258"/>
                        <a:pt x="9136" y="82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" name="Freeform 67"/>
                <p:cNvSpPr>
                  <a:spLocks noChangeArrowheads="1"/>
                </p:cNvSpPr>
                <p:nvPr/>
              </p:nvSpPr>
              <p:spPr bwMode="auto">
                <a:xfrm>
                  <a:off x="455613" y="2738438"/>
                  <a:ext cx="2825750" cy="671512"/>
                </a:xfrm>
                <a:custGeom>
                  <a:avLst/>
                  <a:gdLst>
                    <a:gd name="T0" fmla="*/ 0 w 7848"/>
                    <a:gd name="T1" fmla="*/ 1866 h 1867"/>
                    <a:gd name="T2" fmla="*/ 0 w 7848"/>
                    <a:gd name="T3" fmla="*/ 0 h 1867"/>
                    <a:gd name="T4" fmla="*/ 7847 w 7848"/>
                    <a:gd name="T5" fmla="*/ 0 h 1867"/>
                    <a:gd name="T6" fmla="*/ 7847 w 7848"/>
                    <a:gd name="T7" fmla="*/ 1866 h 1867"/>
                    <a:gd name="T8" fmla="*/ 0 w 7848"/>
                    <a:gd name="T9" fmla="*/ 1866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48" h="1867">
                      <a:moveTo>
                        <a:pt x="0" y="1866"/>
                      </a:moveTo>
                      <a:lnTo>
                        <a:pt x="0" y="0"/>
                      </a:lnTo>
                      <a:lnTo>
                        <a:pt x="7847" y="0"/>
                      </a:lnTo>
                      <a:lnTo>
                        <a:pt x="7847" y="1866"/>
                      </a:lnTo>
                      <a:lnTo>
                        <a:pt x="0" y="1866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3" name="Freeform 68"/>
                <p:cNvSpPr>
                  <a:spLocks noChangeArrowheads="1"/>
                </p:cNvSpPr>
                <p:nvPr/>
              </p:nvSpPr>
              <p:spPr bwMode="auto">
                <a:xfrm>
                  <a:off x="485775" y="1601788"/>
                  <a:ext cx="2795588" cy="889000"/>
                </a:xfrm>
                <a:custGeom>
                  <a:avLst/>
                  <a:gdLst>
                    <a:gd name="T0" fmla="*/ 0 w 7766"/>
                    <a:gd name="T1" fmla="*/ 2468 h 2469"/>
                    <a:gd name="T2" fmla="*/ 0 w 7766"/>
                    <a:gd name="T3" fmla="*/ 0 h 2469"/>
                    <a:gd name="T4" fmla="*/ 7765 w 7766"/>
                    <a:gd name="T5" fmla="*/ 0 h 2469"/>
                    <a:gd name="T6" fmla="*/ 7765 w 7766"/>
                    <a:gd name="T7" fmla="*/ 2468 h 2469"/>
                    <a:gd name="T8" fmla="*/ 0 w 7766"/>
                    <a:gd name="T9" fmla="*/ 2468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66" h="2469">
                      <a:moveTo>
                        <a:pt x="0" y="2468"/>
                      </a:moveTo>
                      <a:lnTo>
                        <a:pt x="0" y="0"/>
                      </a:lnTo>
                      <a:lnTo>
                        <a:pt x="7765" y="0"/>
                      </a:lnTo>
                      <a:lnTo>
                        <a:pt x="7765" y="2468"/>
                      </a:lnTo>
                      <a:lnTo>
                        <a:pt x="0" y="2468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4" name="Freeform 69"/>
                <p:cNvSpPr>
                  <a:spLocks noChangeArrowheads="1"/>
                </p:cNvSpPr>
                <p:nvPr/>
              </p:nvSpPr>
              <p:spPr bwMode="auto">
                <a:xfrm>
                  <a:off x="139700" y="1177925"/>
                  <a:ext cx="3457575" cy="138113"/>
                </a:xfrm>
                <a:custGeom>
                  <a:avLst/>
                  <a:gdLst>
                    <a:gd name="T0" fmla="*/ 0 w 9603"/>
                    <a:gd name="T1" fmla="*/ 0 h 385"/>
                    <a:gd name="T2" fmla="*/ 4198 w 9603"/>
                    <a:gd name="T3" fmla="*/ 0 h 385"/>
                    <a:gd name="T4" fmla="*/ 4609 w 9603"/>
                    <a:gd name="T5" fmla="*/ 384 h 385"/>
                    <a:gd name="T6" fmla="*/ 9602 w 9603"/>
                    <a:gd name="T7" fmla="*/ 384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03" h="385">
                      <a:moveTo>
                        <a:pt x="0" y="0"/>
                      </a:moveTo>
                      <a:lnTo>
                        <a:pt x="4198" y="0"/>
                      </a:lnTo>
                      <a:lnTo>
                        <a:pt x="4609" y="384"/>
                      </a:lnTo>
                      <a:lnTo>
                        <a:pt x="9602" y="384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5" name="Freeform 70"/>
                <p:cNvSpPr>
                  <a:spLocks noChangeArrowheads="1"/>
                </p:cNvSpPr>
                <p:nvPr/>
              </p:nvSpPr>
              <p:spPr bwMode="auto">
                <a:xfrm>
                  <a:off x="485775" y="1809750"/>
                  <a:ext cx="2795588" cy="484188"/>
                </a:xfrm>
                <a:custGeom>
                  <a:avLst/>
                  <a:gdLst>
                    <a:gd name="T0" fmla="*/ 0 w 7766"/>
                    <a:gd name="T1" fmla="*/ 1344 h 1345"/>
                    <a:gd name="T2" fmla="*/ 0 w 7766"/>
                    <a:gd name="T3" fmla="*/ 1344 h 1345"/>
                    <a:gd name="T4" fmla="*/ 714 w 7766"/>
                    <a:gd name="T5" fmla="*/ 685 h 1345"/>
                    <a:gd name="T6" fmla="*/ 1098 w 7766"/>
                    <a:gd name="T7" fmla="*/ 658 h 1345"/>
                    <a:gd name="T8" fmla="*/ 1317 w 7766"/>
                    <a:gd name="T9" fmla="*/ 795 h 1345"/>
                    <a:gd name="T10" fmla="*/ 1702 w 7766"/>
                    <a:gd name="T11" fmla="*/ 741 h 1345"/>
                    <a:gd name="T12" fmla="*/ 2222 w 7766"/>
                    <a:gd name="T13" fmla="*/ 109 h 1345"/>
                    <a:gd name="T14" fmla="*/ 2661 w 7766"/>
                    <a:gd name="T15" fmla="*/ 109 h 1345"/>
                    <a:gd name="T16" fmla="*/ 3155 w 7766"/>
                    <a:gd name="T17" fmla="*/ 631 h 1345"/>
                    <a:gd name="T18" fmla="*/ 3567 w 7766"/>
                    <a:gd name="T19" fmla="*/ 658 h 1345"/>
                    <a:gd name="T20" fmla="*/ 3567 w 7766"/>
                    <a:gd name="T21" fmla="*/ 658 h 1345"/>
                    <a:gd name="T22" fmla="*/ 3951 w 7766"/>
                    <a:gd name="T23" fmla="*/ 685 h 1345"/>
                    <a:gd name="T24" fmla="*/ 4472 w 7766"/>
                    <a:gd name="T25" fmla="*/ 1180 h 1345"/>
                    <a:gd name="T26" fmla="*/ 4884 w 7766"/>
                    <a:gd name="T27" fmla="*/ 1180 h 1345"/>
                    <a:gd name="T28" fmla="*/ 5350 w 7766"/>
                    <a:gd name="T29" fmla="*/ 823 h 1345"/>
                    <a:gd name="T30" fmla="*/ 5734 w 7766"/>
                    <a:gd name="T31" fmla="*/ 850 h 1345"/>
                    <a:gd name="T32" fmla="*/ 5762 w 7766"/>
                    <a:gd name="T33" fmla="*/ 878 h 1345"/>
                    <a:gd name="T34" fmla="*/ 6201 w 7766"/>
                    <a:gd name="T35" fmla="*/ 850 h 1345"/>
                    <a:gd name="T36" fmla="*/ 6887 w 7766"/>
                    <a:gd name="T37" fmla="*/ 109 h 1345"/>
                    <a:gd name="T38" fmla="*/ 7326 w 7766"/>
                    <a:gd name="T39" fmla="*/ 109 h 1345"/>
                    <a:gd name="T40" fmla="*/ 7765 w 7766"/>
                    <a:gd name="T41" fmla="*/ 658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66" h="1345">
                      <a:moveTo>
                        <a:pt x="0" y="1344"/>
                      </a:moveTo>
                      <a:lnTo>
                        <a:pt x="0" y="1344"/>
                      </a:lnTo>
                      <a:cubicBezTo>
                        <a:pt x="714" y="685"/>
                        <a:pt x="714" y="685"/>
                        <a:pt x="714" y="685"/>
                      </a:cubicBezTo>
                      <a:cubicBezTo>
                        <a:pt x="796" y="604"/>
                        <a:pt x="988" y="604"/>
                        <a:pt x="1098" y="658"/>
                      </a:cubicBezTo>
                      <a:cubicBezTo>
                        <a:pt x="1317" y="795"/>
                        <a:pt x="1317" y="795"/>
                        <a:pt x="1317" y="795"/>
                      </a:cubicBezTo>
                      <a:cubicBezTo>
                        <a:pt x="1427" y="850"/>
                        <a:pt x="1619" y="850"/>
                        <a:pt x="1702" y="741"/>
                      </a:cubicBezTo>
                      <a:cubicBezTo>
                        <a:pt x="2222" y="109"/>
                        <a:pt x="2222" y="109"/>
                        <a:pt x="2222" y="109"/>
                      </a:cubicBezTo>
                      <a:cubicBezTo>
                        <a:pt x="2332" y="0"/>
                        <a:pt x="2579" y="0"/>
                        <a:pt x="2661" y="109"/>
                      </a:cubicBezTo>
                      <a:cubicBezTo>
                        <a:pt x="3155" y="631"/>
                        <a:pt x="3155" y="631"/>
                        <a:pt x="3155" y="631"/>
                      </a:cubicBezTo>
                      <a:cubicBezTo>
                        <a:pt x="3238" y="712"/>
                        <a:pt x="3457" y="741"/>
                        <a:pt x="3567" y="658"/>
                      </a:cubicBezTo>
                      <a:lnTo>
                        <a:pt x="3567" y="658"/>
                      </a:lnTo>
                      <a:cubicBezTo>
                        <a:pt x="3677" y="604"/>
                        <a:pt x="3868" y="604"/>
                        <a:pt x="3951" y="685"/>
                      </a:cubicBezTo>
                      <a:cubicBezTo>
                        <a:pt x="4472" y="1180"/>
                        <a:pt x="4472" y="1180"/>
                        <a:pt x="4472" y="1180"/>
                      </a:cubicBezTo>
                      <a:cubicBezTo>
                        <a:pt x="4582" y="1262"/>
                        <a:pt x="4773" y="1262"/>
                        <a:pt x="4884" y="1180"/>
                      </a:cubicBezTo>
                      <a:cubicBezTo>
                        <a:pt x="5350" y="823"/>
                        <a:pt x="5350" y="823"/>
                        <a:pt x="5350" y="823"/>
                      </a:cubicBezTo>
                      <a:cubicBezTo>
                        <a:pt x="5460" y="741"/>
                        <a:pt x="5652" y="768"/>
                        <a:pt x="5734" y="850"/>
                      </a:cubicBezTo>
                      <a:cubicBezTo>
                        <a:pt x="5762" y="878"/>
                        <a:pt x="5762" y="878"/>
                        <a:pt x="5762" y="878"/>
                      </a:cubicBezTo>
                      <a:cubicBezTo>
                        <a:pt x="5872" y="960"/>
                        <a:pt x="6118" y="960"/>
                        <a:pt x="6201" y="850"/>
                      </a:cubicBezTo>
                      <a:cubicBezTo>
                        <a:pt x="6887" y="109"/>
                        <a:pt x="6887" y="109"/>
                        <a:pt x="6887" y="109"/>
                      </a:cubicBezTo>
                      <a:cubicBezTo>
                        <a:pt x="6969" y="0"/>
                        <a:pt x="7243" y="0"/>
                        <a:pt x="7326" y="109"/>
                      </a:cubicBezTo>
                      <a:cubicBezTo>
                        <a:pt x="7765" y="658"/>
                        <a:pt x="7765" y="658"/>
                        <a:pt x="7765" y="6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6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433388" y="979488"/>
                  <a:ext cx="290512" cy="158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8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614363" y="2962275"/>
                  <a:ext cx="1587" cy="438150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0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860425" y="3111500"/>
                  <a:ext cx="1588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1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108075" y="3249613"/>
                  <a:ext cx="1588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2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344613" y="2982913"/>
                  <a:ext cx="1587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3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592263" y="2863850"/>
                  <a:ext cx="1587" cy="53657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4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38325" y="2973388"/>
                  <a:ext cx="1588" cy="42703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5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074863" y="3249613"/>
                  <a:ext cx="1587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6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2322513" y="3111500"/>
                  <a:ext cx="1587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7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568575" y="2982913"/>
                  <a:ext cx="1588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8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806700" y="2844800"/>
                  <a:ext cx="1588" cy="5556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0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3052763" y="3268663"/>
                  <a:ext cx="1587" cy="13176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25" name="Rectangle 424"/>
            <p:cNvSpPr/>
            <p:nvPr/>
          </p:nvSpPr>
          <p:spPr>
            <a:xfrm>
              <a:off x="633374" y="0"/>
              <a:ext cx="756933" cy="5402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5084601" y="5130134"/>
            <a:ext cx="755536" cy="793603"/>
            <a:chOff x="1383095" y="0"/>
            <a:chExt cx="755536" cy="793603"/>
          </a:xfrm>
        </p:grpSpPr>
        <p:grpSp>
          <p:nvGrpSpPr>
            <p:cNvPr id="452" name="Group 451"/>
            <p:cNvGrpSpPr/>
            <p:nvPr/>
          </p:nvGrpSpPr>
          <p:grpSpPr>
            <a:xfrm>
              <a:off x="1446595" y="0"/>
              <a:ext cx="628536" cy="793603"/>
              <a:chOff x="2893191" y="6979273"/>
              <a:chExt cx="628536" cy="793603"/>
            </a:xfrm>
          </p:grpSpPr>
          <p:sp>
            <p:nvSpPr>
              <p:cNvPr id="454" name="TextBox 453"/>
              <p:cNvSpPr txBox="1"/>
              <p:nvPr/>
            </p:nvSpPr>
            <p:spPr>
              <a:xfrm>
                <a:off x="3007886" y="7588210"/>
                <a:ext cx="3991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Studio</a:t>
                </a:r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>
                <a:off x="2893191" y="6979273"/>
                <a:ext cx="628536" cy="539603"/>
                <a:chOff x="5170488" y="382588"/>
                <a:chExt cx="3489325" cy="2995612"/>
              </a:xfrm>
            </p:grpSpPr>
            <p:sp>
              <p:nvSpPr>
                <p:cNvPr id="456" name="Freeform 14"/>
                <p:cNvSpPr>
                  <a:spLocks noChangeArrowheads="1"/>
                </p:cNvSpPr>
                <p:nvPr/>
              </p:nvSpPr>
              <p:spPr bwMode="auto">
                <a:xfrm>
                  <a:off x="5170488" y="382588"/>
                  <a:ext cx="3489325" cy="2995612"/>
                </a:xfrm>
                <a:custGeom>
                  <a:avLst/>
                  <a:gdLst>
                    <a:gd name="T0" fmla="*/ 9208 w 9693"/>
                    <a:gd name="T1" fmla="*/ 8319 h 8320"/>
                    <a:gd name="T2" fmla="*/ 9208 w 9693"/>
                    <a:gd name="T3" fmla="*/ 8319 h 8320"/>
                    <a:gd name="T4" fmla="*/ 485 w 9693"/>
                    <a:gd name="T5" fmla="*/ 8319 h 8320"/>
                    <a:gd name="T6" fmla="*/ 0 w 9693"/>
                    <a:gd name="T7" fmla="*/ 7861 h 8320"/>
                    <a:gd name="T8" fmla="*/ 0 w 9693"/>
                    <a:gd name="T9" fmla="*/ 485 h 8320"/>
                    <a:gd name="T10" fmla="*/ 485 w 9693"/>
                    <a:gd name="T11" fmla="*/ 0 h 8320"/>
                    <a:gd name="T12" fmla="*/ 9208 w 9693"/>
                    <a:gd name="T13" fmla="*/ 0 h 8320"/>
                    <a:gd name="T14" fmla="*/ 9692 w 9693"/>
                    <a:gd name="T15" fmla="*/ 485 h 8320"/>
                    <a:gd name="T16" fmla="*/ 9692 w 9693"/>
                    <a:gd name="T17" fmla="*/ 7861 h 8320"/>
                    <a:gd name="T18" fmla="*/ 9208 w 9693"/>
                    <a:gd name="T19" fmla="*/ 8319 h 8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93" h="8320">
                      <a:moveTo>
                        <a:pt x="9208" y="8319"/>
                      </a:moveTo>
                      <a:lnTo>
                        <a:pt x="9208" y="8319"/>
                      </a:lnTo>
                      <a:cubicBezTo>
                        <a:pt x="485" y="8319"/>
                        <a:pt x="485" y="8319"/>
                        <a:pt x="485" y="8319"/>
                      </a:cubicBezTo>
                      <a:cubicBezTo>
                        <a:pt x="215" y="8319"/>
                        <a:pt x="0" y="8104"/>
                        <a:pt x="0" y="7861"/>
                      </a:cubicBezTo>
                      <a:cubicBezTo>
                        <a:pt x="0" y="485"/>
                        <a:pt x="0" y="485"/>
                        <a:pt x="0" y="485"/>
                      </a:cubicBezTo>
                      <a:cubicBezTo>
                        <a:pt x="0" y="216"/>
                        <a:pt x="215" y="0"/>
                        <a:pt x="485" y="0"/>
                      </a:cubicBezTo>
                      <a:cubicBezTo>
                        <a:pt x="9208" y="0"/>
                        <a:pt x="9208" y="0"/>
                        <a:pt x="9208" y="0"/>
                      </a:cubicBezTo>
                      <a:cubicBezTo>
                        <a:pt x="9476" y="0"/>
                        <a:pt x="9692" y="216"/>
                        <a:pt x="9692" y="485"/>
                      </a:cubicBezTo>
                      <a:cubicBezTo>
                        <a:pt x="9692" y="7861"/>
                        <a:pt x="9692" y="7861"/>
                        <a:pt x="9692" y="7861"/>
                      </a:cubicBezTo>
                      <a:cubicBezTo>
                        <a:pt x="9692" y="8104"/>
                        <a:pt x="9476" y="8319"/>
                        <a:pt x="9208" y="8319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7" name="Freeform 15"/>
                <p:cNvSpPr>
                  <a:spLocks noChangeArrowheads="1"/>
                </p:cNvSpPr>
                <p:nvPr/>
              </p:nvSpPr>
              <p:spPr bwMode="auto">
                <a:xfrm>
                  <a:off x="5413375" y="1071563"/>
                  <a:ext cx="3005138" cy="2065337"/>
                </a:xfrm>
                <a:custGeom>
                  <a:avLst/>
                  <a:gdLst>
                    <a:gd name="T0" fmla="*/ 0 w 8346"/>
                    <a:gd name="T1" fmla="*/ 5734 h 5735"/>
                    <a:gd name="T2" fmla="*/ 0 w 8346"/>
                    <a:gd name="T3" fmla="*/ 0 h 5735"/>
                    <a:gd name="T4" fmla="*/ 8345 w 8346"/>
                    <a:gd name="T5" fmla="*/ 0 h 5735"/>
                    <a:gd name="T6" fmla="*/ 8345 w 8346"/>
                    <a:gd name="T7" fmla="*/ 5734 h 5735"/>
                    <a:gd name="T8" fmla="*/ 0 w 8346"/>
                    <a:gd name="T9" fmla="*/ 5734 h 5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46" h="5735">
                      <a:moveTo>
                        <a:pt x="0" y="5734"/>
                      </a:moveTo>
                      <a:lnTo>
                        <a:pt x="0" y="0"/>
                      </a:lnTo>
                      <a:lnTo>
                        <a:pt x="8345" y="0"/>
                      </a:lnTo>
                      <a:lnTo>
                        <a:pt x="8345" y="5734"/>
                      </a:lnTo>
                      <a:lnTo>
                        <a:pt x="0" y="5734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8" name="Freeform 16"/>
                <p:cNvSpPr>
                  <a:spLocks noChangeArrowheads="1"/>
                </p:cNvSpPr>
                <p:nvPr/>
              </p:nvSpPr>
              <p:spPr bwMode="auto">
                <a:xfrm>
                  <a:off x="5413375" y="625475"/>
                  <a:ext cx="203200" cy="204788"/>
                </a:xfrm>
                <a:custGeom>
                  <a:avLst/>
                  <a:gdLst>
                    <a:gd name="T0" fmla="*/ 565 w 566"/>
                    <a:gd name="T1" fmla="*/ 296 h 567"/>
                    <a:gd name="T2" fmla="*/ 565 w 566"/>
                    <a:gd name="T3" fmla="*/ 296 h 567"/>
                    <a:gd name="T4" fmla="*/ 295 w 566"/>
                    <a:gd name="T5" fmla="*/ 566 h 567"/>
                    <a:gd name="T6" fmla="*/ 0 w 566"/>
                    <a:gd name="T7" fmla="*/ 296 h 567"/>
                    <a:gd name="T8" fmla="*/ 295 w 566"/>
                    <a:gd name="T9" fmla="*/ 0 h 567"/>
                    <a:gd name="T10" fmla="*/ 565 w 566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6" h="567">
                      <a:moveTo>
                        <a:pt x="565" y="296"/>
                      </a:moveTo>
                      <a:lnTo>
                        <a:pt x="565" y="296"/>
                      </a:lnTo>
                      <a:cubicBezTo>
                        <a:pt x="565" y="431"/>
                        <a:pt x="431" y="566"/>
                        <a:pt x="295" y="566"/>
                      </a:cubicBezTo>
                      <a:cubicBezTo>
                        <a:pt x="134" y="566"/>
                        <a:pt x="0" y="431"/>
                        <a:pt x="0" y="296"/>
                      </a:cubicBezTo>
                      <a:cubicBezTo>
                        <a:pt x="0" y="135"/>
                        <a:pt x="134" y="0"/>
                        <a:pt x="295" y="0"/>
                      </a:cubicBezTo>
                      <a:cubicBezTo>
                        <a:pt x="431" y="0"/>
                        <a:pt x="565" y="135"/>
                        <a:pt x="565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9" name="Freeform 17"/>
                <p:cNvSpPr>
                  <a:spLocks noChangeArrowheads="1"/>
                </p:cNvSpPr>
                <p:nvPr/>
              </p:nvSpPr>
              <p:spPr bwMode="auto">
                <a:xfrm>
                  <a:off x="5762625" y="625475"/>
                  <a:ext cx="193675" cy="204788"/>
                </a:xfrm>
                <a:custGeom>
                  <a:avLst/>
                  <a:gdLst>
                    <a:gd name="T0" fmla="*/ 538 w 539"/>
                    <a:gd name="T1" fmla="*/ 296 h 567"/>
                    <a:gd name="T2" fmla="*/ 538 w 539"/>
                    <a:gd name="T3" fmla="*/ 296 h 567"/>
                    <a:gd name="T4" fmla="*/ 269 w 539"/>
                    <a:gd name="T5" fmla="*/ 566 h 567"/>
                    <a:gd name="T6" fmla="*/ 0 w 539"/>
                    <a:gd name="T7" fmla="*/ 296 h 567"/>
                    <a:gd name="T8" fmla="*/ 269 w 539"/>
                    <a:gd name="T9" fmla="*/ 0 h 567"/>
                    <a:gd name="T10" fmla="*/ 538 w 539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9" h="567">
                      <a:moveTo>
                        <a:pt x="538" y="296"/>
                      </a:moveTo>
                      <a:lnTo>
                        <a:pt x="538" y="296"/>
                      </a:lnTo>
                      <a:cubicBezTo>
                        <a:pt x="538" y="431"/>
                        <a:pt x="431" y="566"/>
                        <a:pt x="269" y="566"/>
                      </a:cubicBezTo>
                      <a:cubicBezTo>
                        <a:pt x="108" y="566"/>
                        <a:pt x="0" y="431"/>
                        <a:pt x="0" y="296"/>
                      </a:cubicBezTo>
                      <a:cubicBezTo>
                        <a:pt x="0" y="135"/>
                        <a:pt x="108" y="0"/>
                        <a:pt x="269" y="0"/>
                      </a:cubicBezTo>
                      <a:cubicBezTo>
                        <a:pt x="431" y="0"/>
                        <a:pt x="538" y="135"/>
                        <a:pt x="538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" name="Freeform 18"/>
                <p:cNvSpPr>
                  <a:spLocks noChangeArrowheads="1"/>
                </p:cNvSpPr>
                <p:nvPr/>
              </p:nvSpPr>
              <p:spPr bwMode="auto">
                <a:xfrm>
                  <a:off x="6100763" y="625475"/>
                  <a:ext cx="204787" cy="204788"/>
                </a:xfrm>
                <a:custGeom>
                  <a:avLst/>
                  <a:gdLst>
                    <a:gd name="T0" fmla="*/ 566 w 567"/>
                    <a:gd name="T1" fmla="*/ 296 h 567"/>
                    <a:gd name="T2" fmla="*/ 566 w 567"/>
                    <a:gd name="T3" fmla="*/ 296 h 567"/>
                    <a:gd name="T4" fmla="*/ 296 w 567"/>
                    <a:gd name="T5" fmla="*/ 566 h 567"/>
                    <a:gd name="T6" fmla="*/ 0 w 567"/>
                    <a:gd name="T7" fmla="*/ 296 h 567"/>
                    <a:gd name="T8" fmla="*/ 296 w 567"/>
                    <a:gd name="T9" fmla="*/ 0 h 567"/>
                    <a:gd name="T10" fmla="*/ 566 w 567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567">
                      <a:moveTo>
                        <a:pt x="566" y="296"/>
                      </a:moveTo>
                      <a:lnTo>
                        <a:pt x="566" y="296"/>
                      </a:lnTo>
                      <a:cubicBezTo>
                        <a:pt x="566" y="431"/>
                        <a:pt x="430" y="566"/>
                        <a:pt x="296" y="566"/>
                      </a:cubicBezTo>
                      <a:cubicBezTo>
                        <a:pt x="135" y="566"/>
                        <a:pt x="0" y="431"/>
                        <a:pt x="0" y="296"/>
                      </a:cubicBezTo>
                      <a:cubicBezTo>
                        <a:pt x="0" y="135"/>
                        <a:pt x="135" y="0"/>
                        <a:pt x="296" y="0"/>
                      </a:cubicBezTo>
                      <a:cubicBezTo>
                        <a:pt x="430" y="0"/>
                        <a:pt x="566" y="135"/>
                        <a:pt x="566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" name="Freeform 19"/>
                <p:cNvSpPr>
                  <a:spLocks noChangeArrowheads="1"/>
                </p:cNvSpPr>
                <p:nvPr/>
              </p:nvSpPr>
              <p:spPr bwMode="auto">
                <a:xfrm>
                  <a:off x="7042150" y="625475"/>
                  <a:ext cx="1376363" cy="155575"/>
                </a:xfrm>
                <a:custGeom>
                  <a:avLst/>
                  <a:gdLst>
                    <a:gd name="T0" fmla="*/ 187 w 3823"/>
                    <a:gd name="T1" fmla="*/ 431 h 432"/>
                    <a:gd name="T2" fmla="*/ 187 w 3823"/>
                    <a:gd name="T3" fmla="*/ 431 h 432"/>
                    <a:gd name="T4" fmla="*/ 3607 w 3823"/>
                    <a:gd name="T5" fmla="*/ 431 h 432"/>
                    <a:gd name="T6" fmla="*/ 3822 w 3823"/>
                    <a:gd name="T7" fmla="*/ 215 h 432"/>
                    <a:gd name="T8" fmla="*/ 3822 w 3823"/>
                    <a:gd name="T9" fmla="*/ 215 h 432"/>
                    <a:gd name="T10" fmla="*/ 3607 w 3823"/>
                    <a:gd name="T11" fmla="*/ 0 h 432"/>
                    <a:gd name="T12" fmla="*/ 187 w 3823"/>
                    <a:gd name="T13" fmla="*/ 0 h 432"/>
                    <a:gd name="T14" fmla="*/ 0 w 3823"/>
                    <a:gd name="T15" fmla="*/ 215 h 432"/>
                    <a:gd name="T16" fmla="*/ 0 w 3823"/>
                    <a:gd name="T17" fmla="*/ 215 h 432"/>
                    <a:gd name="T18" fmla="*/ 187 w 3823"/>
                    <a:gd name="T19" fmla="*/ 431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3" h="432">
                      <a:moveTo>
                        <a:pt x="187" y="431"/>
                      </a:moveTo>
                      <a:lnTo>
                        <a:pt x="187" y="431"/>
                      </a:lnTo>
                      <a:cubicBezTo>
                        <a:pt x="3607" y="431"/>
                        <a:pt x="3607" y="431"/>
                        <a:pt x="3607" y="431"/>
                      </a:cubicBezTo>
                      <a:cubicBezTo>
                        <a:pt x="3714" y="431"/>
                        <a:pt x="3822" y="323"/>
                        <a:pt x="3822" y="215"/>
                      </a:cubicBezTo>
                      <a:lnTo>
                        <a:pt x="3822" y="215"/>
                      </a:lnTo>
                      <a:cubicBezTo>
                        <a:pt x="3822" y="108"/>
                        <a:pt x="3714" y="0"/>
                        <a:pt x="3607" y="0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80" y="0"/>
                        <a:pt x="0" y="108"/>
                        <a:pt x="0" y="215"/>
                      </a:cubicBezTo>
                      <a:lnTo>
                        <a:pt x="0" y="215"/>
                      </a:lnTo>
                      <a:cubicBezTo>
                        <a:pt x="0" y="323"/>
                        <a:pt x="80" y="431"/>
                        <a:pt x="187" y="43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" name="Line 20"/>
                <p:cNvSpPr>
                  <a:spLocks noChangeShapeType="1"/>
                </p:cNvSpPr>
                <p:nvPr/>
              </p:nvSpPr>
              <p:spPr bwMode="auto">
                <a:xfrm>
                  <a:off x="7099300" y="1274763"/>
                  <a:ext cx="658813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" name="Freeform 21"/>
                <p:cNvSpPr>
                  <a:spLocks noChangeArrowheads="1"/>
                </p:cNvSpPr>
                <p:nvPr/>
              </p:nvSpPr>
              <p:spPr bwMode="auto">
                <a:xfrm>
                  <a:off x="7099300" y="1409700"/>
                  <a:ext cx="911225" cy="252413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" name="Line 22"/>
                <p:cNvSpPr>
                  <a:spLocks noChangeShapeType="1"/>
                </p:cNvSpPr>
                <p:nvPr/>
              </p:nvSpPr>
              <p:spPr bwMode="auto">
                <a:xfrm>
                  <a:off x="7099300" y="1885950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5" name="Freeform 23"/>
                <p:cNvSpPr>
                  <a:spLocks noChangeArrowheads="1"/>
                </p:cNvSpPr>
                <p:nvPr/>
              </p:nvSpPr>
              <p:spPr bwMode="auto">
                <a:xfrm>
                  <a:off x="7099300" y="2020888"/>
                  <a:ext cx="911225" cy="252412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" name="Line 24"/>
                <p:cNvSpPr>
                  <a:spLocks noChangeShapeType="1"/>
                </p:cNvSpPr>
                <p:nvPr/>
              </p:nvSpPr>
              <p:spPr bwMode="auto">
                <a:xfrm>
                  <a:off x="7099300" y="2486025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7" name="Freeform 25"/>
                <p:cNvSpPr>
                  <a:spLocks noChangeArrowheads="1"/>
                </p:cNvSpPr>
                <p:nvPr/>
              </p:nvSpPr>
              <p:spPr bwMode="auto">
                <a:xfrm>
                  <a:off x="7099300" y="2632075"/>
                  <a:ext cx="911225" cy="242888"/>
                </a:xfrm>
                <a:custGeom>
                  <a:avLst/>
                  <a:gdLst>
                    <a:gd name="T0" fmla="*/ 0 w 2532"/>
                    <a:gd name="T1" fmla="*/ 673 h 674"/>
                    <a:gd name="T2" fmla="*/ 0 w 2532"/>
                    <a:gd name="T3" fmla="*/ 0 h 674"/>
                    <a:gd name="T4" fmla="*/ 2531 w 2532"/>
                    <a:gd name="T5" fmla="*/ 0 h 674"/>
                    <a:gd name="T6" fmla="*/ 2531 w 2532"/>
                    <a:gd name="T7" fmla="*/ 673 h 674"/>
                    <a:gd name="T8" fmla="*/ 0 w 2532"/>
                    <a:gd name="T9" fmla="*/ 673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674">
                      <a:moveTo>
                        <a:pt x="0" y="673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673"/>
                      </a:lnTo>
                      <a:lnTo>
                        <a:pt x="0" y="673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8" name="Freeform 26"/>
                <p:cNvSpPr>
                  <a:spLocks noChangeArrowheads="1"/>
                </p:cNvSpPr>
                <p:nvPr/>
              </p:nvSpPr>
              <p:spPr bwMode="auto">
                <a:xfrm>
                  <a:off x="5607050" y="1992313"/>
                  <a:ext cx="727075" cy="717550"/>
                </a:xfrm>
                <a:custGeom>
                  <a:avLst/>
                  <a:gdLst>
                    <a:gd name="T0" fmla="*/ 1265 w 2020"/>
                    <a:gd name="T1" fmla="*/ 0 h 1993"/>
                    <a:gd name="T2" fmla="*/ 1265 w 2020"/>
                    <a:gd name="T3" fmla="*/ 0 h 1993"/>
                    <a:gd name="T4" fmla="*/ 216 w 2020"/>
                    <a:gd name="T5" fmla="*/ 1049 h 1993"/>
                    <a:gd name="T6" fmla="*/ 216 w 2020"/>
                    <a:gd name="T7" fmla="*/ 1776 h 1993"/>
                    <a:gd name="T8" fmla="*/ 242 w 2020"/>
                    <a:gd name="T9" fmla="*/ 1803 h 1993"/>
                    <a:gd name="T10" fmla="*/ 969 w 2020"/>
                    <a:gd name="T11" fmla="*/ 1803 h 1993"/>
                    <a:gd name="T12" fmla="*/ 2019 w 2020"/>
                    <a:gd name="T13" fmla="*/ 75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20" h="1993">
                      <a:moveTo>
                        <a:pt x="1265" y="0"/>
                      </a:moveTo>
                      <a:lnTo>
                        <a:pt x="1265" y="0"/>
                      </a:lnTo>
                      <a:cubicBezTo>
                        <a:pt x="216" y="1049"/>
                        <a:pt x="216" y="1049"/>
                        <a:pt x="216" y="1049"/>
                      </a:cubicBezTo>
                      <a:cubicBezTo>
                        <a:pt x="0" y="1238"/>
                        <a:pt x="0" y="1587"/>
                        <a:pt x="216" y="1776"/>
                      </a:cubicBezTo>
                      <a:cubicBezTo>
                        <a:pt x="242" y="1803"/>
                        <a:pt x="242" y="1803"/>
                        <a:pt x="242" y="1803"/>
                      </a:cubicBezTo>
                      <a:cubicBezTo>
                        <a:pt x="431" y="1992"/>
                        <a:pt x="781" y="1992"/>
                        <a:pt x="969" y="1803"/>
                      </a:cubicBezTo>
                      <a:cubicBezTo>
                        <a:pt x="2019" y="754"/>
                        <a:pt x="2019" y="754"/>
                        <a:pt x="2019" y="75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9" name="Freeform 27"/>
                <p:cNvSpPr>
                  <a:spLocks noChangeArrowheads="1"/>
                </p:cNvSpPr>
                <p:nvPr/>
              </p:nvSpPr>
              <p:spPr bwMode="auto">
                <a:xfrm>
                  <a:off x="5607050" y="1420813"/>
                  <a:ext cx="1289050" cy="1298575"/>
                </a:xfrm>
                <a:custGeom>
                  <a:avLst/>
                  <a:gdLst>
                    <a:gd name="T0" fmla="*/ 2019 w 3582"/>
                    <a:gd name="T1" fmla="*/ 2343 h 3608"/>
                    <a:gd name="T2" fmla="*/ 2019 w 3582"/>
                    <a:gd name="T3" fmla="*/ 2343 h 3608"/>
                    <a:gd name="T4" fmla="*/ 2423 w 3582"/>
                    <a:gd name="T5" fmla="*/ 2719 h 3608"/>
                    <a:gd name="T6" fmla="*/ 2449 w 3582"/>
                    <a:gd name="T7" fmla="*/ 2908 h 3608"/>
                    <a:gd name="T8" fmla="*/ 2611 w 3582"/>
                    <a:gd name="T9" fmla="*/ 3419 h 3608"/>
                    <a:gd name="T10" fmla="*/ 3069 w 3582"/>
                    <a:gd name="T11" fmla="*/ 3581 h 3608"/>
                    <a:gd name="T12" fmla="*/ 3123 w 3582"/>
                    <a:gd name="T13" fmla="*/ 3473 h 3608"/>
                    <a:gd name="T14" fmla="*/ 2880 w 3582"/>
                    <a:gd name="T15" fmla="*/ 3257 h 3608"/>
                    <a:gd name="T16" fmla="*/ 2880 w 3582"/>
                    <a:gd name="T17" fmla="*/ 2908 h 3608"/>
                    <a:gd name="T18" fmla="*/ 2880 w 3582"/>
                    <a:gd name="T19" fmla="*/ 2908 h 3608"/>
                    <a:gd name="T20" fmla="*/ 3257 w 3582"/>
                    <a:gd name="T21" fmla="*/ 2908 h 3608"/>
                    <a:gd name="T22" fmla="*/ 3473 w 3582"/>
                    <a:gd name="T23" fmla="*/ 3123 h 3608"/>
                    <a:gd name="T24" fmla="*/ 3581 w 3582"/>
                    <a:gd name="T25" fmla="*/ 3069 h 3608"/>
                    <a:gd name="T26" fmla="*/ 3419 w 3582"/>
                    <a:gd name="T27" fmla="*/ 2611 h 3608"/>
                    <a:gd name="T28" fmla="*/ 2934 w 3582"/>
                    <a:gd name="T29" fmla="*/ 2450 h 3608"/>
                    <a:gd name="T30" fmla="*/ 2772 w 3582"/>
                    <a:gd name="T31" fmla="*/ 2396 h 3608"/>
                    <a:gd name="T32" fmla="*/ 1185 w 3582"/>
                    <a:gd name="T33" fmla="*/ 835 h 3608"/>
                    <a:gd name="T34" fmla="*/ 1130 w 3582"/>
                    <a:gd name="T35" fmla="*/ 673 h 3608"/>
                    <a:gd name="T36" fmla="*/ 996 w 3582"/>
                    <a:gd name="T37" fmla="*/ 189 h 3608"/>
                    <a:gd name="T38" fmla="*/ 511 w 3582"/>
                    <a:gd name="T39" fmla="*/ 27 h 3608"/>
                    <a:gd name="T40" fmla="*/ 484 w 3582"/>
                    <a:gd name="T41" fmla="*/ 134 h 3608"/>
                    <a:gd name="T42" fmla="*/ 700 w 3582"/>
                    <a:gd name="T43" fmla="*/ 350 h 3608"/>
                    <a:gd name="T44" fmla="*/ 700 w 3582"/>
                    <a:gd name="T45" fmla="*/ 700 h 3608"/>
                    <a:gd name="T46" fmla="*/ 700 w 3582"/>
                    <a:gd name="T47" fmla="*/ 700 h 3608"/>
                    <a:gd name="T48" fmla="*/ 350 w 3582"/>
                    <a:gd name="T49" fmla="*/ 700 h 3608"/>
                    <a:gd name="T50" fmla="*/ 135 w 3582"/>
                    <a:gd name="T51" fmla="*/ 484 h 3608"/>
                    <a:gd name="T52" fmla="*/ 27 w 3582"/>
                    <a:gd name="T53" fmla="*/ 539 h 3608"/>
                    <a:gd name="T54" fmla="*/ 188 w 3582"/>
                    <a:gd name="T55" fmla="*/ 996 h 3608"/>
                    <a:gd name="T56" fmla="*/ 700 w 3582"/>
                    <a:gd name="T57" fmla="*/ 1130 h 3608"/>
                    <a:gd name="T58" fmla="*/ 862 w 3582"/>
                    <a:gd name="T59" fmla="*/ 1185 h 3608"/>
                    <a:gd name="T60" fmla="*/ 2019 w 3582"/>
                    <a:gd name="T61" fmla="*/ 2343 h 3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582" h="3608">
                      <a:moveTo>
                        <a:pt x="2019" y="2343"/>
                      </a:moveTo>
                      <a:lnTo>
                        <a:pt x="2019" y="2343"/>
                      </a:lnTo>
                      <a:cubicBezTo>
                        <a:pt x="2423" y="2719"/>
                        <a:pt x="2423" y="2719"/>
                        <a:pt x="2423" y="2719"/>
                      </a:cubicBezTo>
                      <a:cubicBezTo>
                        <a:pt x="2449" y="2773"/>
                        <a:pt x="2477" y="2853"/>
                        <a:pt x="2449" y="2908"/>
                      </a:cubicBezTo>
                      <a:cubicBezTo>
                        <a:pt x="2423" y="3096"/>
                        <a:pt x="2477" y="3284"/>
                        <a:pt x="2611" y="3419"/>
                      </a:cubicBezTo>
                      <a:cubicBezTo>
                        <a:pt x="2746" y="3554"/>
                        <a:pt x="2908" y="3607"/>
                        <a:pt x="3069" y="3581"/>
                      </a:cubicBezTo>
                      <a:cubicBezTo>
                        <a:pt x="3123" y="3581"/>
                        <a:pt x="3150" y="3527"/>
                        <a:pt x="3123" y="3473"/>
                      </a:cubicBezTo>
                      <a:cubicBezTo>
                        <a:pt x="2880" y="3257"/>
                        <a:pt x="2880" y="3257"/>
                        <a:pt x="2880" y="3257"/>
                      </a:cubicBezTo>
                      <a:cubicBezTo>
                        <a:pt x="2800" y="3150"/>
                        <a:pt x="2800" y="2989"/>
                        <a:pt x="2880" y="2908"/>
                      </a:cubicBezTo>
                      <a:lnTo>
                        <a:pt x="2880" y="2908"/>
                      </a:lnTo>
                      <a:cubicBezTo>
                        <a:pt x="2988" y="2800"/>
                        <a:pt x="3150" y="2800"/>
                        <a:pt x="3257" y="2908"/>
                      </a:cubicBezTo>
                      <a:cubicBezTo>
                        <a:pt x="3473" y="3123"/>
                        <a:pt x="3473" y="3123"/>
                        <a:pt x="3473" y="3123"/>
                      </a:cubicBezTo>
                      <a:cubicBezTo>
                        <a:pt x="3500" y="3150"/>
                        <a:pt x="3581" y="3123"/>
                        <a:pt x="3581" y="3069"/>
                      </a:cubicBezTo>
                      <a:cubicBezTo>
                        <a:pt x="3581" y="2908"/>
                        <a:pt x="3526" y="2746"/>
                        <a:pt x="3419" y="2611"/>
                      </a:cubicBezTo>
                      <a:cubicBezTo>
                        <a:pt x="3284" y="2477"/>
                        <a:pt x="3096" y="2423"/>
                        <a:pt x="2934" y="2450"/>
                      </a:cubicBezTo>
                      <a:cubicBezTo>
                        <a:pt x="2880" y="2477"/>
                        <a:pt x="2800" y="2450"/>
                        <a:pt x="2772" y="2396"/>
                      </a:cubicBezTo>
                      <a:cubicBezTo>
                        <a:pt x="1185" y="835"/>
                        <a:pt x="1185" y="835"/>
                        <a:pt x="1185" y="835"/>
                      </a:cubicBezTo>
                      <a:cubicBezTo>
                        <a:pt x="1157" y="781"/>
                        <a:pt x="1130" y="727"/>
                        <a:pt x="1130" y="673"/>
                      </a:cubicBezTo>
                      <a:cubicBezTo>
                        <a:pt x="1157" y="512"/>
                        <a:pt x="1104" y="323"/>
                        <a:pt x="996" y="189"/>
                      </a:cubicBezTo>
                      <a:cubicBezTo>
                        <a:pt x="862" y="54"/>
                        <a:pt x="700" y="0"/>
                        <a:pt x="511" y="27"/>
                      </a:cubicBezTo>
                      <a:cubicBezTo>
                        <a:pt x="484" y="27"/>
                        <a:pt x="458" y="81"/>
                        <a:pt x="484" y="134"/>
                      </a:cubicBezTo>
                      <a:cubicBezTo>
                        <a:pt x="700" y="350"/>
                        <a:pt x="700" y="350"/>
                        <a:pt x="700" y="350"/>
                      </a:cubicBezTo>
                      <a:cubicBezTo>
                        <a:pt x="807" y="431"/>
                        <a:pt x="807" y="620"/>
                        <a:pt x="700" y="700"/>
                      </a:cubicBezTo>
                      <a:lnTo>
                        <a:pt x="700" y="700"/>
                      </a:lnTo>
                      <a:cubicBezTo>
                        <a:pt x="592" y="807"/>
                        <a:pt x="431" y="807"/>
                        <a:pt x="350" y="700"/>
                      </a:cubicBezTo>
                      <a:cubicBezTo>
                        <a:pt x="135" y="484"/>
                        <a:pt x="135" y="484"/>
                        <a:pt x="135" y="484"/>
                      </a:cubicBezTo>
                      <a:cubicBezTo>
                        <a:pt x="80" y="458"/>
                        <a:pt x="27" y="484"/>
                        <a:pt x="27" y="539"/>
                      </a:cubicBezTo>
                      <a:cubicBezTo>
                        <a:pt x="0" y="700"/>
                        <a:pt x="54" y="862"/>
                        <a:pt x="188" y="996"/>
                      </a:cubicBezTo>
                      <a:cubicBezTo>
                        <a:pt x="323" y="1130"/>
                        <a:pt x="511" y="1185"/>
                        <a:pt x="700" y="1130"/>
                      </a:cubicBezTo>
                      <a:cubicBezTo>
                        <a:pt x="754" y="1130"/>
                        <a:pt x="834" y="1130"/>
                        <a:pt x="862" y="1185"/>
                      </a:cubicBezTo>
                      <a:cubicBezTo>
                        <a:pt x="2019" y="2343"/>
                        <a:pt x="2019" y="2343"/>
                        <a:pt x="2019" y="2343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5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5829300" y="2251075"/>
                  <a:ext cx="330200" cy="333375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6" name="Freeform 55"/>
                <p:cNvSpPr>
                  <a:spLocks noChangeArrowheads="1"/>
                </p:cNvSpPr>
                <p:nvPr/>
              </p:nvSpPr>
              <p:spPr bwMode="auto">
                <a:xfrm>
                  <a:off x="6256338" y="1449388"/>
                  <a:ext cx="620712" cy="611187"/>
                </a:xfrm>
                <a:custGeom>
                  <a:avLst/>
                  <a:gdLst>
                    <a:gd name="T0" fmla="*/ 351 w 1724"/>
                    <a:gd name="T1" fmla="*/ 1696 h 1697"/>
                    <a:gd name="T2" fmla="*/ 351 w 1724"/>
                    <a:gd name="T3" fmla="*/ 1696 h 1697"/>
                    <a:gd name="T4" fmla="*/ 1212 w 1724"/>
                    <a:gd name="T5" fmla="*/ 834 h 1697"/>
                    <a:gd name="T6" fmla="*/ 1266 w 1724"/>
                    <a:gd name="T7" fmla="*/ 807 h 1697"/>
                    <a:gd name="T8" fmla="*/ 1454 w 1724"/>
                    <a:gd name="T9" fmla="*/ 754 h 1697"/>
                    <a:gd name="T10" fmla="*/ 1508 w 1724"/>
                    <a:gd name="T11" fmla="*/ 700 h 1697"/>
                    <a:gd name="T12" fmla="*/ 1697 w 1724"/>
                    <a:gd name="T13" fmla="*/ 377 h 1697"/>
                    <a:gd name="T14" fmla="*/ 1670 w 1724"/>
                    <a:gd name="T15" fmla="*/ 242 h 1697"/>
                    <a:gd name="T16" fmla="*/ 1481 w 1724"/>
                    <a:gd name="T17" fmla="*/ 53 h 1697"/>
                    <a:gd name="T18" fmla="*/ 1347 w 1724"/>
                    <a:gd name="T19" fmla="*/ 27 h 1697"/>
                    <a:gd name="T20" fmla="*/ 1024 w 1724"/>
                    <a:gd name="T21" fmla="*/ 215 h 1697"/>
                    <a:gd name="T22" fmla="*/ 969 w 1724"/>
                    <a:gd name="T23" fmla="*/ 269 h 1697"/>
                    <a:gd name="T24" fmla="*/ 916 w 1724"/>
                    <a:gd name="T25" fmla="*/ 458 h 1697"/>
                    <a:gd name="T26" fmla="*/ 889 w 1724"/>
                    <a:gd name="T27" fmla="*/ 511 h 1697"/>
                    <a:gd name="T28" fmla="*/ 0 w 1724"/>
                    <a:gd name="T29" fmla="*/ 137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4" h="1697">
                      <a:moveTo>
                        <a:pt x="351" y="1696"/>
                      </a:moveTo>
                      <a:lnTo>
                        <a:pt x="351" y="1696"/>
                      </a:lnTo>
                      <a:cubicBezTo>
                        <a:pt x="1212" y="834"/>
                        <a:pt x="1212" y="834"/>
                        <a:pt x="1212" y="834"/>
                      </a:cubicBezTo>
                      <a:cubicBezTo>
                        <a:pt x="1239" y="807"/>
                        <a:pt x="1239" y="807"/>
                        <a:pt x="1266" y="807"/>
                      </a:cubicBezTo>
                      <a:cubicBezTo>
                        <a:pt x="1454" y="754"/>
                        <a:pt x="1454" y="754"/>
                        <a:pt x="1454" y="754"/>
                      </a:cubicBezTo>
                      <a:cubicBezTo>
                        <a:pt x="1481" y="726"/>
                        <a:pt x="1481" y="726"/>
                        <a:pt x="1508" y="700"/>
                      </a:cubicBezTo>
                      <a:cubicBezTo>
                        <a:pt x="1697" y="377"/>
                        <a:pt x="1697" y="377"/>
                        <a:pt x="1697" y="377"/>
                      </a:cubicBezTo>
                      <a:cubicBezTo>
                        <a:pt x="1723" y="323"/>
                        <a:pt x="1697" y="269"/>
                        <a:pt x="1670" y="242"/>
                      </a:cubicBezTo>
                      <a:cubicBezTo>
                        <a:pt x="1481" y="53"/>
                        <a:pt x="1481" y="53"/>
                        <a:pt x="1481" y="53"/>
                      </a:cubicBezTo>
                      <a:cubicBezTo>
                        <a:pt x="1454" y="0"/>
                        <a:pt x="1374" y="0"/>
                        <a:pt x="1347" y="27"/>
                      </a:cubicBezTo>
                      <a:cubicBezTo>
                        <a:pt x="1024" y="215"/>
                        <a:pt x="1024" y="215"/>
                        <a:pt x="1024" y="215"/>
                      </a:cubicBezTo>
                      <a:cubicBezTo>
                        <a:pt x="997" y="215"/>
                        <a:pt x="997" y="242"/>
                        <a:pt x="969" y="269"/>
                      </a:cubicBezTo>
                      <a:cubicBezTo>
                        <a:pt x="916" y="458"/>
                        <a:pt x="916" y="458"/>
                        <a:pt x="916" y="458"/>
                      </a:cubicBezTo>
                      <a:cubicBezTo>
                        <a:pt x="916" y="484"/>
                        <a:pt x="889" y="484"/>
                        <a:pt x="889" y="511"/>
                      </a:cubicBezTo>
                      <a:cubicBezTo>
                        <a:pt x="0" y="1372"/>
                        <a:pt x="0" y="1372"/>
                        <a:pt x="0" y="1372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7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5732463" y="2155825"/>
                  <a:ext cx="328612" cy="3317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53" name="Rectangle 452"/>
            <p:cNvSpPr/>
            <p:nvPr/>
          </p:nvSpPr>
          <p:spPr>
            <a:xfrm>
              <a:off x="1383095" y="0"/>
              <a:ext cx="755536" cy="5396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5902478" y="5204218"/>
            <a:ext cx="718973" cy="645434"/>
            <a:chOff x="1392237" y="0"/>
            <a:chExt cx="718973" cy="645434"/>
          </a:xfrm>
        </p:grpSpPr>
        <p:grpSp>
          <p:nvGrpSpPr>
            <p:cNvPr id="509" name="Group 508"/>
            <p:cNvGrpSpPr/>
            <p:nvPr/>
          </p:nvGrpSpPr>
          <p:grpSpPr>
            <a:xfrm>
              <a:off x="1455737" y="0"/>
              <a:ext cx="591973" cy="645434"/>
              <a:chOff x="2911473" y="4643483"/>
              <a:chExt cx="591973" cy="645434"/>
            </a:xfrm>
          </p:grpSpPr>
          <p:sp>
            <p:nvSpPr>
              <p:cNvPr id="511" name="TextBox 510"/>
              <p:cNvSpPr txBox="1"/>
              <p:nvPr/>
            </p:nvSpPr>
            <p:spPr>
              <a:xfrm>
                <a:off x="2977428" y="5104251"/>
                <a:ext cx="4600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License</a:t>
                </a:r>
              </a:p>
            </p:txBody>
          </p:sp>
          <p:grpSp>
            <p:nvGrpSpPr>
              <p:cNvPr id="512" name="Group 511"/>
              <p:cNvGrpSpPr/>
              <p:nvPr/>
            </p:nvGrpSpPr>
            <p:grpSpPr>
              <a:xfrm>
                <a:off x="2911473" y="4643483"/>
                <a:ext cx="591973" cy="391434"/>
                <a:chOff x="601663" y="98425"/>
                <a:chExt cx="3702050" cy="2447925"/>
              </a:xfrm>
            </p:grpSpPr>
            <p:sp>
              <p:nvSpPr>
                <p:cNvPr id="513" name="Freeform 1"/>
                <p:cNvSpPr>
                  <a:spLocks noChangeArrowheads="1"/>
                </p:cNvSpPr>
                <p:nvPr/>
              </p:nvSpPr>
              <p:spPr bwMode="auto">
                <a:xfrm>
                  <a:off x="601663" y="98425"/>
                  <a:ext cx="3702050" cy="2447925"/>
                </a:xfrm>
                <a:custGeom>
                  <a:avLst/>
                  <a:gdLst>
                    <a:gd name="T0" fmla="*/ 9847 w 10283"/>
                    <a:gd name="T1" fmla="*/ 6800 h 6801"/>
                    <a:gd name="T2" fmla="*/ 9847 w 10283"/>
                    <a:gd name="T3" fmla="*/ 6800 h 6801"/>
                    <a:gd name="T4" fmla="*/ 435 w 10283"/>
                    <a:gd name="T5" fmla="*/ 6800 h 6801"/>
                    <a:gd name="T6" fmla="*/ 0 w 10283"/>
                    <a:gd name="T7" fmla="*/ 6365 h 6801"/>
                    <a:gd name="T8" fmla="*/ 0 w 10283"/>
                    <a:gd name="T9" fmla="*/ 435 h 6801"/>
                    <a:gd name="T10" fmla="*/ 435 w 10283"/>
                    <a:gd name="T11" fmla="*/ 0 h 6801"/>
                    <a:gd name="T12" fmla="*/ 9847 w 10283"/>
                    <a:gd name="T13" fmla="*/ 0 h 6801"/>
                    <a:gd name="T14" fmla="*/ 10282 w 10283"/>
                    <a:gd name="T15" fmla="*/ 435 h 6801"/>
                    <a:gd name="T16" fmla="*/ 10282 w 10283"/>
                    <a:gd name="T17" fmla="*/ 6365 h 6801"/>
                    <a:gd name="T18" fmla="*/ 9847 w 10283"/>
                    <a:gd name="T19" fmla="*/ 6800 h 6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83" h="6801">
                      <a:moveTo>
                        <a:pt x="9847" y="6800"/>
                      </a:moveTo>
                      <a:lnTo>
                        <a:pt x="9847" y="6800"/>
                      </a:lnTo>
                      <a:cubicBezTo>
                        <a:pt x="435" y="6800"/>
                        <a:pt x="435" y="6800"/>
                        <a:pt x="435" y="6800"/>
                      </a:cubicBezTo>
                      <a:cubicBezTo>
                        <a:pt x="190" y="6800"/>
                        <a:pt x="0" y="6610"/>
                        <a:pt x="0" y="6365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0" y="0"/>
                        <a:pt x="435" y="0"/>
                      </a:cubicBezTo>
                      <a:cubicBezTo>
                        <a:pt x="9847" y="0"/>
                        <a:pt x="9847" y="0"/>
                        <a:pt x="9847" y="0"/>
                      </a:cubicBezTo>
                      <a:cubicBezTo>
                        <a:pt x="10091" y="0"/>
                        <a:pt x="10282" y="190"/>
                        <a:pt x="10282" y="435"/>
                      </a:cubicBezTo>
                      <a:cubicBezTo>
                        <a:pt x="10282" y="6365"/>
                        <a:pt x="10282" y="6365"/>
                        <a:pt x="10282" y="6365"/>
                      </a:cubicBezTo>
                      <a:cubicBezTo>
                        <a:pt x="10282" y="6610"/>
                        <a:pt x="10091" y="6800"/>
                        <a:pt x="9847" y="68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4" name="Line 2"/>
                <p:cNvSpPr>
                  <a:spLocks noChangeShapeType="1"/>
                </p:cNvSpPr>
                <p:nvPr/>
              </p:nvSpPr>
              <p:spPr bwMode="auto">
                <a:xfrm>
                  <a:off x="2687638" y="77470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" name="Line 3"/>
                <p:cNvSpPr>
                  <a:spLocks noChangeShapeType="1"/>
                </p:cNvSpPr>
                <p:nvPr/>
              </p:nvSpPr>
              <p:spPr bwMode="auto">
                <a:xfrm>
                  <a:off x="2687638" y="113665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" name="Line 4"/>
                <p:cNvSpPr>
                  <a:spLocks noChangeShapeType="1"/>
                </p:cNvSpPr>
                <p:nvPr/>
              </p:nvSpPr>
              <p:spPr bwMode="auto">
                <a:xfrm>
                  <a:off x="2687638" y="1508125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7" name="Line 5"/>
                <p:cNvSpPr>
                  <a:spLocks noChangeShapeType="1"/>
                </p:cNvSpPr>
                <p:nvPr/>
              </p:nvSpPr>
              <p:spPr bwMode="auto">
                <a:xfrm>
                  <a:off x="2687638" y="1871663"/>
                  <a:ext cx="14097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8" name="Freeform 6"/>
                <p:cNvSpPr>
                  <a:spLocks noChangeArrowheads="1"/>
                </p:cNvSpPr>
                <p:nvPr/>
              </p:nvSpPr>
              <p:spPr bwMode="auto">
                <a:xfrm>
                  <a:off x="1228725" y="568325"/>
                  <a:ext cx="676275" cy="676275"/>
                </a:xfrm>
                <a:custGeom>
                  <a:avLst/>
                  <a:gdLst>
                    <a:gd name="T0" fmla="*/ 1876 w 1877"/>
                    <a:gd name="T1" fmla="*/ 925 h 1878"/>
                    <a:gd name="T2" fmla="*/ 1876 w 1877"/>
                    <a:gd name="T3" fmla="*/ 925 h 1878"/>
                    <a:gd name="T4" fmla="*/ 925 w 1877"/>
                    <a:gd name="T5" fmla="*/ 1877 h 1878"/>
                    <a:gd name="T6" fmla="*/ 0 w 1877"/>
                    <a:gd name="T7" fmla="*/ 925 h 1878"/>
                    <a:gd name="T8" fmla="*/ 925 w 1877"/>
                    <a:gd name="T9" fmla="*/ 0 h 1878"/>
                    <a:gd name="T10" fmla="*/ 1876 w 1877"/>
                    <a:gd name="T11" fmla="*/ 925 h 1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7" h="1878">
                      <a:moveTo>
                        <a:pt x="1876" y="925"/>
                      </a:moveTo>
                      <a:lnTo>
                        <a:pt x="1876" y="925"/>
                      </a:lnTo>
                      <a:cubicBezTo>
                        <a:pt x="1876" y="1470"/>
                        <a:pt x="1441" y="1877"/>
                        <a:pt x="925" y="1877"/>
                      </a:cubicBezTo>
                      <a:cubicBezTo>
                        <a:pt x="408" y="1877"/>
                        <a:pt x="0" y="1470"/>
                        <a:pt x="0" y="925"/>
                      </a:cubicBezTo>
                      <a:cubicBezTo>
                        <a:pt x="0" y="409"/>
                        <a:pt x="408" y="0"/>
                        <a:pt x="925" y="0"/>
                      </a:cubicBezTo>
                      <a:cubicBezTo>
                        <a:pt x="1441" y="0"/>
                        <a:pt x="1876" y="409"/>
                        <a:pt x="1876" y="9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9" name="Freeform 7"/>
                <p:cNvSpPr>
                  <a:spLocks noChangeArrowheads="1"/>
                </p:cNvSpPr>
                <p:nvPr/>
              </p:nvSpPr>
              <p:spPr bwMode="auto">
                <a:xfrm>
                  <a:off x="855663" y="1282700"/>
                  <a:ext cx="1430337" cy="735013"/>
                </a:xfrm>
                <a:custGeom>
                  <a:avLst/>
                  <a:gdLst>
                    <a:gd name="T0" fmla="*/ 3862 w 3972"/>
                    <a:gd name="T1" fmla="*/ 1007 h 2041"/>
                    <a:gd name="T2" fmla="*/ 3862 w 3972"/>
                    <a:gd name="T3" fmla="*/ 1007 h 2041"/>
                    <a:gd name="T4" fmla="*/ 3590 w 3972"/>
                    <a:gd name="T5" fmla="*/ 1632 h 2041"/>
                    <a:gd name="T6" fmla="*/ 1986 w 3972"/>
                    <a:gd name="T7" fmla="*/ 2040 h 2041"/>
                    <a:gd name="T8" fmla="*/ 354 w 3972"/>
                    <a:gd name="T9" fmla="*/ 1632 h 2041"/>
                    <a:gd name="T10" fmla="*/ 109 w 3972"/>
                    <a:gd name="T11" fmla="*/ 1007 h 2041"/>
                    <a:gd name="T12" fmla="*/ 1986 w 3972"/>
                    <a:gd name="T13" fmla="*/ 0 h 2041"/>
                    <a:gd name="T14" fmla="*/ 3862 w 3972"/>
                    <a:gd name="T15" fmla="*/ 1007 h 2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72" h="2041">
                      <a:moveTo>
                        <a:pt x="3862" y="1007"/>
                      </a:moveTo>
                      <a:lnTo>
                        <a:pt x="3862" y="1007"/>
                      </a:lnTo>
                      <a:cubicBezTo>
                        <a:pt x="3971" y="1225"/>
                        <a:pt x="3862" y="1496"/>
                        <a:pt x="3590" y="1632"/>
                      </a:cubicBezTo>
                      <a:cubicBezTo>
                        <a:pt x="3156" y="1877"/>
                        <a:pt x="2584" y="2040"/>
                        <a:pt x="1986" y="2040"/>
                      </a:cubicBezTo>
                      <a:cubicBezTo>
                        <a:pt x="1360" y="2040"/>
                        <a:pt x="816" y="1877"/>
                        <a:pt x="354" y="1632"/>
                      </a:cubicBezTo>
                      <a:cubicBezTo>
                        <a:pt x="109" y="1496"/>
                        <a:pt x="0" y="1225"/>
                        <a:pt x="109" y="1007"/>
                      </a:cubicBezTo>
                      <a:cubicBezTo>
                        <a:pt x="354" y="408"/>
                        <a:pt x="1115" y="0"/>
                        <a:pt x="1986" y="0"/>
                      </a:cubicBezTo>
                      <a:cubicBezTo>
                        <a:pt x="2856" y="0"/>
                        <a:pt x="3618" y="408"/>
                        <a:pt x="3862" y="10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10" name="Rectangle 509"/>
            <p:cNvSpPr/>
            <p:nvPr/>
          </p:nvSpPr>
          <p:spPr>
            <a:xfrm>
              <a:off x="1392237" y="0"/>
              <a:ext cx="718973" cy="3914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cxnSp>
        <p:nvCxnSpPr>
          <p:cNvPr id="603" name="Straight Connector 602"/>
          <p:cNvCxnSpPr>
            <a:stCxn id="416" idx="3"/>
            <a:endCxn id="733" idx="1"/>
          </p:cNvCxnSpPr>
          <p:nvPr/>
        </p:nvCxnSpPr>
        <p:spPr>
          <a:xfrm flipV="1">
            <a:off x="6528391" y="2702912"/>
            <a:ext cx="1529656" cy="125762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>
            <a:stCxn id="416" idx="3"/>
            <a:endCxn id="788" idx="1"/>
          </p:cNvCxnSpPr>
          <p:nvPr/>
        </p:nvCxnSpPr>
        <p:spPr>
          <a:xfrm flipV="1">
            <a:off x="6528391" y="3953335"/>
            <a:ext cx="1524364" cy="7202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>
            <a:stCxn id="416" idx="3"/>
            <a:endCxn id="758" idx="1"/>
          </p:cNvCxnSpPr>
          <p:nvPr/>
        </p:nvCxnSpPr>
        <p:spPr>
          <a:xfrm>
            <a:off x="6528391" y="3960537"/>
            <a:ext cx="1494426" cy="125125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Rectangle 519"/>
          <p:cNvSpPr/>
          <p:nvPr/>
        </p:nvSpPr>
        <p:spPr>
          <a:xfrm>
            <a:off x="2786532" y="2294330"/>
            <a:ext cx="4650785" cy="43974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grpSp>
        <p:nvGrpSpPr>
          <p:cNvPr id="439" name="Group 438"/>
          <p:cNvGrpSpPr/>
          <p:nvPr/>
        </p:nvGrpSpPr>
        <p:grpSpPr>
          <a:xfrm>
            <a:off x="10591308" y="2512282"/>
            <a:ext cx="804232" cy="665888"/>
            <a:chOff x="311278" y="0"/>
            <a:chExt cx="804232" cy="665888"/>
          </a:xfrm>
        </p:grpSpPr>
        <p:grpSp>
          <p:nvGrpSpPr>
            <p:cNvPr id="449" name="Group 448"/>
            <p:cNvGrpSpPr/>
            <p:nvPr/>
          </p:nvGrpSpPr>
          <p:grpSpPr>
            <a:xfrm>
              <a:off x="374778" y="0"/>
              <a:ext cx="677232" cy="665888"/>
              <a:chOff x="749556" y="1718664"/>
              <a:chExt cx="677232" cy="665888"/>
            </a:xfrm>
          </p:grpSpPr>
          <p:sp>
            <p:nvSpPr>
              <p:cNvPr id="521" name="TextBox 520"/>
              <p:cNvSpPr txBox="1"/>
              <p:nvPr/>
            </p:nvSpPr>
            <p:spPr>
              <a:xfrm>
                <a:off x="908636" y="2199886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522" name="Group 521"/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523" name="Freeform 13"/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24" name="Freeform 14"/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92" name="Rectangle 491"/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25" name="Group 524"/>
          <p:cNvGrpSpPr/>
          <p:nvPr/>
        </p:nvGrpSpPr>
        <p:grpSpPr>
          <a:xfrm>
            <a:off x="2810105" y="3847945"/>
            <a:ext cx="818491" cy="666436"/>
            <a:chOff x="2484614" y="0"/>
            <a:chExt cx="818491" cy="666436"/>
          </a:xfrm>
        </p:grpSpPr>
        <p:grpSp>
          <p:nvGrpSpPr>
            <p:cNvPr id="526" name="Group 525"/>
            <p:cNvGrpSpPr/>
            <p:nvPr/>
          </p:nvGrpSpPr>
          <p:grpSpPr>
            <a:xfrm>
              <a:off x="2548114" y="0"/>
              <a:ext cx="691491" cy="666436"/>
              <a:chOff x="5096228" y="3453476"/>
              <a:chExt cx="691491" cy="666436"/>
            </a:xfrm>
          </p:grpSpPr>
          <p:grpSp>
            <p:nvGrpSpPr>
              <p:cNvPr id="528" name="Group 527"/>
              <p:cNvGrpSpPr/>
              <p:nvPr/>
            </p:nvGrpSpPr>
            <p:grpSpPr>
              <a:xfrm>
                <a:off x="5096228" y="3453476"/>
                <a:ext cx="691491" cy="227770"/>
                <a:chOff x="77788" y="1938338"/>
                <a:chExt cx="1744662" cy="574675"/>
              </a:xfrm>
            </p:grpSpPr>
            <p:sp>
              <p:nvSpPr>
                <p:cNvPr id="530" name="Freeform 22"/>
                <p:cNvSpPr>
                  <a:spLocks noChangeArrowheads="1"/>
                </p:cNvSpPr>
                <p:nvPr/>
              </p:nvSpPr>
              <p:spPr bwMode="auto">
                <a:xfrm>
                  <a:off x="77788" y="1938338"/>
                  <a:ext cx="1744662" cy="574675"/>
                </a:xfrm>
                <a:custGeom>
                  <a:avLst/>
                  <a:gdLst>
                    <a:gd name="T0" fmla="*/ 4656 w 4845"/>
                    <a:gd name="T1" fmla="*/ 1594 h 1595"/>
                    <a:gd name="T2" fmla="*/ 4656 w 4845"/>
                    <a:gd name="T3" fmla="*/ 1594 h 1595"/>
                    <a:gd name="T4" fmla="*/ 188 w 4845"/>
                    <a:gd name="T5" fmla="*/ 1594 h 1595"/>
                    <a:gd name="T6" fmla="*/ 0 w 4845"/>
                    <a:gd name="T7" fmla="*/ 1407 h 1595"/>
                    <a:gd name="T8" fmla="*/ 0 w 4845"/>
                    <a:gd name="T9" fmla="*/ 188 h 1595"/>
                    <a:gd name="T10" fmla="*/ 188 w 4845"/>
                    <a:gd name="T11" fmla="*/ 0 h 1595"/>
                    <a:gd name="T12" fmla="*/ 4656 w 4845"/>
                    <a:gd name="T13" fmla="*/ 0 h 1595"/>
                    <a:gd name="T14" fmla="*/ 4844 w 4845"/>
                    <a:gd name="T15" fmla="*/ 188 h 1595"/>
                    <a:gd name="T16" fmla="*/ 4844 w 4845"/>
                    <a:gd name="T17" fmla="*/ 1407 h 1595"/>
                    <a:gd name="T18" fmla="*/ 4656 w 4845"/>
                    <a:gd name="T19" fmla="*/ 1594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5" h="1595">
                      <a:moveTo>
                        <a:pt x="4656" y="1594"/>
                      </a:moveTo>
                      <a:lnTo>
                        <a:pt x="4656" y="1594"/>
                      </a:lnTo>
                      <a:cubicBezTo>
                        <a:pt x="188" y="1594"/>
                        <a:pt x="188" y="1594"/>
                        <a:pt x="188" y="1594"/>
                      </a:cubicBezTo>
                      <a:cubicBezTo>
                        <a:pt x="94" y="1594"/>
                        <a:pt x="0" y="1500"/>
                        <a:pt x="0" y="140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94"/>
                        <a:pt x="94" y="0"/>
                        <a:pt x="188" y="0"/>
                      </a:cubicBezTo>
                      <a:cubicBezTo>
                        <a:pt x="4656" y="0"/>
                        <a:pt x="4656" y="0"/>
                        <a:pt x="4656" y="0"/>
                      </a:cubicBezTo>
                      <a:cubicBezTo>
                        <a:pt x="4781" y="0"/>
                        <a:pt x="4844" y="94"/>
                        <a:pt x="4844" y="188"/>
                      </a:cubicBezTo>
                      <a:cubicBezTo>
                        <a:pt x="4844" y="1407"/>
                        <a:pt x="4844" y="1407"/>
                        <a:pt x="4844" y="1407"/>
                      </a:cubicBezTo>
                      <a:cubicBezTo>
                        <a:pt x="4844" y="1500"/>
                        <a:pt x="4781" y="1594"/>
                        <a:pt x="4656" y="159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1" name="Freeform 23"/>
                <p:cNvSpPr>
                  <a:spLocks noChangeArrowheads="1"/>
                </p:cNvSpPr>
                <p:nvPr/>
              </p:nvSpPr>
              <p:spPr bwMode="auto">
                <a:xfrm>
                  <a:off x="212725" y="2163763"/>
                  <a:ext cx="415925" cy="101600"/>
                </a:xfrm>
                <a:custGeom>
                  <a:avLst/>
                  <a:gdLst>
                    <a:gd name="T0" fmla="*/ 1094 w 1157"/>
                    <a:gd name="T1" fmla="*/ 282 h 283"/>
                    <a:gd name="T2" fmla="*/ 1094 w 1157"/>
                    <a:gd name="T3" fmla="*/ 282 h 283"/>
                    <a:gd name="T4" fmla="*/ 63 w 1157"/>
                    <a:gd name="T5" fmla="*/ 282 h 283"/>
                    <a:gd name="T6" fmla="*/ 0 w 1157"/>
                    <a:gd name="T7" fmla="*/ 219 h 283"/>
                    <a:gd name="T8" fmla="*/ 0 w 1157"/>
                    <a:gd name="T9" fmla="*/ 63 h 283"/>
                    <a:gd name="T10" fmla="*/ 63 w 1157"/>
                    <a:gd name="T11" fmla="*/ 0 h 283"/>
                    <a:gd name="T12" fmla="*/ 1094 w 1157"/>
                    <a:gd name="T13" fmla="*/ 0 h 283"/>
                    <a:gd name="T14" fmla="*/ 1156 w 1157"/>
                    <a:gd name="T15" fmla="*/ 63 h 283"/>
                    <a:gd name="T16" fmla="*/ 1156 w 1157"/>
                    <a:gd name="T17" fmla="*/ 219 h 283"/>
                    <a:gd name="T18" fmla="*/ 1094 w 1157"/>
                    <a:gd name="T19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7" h="283">
                      <a:moveTo>
                        <a:pt x="1094" y="282"/>
                      </a:moveTo>
                      <a:lnTo>
                        <a:pt x="1094" y="282"/>
                      </a:lnTo>
                      <a:cubicBezTo>
                        <a:pt x="63" y="282"/>
                        <a:pt x="63" y="282"/>
                        <a:pt x="63" y="282"/>
                      </a:cubicBezTo>
                      <a:cubicBezTo>
                        <a:pt x="31" y="282"/>
                        <a:pt x="0" y="250"/>
                        <a:pt x="0" y="219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32"/>
                        <a:pt x="31" y="0"/>
                        <a:pt x="63" y="0"/>
                      </a:cubicBezTo>
                      <a:cubicBezTo>
                        <a:pt x="1094" y="0"/>
                        <a:pt x="1094" y="0"/>
                        <a:pt x="1094" y="0"/>
                      </a:cubicBezTo>
                      <a:cubicBezTo>
                        <a:pt x="1125" y="0"/>
                        <a:pt x="1156" y="32"/>
                        <a:pt x="1156" y="63"/>
                      </a:cubicBezTo>
                      <a:cubicBezTo>
                        <a:pt x="1156" y="219"/>
                        <a:pt x="1156" y="219"/>
                        <a:pt x="1156" y="219"/>
                      </a:cubicBezTo>
                      <a:cubicBezTo>
                        <a:pt x="1156" y="250"/>
                        <a:pt x="1125" y="282"/>
                        <a:pt x="1094" y="28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32" name="Freeform 24"/>
                <p:cNvSpPr>
                  <a:spLocks noChangeArrowheads="1"/>
                </p:cNvSpPr>
                <p:nvPr/>
              </p:nvSpPr>
              <p:spPr bwMode="auto">
                <a:xfrm>
                  <a:off x="719138" y="2422525"/>
                  <a:ext cx="393700" cy="90488"/>
                </a:xfrm>
                <a:custGeom>
                  <a:avLst/>
                  <a:gdLst>
                    <a:gd name="T0" fmla="*/ 0 w 1095"/>
                    <a:gd name="T1" fmla="*/ 250 h 251"/>
                    <a:gd name="T2" fmla="*/ 0 w 1095"/>
                    <a:gd name="T3" fmla="*/ 250 h 251"/>
                    <a:gd name="T4" fmla="*/ 188 w 1095"/>
                    <a:gd name="T5" fmla="*/ 31 h 251"/>
                    <a:gd name="T6" fmla="*/ 250 w 1095"/>
                    <a:gd name="T7" fmla="*/ 0 h 251"/>
                    <a:gd name="T8" fmla="*/ 1032 w 1095"/>
                    <a:gd name="T9" fmla="*/ 0 h 251"/>
                    <a:gd name="T10" fmla="*/ 1094 w 1095"/>
                    <a:gd name="T11" fmla="*/ 94 h 251"/>
                    <a:gd name="T12" fmla="*/ 1094 w 1095"/>
                    <a:gd name="T13" fmla="*/ 21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5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188" y="31"/>
                        <a:pt x="188" y="31"/>
                        <a:pt x="188" y="31"/>
                      </a:cubicBezTo>
                      <a:cubicBezTo>
                        <a:pt x="188" y="0"/>
                        <a:pt x="219" y="0"/>
                        <a:pt x="250" y="0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1063" y="0"/>
                        <a:pt x="1094" y="31"/>
                        <a:pt x="1094" y="94"/>
                      </a:cubicBezTo>
                      <a:cubicBezTo>
                        <a:pt x="1094" y="219"/>
                        <a:pt x="1094" y="219"/>
                        <a:pt x="1094" y="2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33" name="Oval 532"/>
                <p:cNvSpPr/>
                <p:nvPr/>
              </p:nvSpPr>
              <p:spPr bwMode="auto">
                <a:xfrm>
                  <a:off x="1250948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34" name="Oval 533"/>
                <p:cNvSpPr/>
                <p:nvPr/>
              </p:nvSpPr>
              <p:spPr bwMode="auto">
                <a:xfrm>
                  <a:off x="1363132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 bwMode="auto">
                <a:xfrm>
                  <a:off x="1475315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 bwMode="auto">
                <a:xfrm>
                  <a:off x="1587499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 bwMode="auto">
                <a:xfrm>
                  <a:off x="1250948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38" name="Oval 537"/>
                <p:cNvSpPr/>
                <p:nvPr/>
              </p:nvSpPr>
              <p:spPr bwMode="auto">
                <a:xfrm>
                  <a:off x="1363132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 bwMode="auto">
                <a:xfrm>
                  <a:off x="1475315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 bwMode="auto">
                <a:xfrm>
                  <a:off x="1587499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529" name="TextBox 528"/>
              <p:cNvSpPr txBox="1"/>
              <p:nvPr/>
            </p:nvSpPr>
            <p:spPr>
              <a:xfrm>
                <a:off x="5099733" y="3750580"/>
                <a:ext cx="684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 ADC/</a:t>
                </a:r>
                <a:br>
                  <a:rPr lang="en-US" sz="1200" dirty="0"/>
                </a:br>
                <a:r>
                  <a:rPr lang="en-US" sz="1200" dirty="0"/>
                  <a:t>Gateway</a:t>
                </a:r>
              </a:p>
            </p:txBody>
          </p:sp>
        </p:grpSp>
        <p:sp>
          <p:nvSpPr>
            <p:cNvPr id="527" name="Rectangle 526"/>
            <p:cNvSpPr/>
            <p:nvPr/>
          </p:nvSpPr>
          <p:spPr>
            <a:xfrm>
              <a:off x="2484614" y="0"/>
              <a:ext cx="818491" cy="227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488" name="Rounded Rectangle 271">
            <a:extLst>
              <a:ext uri="{FF2B5EF4-FFF2-40B4-BE49-F238E27FC236}">
                <a16:creationId xmlns:a16="http://schemas.microsoft.com/office/drawing/2014/main" id="{BBB3434F-7B8C-481D-9BE9-4CD2B4DB8959}"/>
              </a:ext>
            </a:extLst>
          </p:cNvPr>
          <p:cNvSpPr/>
          <p:nvPr/>
        </p:nvSpPr>
        <p:spPr>
          <a:xfrm>
            <a:off x="10217198" y="1546192"/>
            <a:ext cx="1299235" cy="27489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Infrastructure</a:t>
            </a:r>
          </a:p>
        </p:txBody>
      </p: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30A7807F-6A8E-467C-AA99-7BDC279DEE71}"/>
              </a:ext>
            </a:extLst>
          </p:cNvPr>
          <p:cNvGrpSpPr/>
          <p:nvPr/>
        </p:nvGrpSpPr>
        <p:grpSpPr>
          <a:xfrm>
            <a:off x="6021086" y="6112130"/>
            <a:ext cx="1189584" cy="411888"/>
            <a:chOff x="311278" y="0"/>
            <a:chExt cx="1189584" cy="411888"/>
          </a:xfrm>
        </p:grpSpPr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D7873E6E-EB71-4E7E-AB93-4873AC55D625}"/>
                </a:ext>
              </a:extLst>
            </p:cNvPr>
            <p:cNvGrpSpPr/>
            <p:nvPr/>
          </p:nvGrpSpPr>
          <p:grpSpPr>
            <a:xfrm>
              <a:off x="374778" y="0"/>
              <a:ext cx="1126084" cy="411888"/>
              <a:chOff x="749556" y="1718664"/>
              <a:chExt cx="1126084" cy="411888"/>
            </a:xfrm>
          </p:grpSpPr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31656BAC-D23B-4F16-893C-7DB468EE2604}"/>
                  </a:ext>
                </a:extLst>
              </p:cNvPr>
              <p:cNvSpPr txBox="1"/>
              <p:nvPr/>
            </p:nvSpPr>
            <p:spPr>
              <a:xfrm>
                <a:off x="1516567" y="1838939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0A0255A7-51FB-4A98-A245-8BF4801EFF38}"/>
                  </a:ext>
                </a:extLst>
              </p:cNvPr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495" name="Freeform 13">
                  <a:extLst>
                    <a:ext uri="{FF2B5EF4-FFF2-40B4-BE49-F238E27FC236}">
                      <a16:creationId xmlns:a16="http://schemas.microsoft.com/office/drawing/2014/main" id="{6A916BF1-E655-4EEC-9E84-A41CDCCCB4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96" name="Freeform 14">
                  <a:extLst>
                    <a:ext uri="{FF2B5EF4-FFF2-40B4-BE49-F238E27FC236}">
                      <a16:creationId xmlns:a16="http://schemas.microsoft.com/office/drawing/2014/main" id="{4A4645CE-33D1-4AF9-9D87-E5815A0F1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7B246BAF-884B-4B5D-A399-E1327C29E70C}"/>
                </a:ext>
              </a:extLst>
            </p:cNvPr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26D013-3CEB-4245-898A-B88B508DF2E3}"/>
              </a:ext>
            </a:extLst>
          </p:cNvPr>
          <p:cNvSpPr txBox="1"/>
          <p:nvPr/>
        </p:nvSpPr>
        <p:spPr>
          <a:xfrm>
            <a:off x="4746579" y="6204355"/>
            <a:ext cx="848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 and/or -</a:t>
            </a:r>
          </a:p>
        </p:txBody>
      </p:sp>
    </p:spTree>
    <p:extLst>
      <p:ext uri="{BB962C8B-B14F-4D97-AF65-F5344CB8AC3E}">
        <p14:creationId xmlns:p14="http://schemas.microsoft.com/office/powerpoint/2010/main" val="270995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274"/>
          <p:cNvSpPr/>
          <p:nvPr/>
        </p:nvSpPr>
        <p:spPr>
          <a:xfrm>
            <a:off x="2583441" y="1301242"/>
            <a:ext cx="9303759" cy="5490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62" name="Rectangle 161"/>
          <p:cNvSpPr/>
          <p:nvPr/>
        </p:nvSpPr>
        <p:spPr>
          <a:xfrm>
            <a:off x="517013" y="1422002"/>
            <a:ext cx="1929312" cy="457872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4" name="Rectangle 263"/>
          <p:cNvSpPr/>
          <p:nvPr/>
        </p:nvSpPr>
        <p:spPr>
          <a:xfrm>
            <a:off x="2687399" y="1425381"/>
            <a:ext cx="2200485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5" name="Rectangle 264"/>
          <p:cNvSpPr/>
          <p:nvPr/>
        </p:nvSpPr>
        <p:spPr>
          <a:xfrm>
            <a:off x="5023894" y="1422002"/>
            <a:ext cx="2476787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68" name="Rounded Rectangle 267"/>
          <p:cNvSpPr/>
          <p:nvPr/>
        </p:nvSpPr>
        <p:spPr>
          <a:xfrm>
            <a:off x="962950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Users</a:t>
            </a:r>
          </a:p>
        </p:txBody>
      </p:sp>
      <p:sp>
        <p:nvSpPr>
          <p:cNvPr id="269" name="Rounded Rectangle 268"/>
          <p:cNvSpPr/>
          <p:nvPr/>
        </p:nvSpPr>
        <p:spPr>
          <a:xfrm>
            <a:off x="3264144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Access</a:t>
            </a:r>
          </a:p>
        </p:txBody>
      </p:sp>
      <p:sp>
        <p:nvSpPr>
          <p:cNvPr id="270" name="Rounded Rectangle 269"/>
          <p:cNvSpPr/>
          <p:nvPr/>
        </p:nvSpPr>
        <p:spPr>
          <a:xfrm>
            <a:off x="5731912" y="1546192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</a:t>
            </a:r>
          </a:p>
        </p:txBody>
      </p:sp>
      <p:sp>
        <p:nvSpPr>
          <p:cNvPr id="272" name="Rounded Rectangle 271"/>
          <p:cNvSpPr/>
          <p:nvPr/>
        </p:nvSpPr>
        <p:spPr>
          <a:xfrm>
            <a:off x="10469439" y="1546192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sp>
        <p:nvSpPr>
          <p:cNvPr id="437" name="Rectangle 436"/>
          <p:cNvSpPr/>
          <p:nvPr/>
        </p:nvSpPr>
        <p:spPr>
          <a:xfrm>
            <a:off x="8630762" y="1421626"/>
            <a:ext cx="1645920" cy="450990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71" name="Rounded Rectangle 270"/>
          <p:cNvSpPr/>
          <p:nvPr/>
        </p:nvSpPr>
        <p:spPr>
          <a:xfrm>
            <a:off x="8936652" y="1544958"/>
            <a:ext cx="1046994" cy="28448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013" y="-2130"/>
            <a:ext cx="11370187" cy="1325563"/>
          </a:xfrm>
        </p:spPr>
        <p:txBody>
          <a:bodyPr/>
          <a:lstStyle/>
          <a:p>
            <a:r>
              <a:rPr lang="en-US" dirty="0"/>
              <a:t>Virtual Apps and Desktops – Citrix Cloud Services</a:t>
            </a:r>
          </a:p>
        </p:txBody>
      </p:sp>
      <p:cxnSp>
        <p:nvCxnSpPr>
          <p:cNvPr id="470" name="Straight Connector 469"/>
          <p:cNvCxnSpPr>
            <a:stCxn id="570" idx="3"/>
            <a:endCxn id="475" idx="1"/>
          </p:cNvCxnSpPr>
          <p:nvPr/>
        </p:nvCxnSpPr>
        <p:spPr>
          <a:xfrm flipV="1">
            <a:off x="1258204" y="3954653"/>
            <a:ext cx="293226" cy="394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475" idx="3"/>
            <a:endCxn id="490" idx="1"/>
          </p:cNvCxnSpPr>
          <p:nvPr/>
        </p:nvCxnSpPr>
        <p:spPr>
          <a:xfrm>
            <a:off x="2402813" y="3954653"/>
            <a:ext cx="403371" cy="323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Group 472"/>
          <p:cNvGrpSpPr/>
          <p:nvPr/>
        </p:nvGrpSpPr>
        <p:grpSpPr>
          <a:xfrm>
            <a:off x="1551430" y="3706151"/>
            <a:ext cx="851383" cy="751004"/>
            <a:chOff x="1008000" y="0"/>
            <a:chExt cx="851383" cy="751004"/>
          </a:xfrm>
        </p:grpSpPr>
        <p:grpSp>
          <p:nvGrpSpPr>
            <p:cNvPr id="474" name="Group 473"/>
            <p:cNvGrpSpPr/>
            <p:nvPr/>
          </p:nvGrpSpPr>
          <p:grpSpPr>
            <a:xfrm>
              <a:off x="1071500" y="0"/>
              <a:ext cx="724383" cy="751004"/>
              <a:chOff x="2060839" y="3184242"/>
              <a:chExt cx="724383" cy="751004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2060839" y="3184242"/>
                <a:ext cx="724383" cy="497004"/>
                <a:chOff x="2137289" y="2658063"/>
                <a:chExt cx="3423533" cy="2348911"/>
              </a:xfrm>
            </p:grpSpPr>
            <p:sp>
              <p:nvSpPr>
                <p:cNvPr id="478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0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1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82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3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3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4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5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6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87" name="Oval 486"/>
                <p:cNvSpPr/>
                <p:nvPr/>
              </p:nvSpPr>
              <p:spPr bwMode="auto">
                <a:xfrm>
                  <a:off x="5122090" y="4562499"/>
                  <a:ext cx="93436" cy="0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477" name="TextBox 476"/>
              <p:cNvSpPr txBox="1"/>
              <p:nvPr/>
            </p:nvSpPr>
            <p:spPr>
              <a:xfrm>
                <a:off x="2183766" y="3750580"/>
                <a:ext cx="47852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Devices</a:t>
                </a:r>
              </a:p>
            </p:txBody>
          </p:sp>
        </p:grpSp>
        <p:sp>
          <p:nvSpPr>
            <p:cNvPr id="475" name="Rectangle 474"/>
            <p:cNvSpPr/>
            <p:nvPr/>
          </p:nvSpPr>
          <p:spPr>
            <a:xfrm>
              <a:off x="1008000" y="0"/>
              <a:ext cx="851383" cy="49700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68" name="Group 567"/>
          <p:cNvGrpSpPr/>
          <p:nvPr/>
        </p:nvGrpSpPr>
        <p:grpSpPr>
          <a:xfrm>
            <a:off x="574004" y="3681138"/>
            <a:ext cx="684200" cy="808920"/>
            <a:chOff x="1846243" y="0"/>
            <a:chExt cx="684200" cy="808920"/>
          </a:xfrm>
        </p:grpSpPr>
        <p:grpSp>
          <p:nvGrpSpPr>
            <p:cNvPr id="569" name="Group 568"/>
            <p:cNvGrpSpPr/>
            <p:nvPr/>
          </p:nvGrpSpPr>
          <p:grpSpPr>
            <a:xfrm>
              <a:off x="1909743" y="0"/>
              <a:ext cx="557200" cy="808920"/>
              <a:chOff x="3643603" y="1868177"/>
              <a:chExt cx="557200" cy="808920"/>
            </a:xfrm>
          </p:grpSpPr>
          <p:sp>
            <p:nvSpPr>
              <p:cNvPr id="571" name="TextBox 570"/>
              <p:cNvSpPr txBox="1"/>
              <p:nvPr/>
            </p:nvSpPr>
            <p:spPr>
              <a:xfrm>
                <a:off x="3777132" y="2492431"/>
                <a:ext cx="29014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User</a:t>
                </a:r>
              </a:p>
            </p:txBody>
          </p:sp>
          <p:grpSp>
            <p:nvGrpSpPr>
              <p:cNvPr id="572" name="Group 571"/>
              <p:cNvGrpSpPr/>
              <p:nvPr/>
            </p:nvGrpSpPr>
            <p:grpSpPr>
              <a:xfrm>
                <a:off x="3643603" y="1868177"/>
                <a:ext cx="557200" cy="554920"/>
                <a:chOff x="6684963" y="4586288"/>
                <a:chExt cx="2716212" cy="2705100"/>
              </a:xfrm>
            </p:grpSpPr>
            <p:sp>
              <p:nvSpPr>
                <p:cNvPr id="573" name="Freeform 26"/>
                <p:cNvSpPr>
                  <a:spLocks noChangeArrowheads="1"/>
                </p:cNvSpPr>
                <p:nvPr/>
              </p:nvSpPr>
              <p:spPr bwMode="auto">
                <a:xfrm>
                  <a:off x="7377113" y="4586288"/>
                  <a:ext cx="1308100" cy="1308100"/>
                </a:xfrm>
                <a:custGeom>
                  <a:avLst/>
                  <a:gdLst>
                    <a:gd name="T0" fmla="*/ 3632 w 3633"/>
                    <a:gd name="T1" fmla="*/ 1801 h 3634"/>
                    <a:gd name="T2" fmla="*/ 3632 w 3633"/>
                    <a:gd name="T3" fmla="*/ 1801 h 3634"/>
                    <a:gd name="T4" fmla="*/ 1800 w 3633"/>
                    <a:gd name="T5" fmla="*/ 3633 h 3634"/>
                    <a:gd name="T6" fmla="*/ 0 w 3633"/>
                    <a:gd name="T7" fmla="*/ 1801 h 3634"/>
                    <a:gd name="T8" fmla="*/ 1800 w 3633"/>
                    <a:gd name="T9" fmla="*/ 0 h 3634"/>
                    <a:gd name="T10" fmla="*/ 3632 w 3633"/>
                    <a:gd name="T11" fmla="*/ 1801 h 3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33" h="3634">
                      <a:moveTo>
                        <a:pt x="3632" y="1801"/>
                      </a:moveTo>
                      <a:lnTo>
                        <a:pt x="3632" y="1801"/>
                      </a:lnTo>
                      <a:cubicBezTo>
                        <a:pt x="3632" y="2825"/>
                        <a:pt x="2825" y="3633"/>
                        <a:pt x="1800" y="3633"/>
                      </a:cubicBezTo>
                      <a:cubicBezTo>
                        <a:pt x="807" y="3633"/>
                        <a:pt x="0" y="2825"/>
                        <a:pt x="0" y="1801"/>
                      </a:cubicBezTo>
                      <a:cubicBezTo>
                        <a:pt x="0" y="808"/>
                        <a:pt x="807" y="0"/>
                        <a:pt x="1800" y="0"/>
                      </a:cubicBezTo>
                      <a:cubicBezTo>
                        <a:pt x="2825" y="0"/>
                        <a:pt x="3632" y="808"/>
                        <a:pt x="3632" y="180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74" name="Freeform 27"/>
                <p:cNvSpPr>
                  <a:spLocks noChangeArrowheads="1"/>
                </p:cNvSpPr>
                <p:nvPr/>
              </p:nvSpPr>
              <p:spPr bwMode="auto">
                <a:xfrm>
                  <a:off x="6684963" y="5949950"/>
                  <a:ext cx="2716212" cy="1341438"/>
                </a:xfrm>
                <a:custGeom>
                  <a:avLst/>
                  <a:gdLst>
                    <a:gd name="T0" fmla="*/ 7356 w 7544"/>
                    <a:gd name="T1" fmla="*/ 1799 h 3725"/>
                    <a:gd name="T2" fmla="*/ 7356 w 7544"/>
                    <a:gd name="T3" fmla="*/ 1799 h 3725"/>
                    <a:gd name="T4" fmla="*/ 5091 w 7544"/>
                    <a:gd name="T5" fmla="*/ 30 h 3725"/>
                    <a:gd name="T6" fmla="*/ 4657 w 7544"/>
                    <a:gd name="T7" fmla="*/ 248 h 3725"/>
                    <a:gd name="T8" fmla="*/ 3725 w 7544"/>
                    <a:gd name="T9" fmla="*/ 2296 h 3725"/>
                    <a:gd name="T10" fmla="*/ 2825 w 7544"/>
                    <a:gd name="T11" fmla="*/ 279 h 3725"/>
                    <a:gd name="T12" fmla="*/ 2359 w 7544"/>
                    <a:gd name="T13" fmla="*/ 61 h 3725"/>
                    <a:gd name="T14" fmla="*/ 187 w 7544"/>
                    <a:gd name="T15" fmla="*/ 1799 h 3725"/>
                    <a:gd name="T16" fmla="*/ 684 w 7544"/>
                    <a:gd name="T17" fmla="*/ 2979 h 3725"/>
                    <a:gd name="T18" fmla="*/ 3757 w 7544"/>
                    <a:gd name="T19" fmla="*/ 3724 h 3725"/>
                    <a:gd name="T20" fmla="*/ 6861 w 7544"/>
                    <a:gd name="T21" fmla="*/ 2979 h 3725"/>
                    <a:gd name="T22" fmla="*/ 7356 w 7544"/>
                    <a:gd name="T23" fmla="*/ 1799 h 3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44" h="3725">
                      <a:moveTo>
                        <a:pt x="7356" y="1799"/>
                      </a:moveTo>
                      <a:lnTo>
                        <a:pt x="7356" y="1799"/>
                      </a:lnTo>
                      <a:cubicBezTo>
                        <a:pt x="6985" y="993"/>
                        <a:pt x="6177" y="341"/>
                        <a:pt x="5091" y="30"/>
                      </a:cubicBezTo>
                      <a:cubicBezTo>
                        <a:pt x="4936" y="0"/>
                        <a:pt x="4750" y="93"/>
                        <a:pt x="4657" y="248"/>
                      </a:cubicBezTo>
                      <a:cubicBezTo>
                        <a:pt x="3725" y="2296"/>
                        <a:pt x="3725" y="2296"/>
                        <a:pt x="3725" y="2296"/>
                      </a:cubicBezTo>
                      <a:cubicBezTo>
                        <a:pt x="2825" y="279"/>
                        <a:pt x="2825" y="279"/>
                        <a:pt x="2825" y="279"/>
                      </a:cubicBezTo>
                      <a:cubicBezTo>
                        <a:pt x="2732" y="124"/>
                        <a:pt x="2546" y="0"/>
                        <a:pt x="2359" y="61"/>
                      </a:cubicBezTo>
                      <a:cubicBezTo>
                        <a:pt x="1335" y="372"/>
                        <a:pt x="529" y="993"/>
                        <a:pt x="187" y="1799"/>
                      </a:cubicBezTo>
                      <a:cubicBezTo>
                        <a:pt x="0" y="2204"/>
                        <a:pt x="218" y="2700"/>
                        <a:pt x="684" y="2979"/>
                      </a:cubicBezTo>
                      <a:cubicBezTo>
                        <a:pt x="1553" y="3445"/>
                        <a:pt x="2608" y="3724"/>
                        <a:pt x="3757" y="3724"/>
                      </a:cubicBezTo>
                      <a:cubicBezTo>
                        <a:pt x="4936" y="3724"/>
                        <a:pt x="5992" y="3445"/>
                        <a:pt x="6861" y="2979"/>
                      </a:cubicBezTo>
                      <a:cubicBezTo>
                        <a:pt x="7326" y="2700"/>
                        <a:pt x="7543" y="2204"/>
                        <a:pt x="7356" y="179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70" name="Rectangle 569"/>
            <p:cNvSpPr/>
            <p:nvPr/>
          </p:nvSpPr>
          <p:spPr>
            <a:xfrm>
              <a:off x="1846243" y="0"/>
              <a:ext cx="684200" cy="5549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31" name="Group 730"/>
          <p:cNvGrpSpPr/>
          <p:nvPr/>
        </p:nvGrpSpPr>
        <p:grpSpPr>
          <a:xfrm>
            <a:off x="8995823" y="2387858"/>
            <a:ext cx="928652" cy="865848"/>
            <a:chOff x="1919217" y="0"/>
            <a:chExt cx="928652" cy="865848"/>
          </a:xfrm>
        </p:grpSpPr>
        <p:grpSp>
          <p:nvGrpSpPr>
            <p:cNvPr id="732" name="Group 731"/>
            <p:cNvGrpSpPr/>
            <p:nvPr/>
          </p:nvGrpSpPr>
          <p:grpSpPr>
            <a:xfrm>
              <a:off x="1919217" y="0"/>
              <a:ext cx="928652" cy="865848"/>
              <a:chOff x="3838434" y="1518704"/>
              <a:chExt cx="928652" cy="865848"/>
            </a:xfrm>
          </p:grpSpPr>
          <p:sp>
            <p:nvSpPr>
              <p:cNvPr id="734" name="TextBox 733"/>
              <p:cNvSpPr txBox="1"/>
              <p:nvPr/>
            </p:nvSpPr>
            <p:spPr>
              <a:xfrm>
                <a:off x="3838434" y="2199886"/>
                <a:ext cx="9286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Apps</a:t>
                </a:r>
              </a:p>
            </p:txBody>
          </p:sp>
          <p:grpSp>
            <p:nvGrpSpPr>
              <p:cNvPr id="735" name="Group 734"/>
              <p:cNvGrpSpPr/>
              <p:nvPr/>
            </p:nvGrpSpPr>
            <p:grpSpPr>
              <a:xfrm>
                <a:off x="3991757" y="1518704"/>
                <a:ext cx="622007" cy="611848"/>
                <a:chOff x="5921375" y="84138"/>
                <a:chExt cx="3013075" cy="2963862"/>
              </a:xfrm>
            </p:grpSpPr>
            <p:sp>
              <p:nvSpPr>
                <p:cNvPr id="736" name="Freeform 1"/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" name="Freeform 2"/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8" name="Freeform 3"/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9" name="Freeform 4"/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" name="Freeform 5"/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" name="Freeform 6"/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2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" name="Line 8"/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4" name="Freeform 9"/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5" name="Freeform 10"/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6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" name="Line 12"/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" name="Freeform 13"/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9" name="Freeform 14"/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" name="Line 16"/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2" name="Freeform 17"/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3" name="Freeform 18"/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" name="Line 20"/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33" name="Rectangle 732"/>
            <p:cNvSpPr/>
            <p:nvPr/>
          </p:nvSpPr>
          <p:spPr>
            <a:xfrm>
              <a:off x="2009040" y="0"/>
              <a:ext cx="749007" cy="6118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56" name="Group 755"/>
          <p:cNvGrpSpPr/>
          <p:nvPr/>
        </p:nvGrpSpPr>
        <p:grpSpPr>
          <a:xfrm>
            <a:off x="8893969" y="4888704"/>
            <a:ext cx="1132361" cy="881906"/>
            <a:chOff x="3631261" y="0"/>
            <a:chExt cx="1132361" cy="881906"/>
          </a:xfrm>
        </p:grpSpPr>
        <p:grpSp>
          <p:nvGrpSpPr>
            <p:cNvPr id="757" name="Group 756"/>
            <p:cNvGrpSpPr/>
            <p:nvPr/>
          </p:nvGrpSpPr>
          <p:grpSpPr>
            <a:xfrm>
              <a:off x="3631261" y="0"/>
              <a:ext cx="1132361" cy="881906"/>
              <a:chOff x="7028419" y="1502646"/>
              <a:chExt cx="1132361" cy="881906"/>
            </a:xfrm>
          </p:grpSpPr>
          <p:sp>
            <p:nvSpPr>
              <p:cNvPr id="759" name="TextBox 758"/>
              <p:cNvSpPr txBox="1"/>
              <p:nvPr/>
            </p:nvSpPr>
            <p:spPr>
              <a:xfrm>
                <a:off x="7028419" y="2199886"/>
                <a:ext cx="11323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Windows Desktop</a:t>
                </a:r>
              </a:p>
            </p:txBody>
          </p:sp>
          <p:grpSp>
            <p:nvGrpSpPr>
              <p:cNvPr id="760" name="Group 759"/>
              <p:cNvGrpSpPr/>
              <p:nvPr/>
            </p:nvGrpSpPr>
            <p:grpSpPr>
              <a:xfrm>
                <a:off x="7248366" y="1502646"/>
                <a:ext cx="692466" cy="627906"/>
                <a:chOff x="876300" y="4552950"/>
                <a:chExt cx="3354388" cy="3041650"/>
              </a:xfrm>
            </p:grpSpPr>
            <p:sp>
              <p:nvSpPr>
                <p:cNvPr id="761" name="Freeform 34"/>
                <p:cNvSpPr>
                  <a:spLocks noChangeArrowheads="1"/>
                </p:cNvSpPr>
                <p:nvPr/>
              </p:nvSpPr>
              <p:spPr bwMode="auto">
                <a:xfrm>
                  <a:off x="3194050" y="4552950"/>
                  <a:ext cx="1036638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2" name="Freeform 38"/>
                <p:cNvSpPr>
                  <a:spLocks noChangeArrowheads="1"/>
                </p:cNvSpPr>
                <p:nvPr/>
              </p:nvSpPr>
              <p:spPr bwMode="auto">
                <a:xfrm>
                  <a:off x="2030413" y="4552950"/>
                  <a:ext cx="1036637" cy="1027113"/>
                </a:xfrm>
                <a:custGeom>
                  <a:avLst/>
                  <a:gdLst>
                    <a:gd name="T0" fmla="*/ 1439 w 2880"/>
                    <a:gd name="T1" fmla="*/ 0 h 2854"/>
                    <a:gd name="T2" fmla="*/ 1439 w 2880"/>
                    <a:gd name="T3" fmla="*/ 0 h 2854"/>
                    <a:gd name="T4" fmla="*/ 0 w 2880"/>
                    <a:gd name="T5" fmla="*/ 1413 h 2854"/>
                    <a:gd name="T6" fmla="*/ 1439 w 2880"/>
                    <a:gd name="T7" fmla="*/ 2853 h 2854"/>
                    <a:gd name="T8" fmla="*/ 2879 w 2880"/>
                    <a:gd name="T9" fmla="*/ 1413 h 2854"/>
                    <a:gd name="T10" fmla="*/ 1439 w 2880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0" h="2854">
                      <a:moveTo>
                        <a:pt x="1439" y="0"/>
                      </a:moveTo>
                      <a:lnTo>
                        <a:pt x="1439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3"/>
                        <a:pt x="1439" y="2853"/>
                      </a:cubicBezTo>
                      <a:cubicBezTo>
                        <a:pt x="2227" y="2853"/>
                        <a:pt x="2879" y="2201"/>
                        <a:pt x="2879" y="1413"/>
                      </a:cubicBezTo>
                      <a:cubicBezTo>
                        <a:pt x="2879" y="625"/>
                        <a:pt x="2227" y="0"/>
                        <a:pt x="1439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3" name="Freeform 42"/>
                <p:cNvSpPr>
                  <a:spLocks noChangeArrowheads="1"/>
                </p:cNvSpPr>
                <p:nvPr/>
              </p:nvSpPr>
              <p:spPr bwMode="auto">
                <a:xfrm>
                  <a:off x="876300" y="4552950"/>
                  <a:ext cx="1027113" cy="1027113"/>
                </a:xfrm>
                <a:custGeom>
                  <a:avLst/>
                  <a:gdLst>
                    <a:gd name="T0" fmla="*/ 1412 w 2854"/>
                    <a:gd name="T1" fmla="*/ 0 h 2854"/>
                    <a:gd name="T2" fmla="*/ 1412 w 2854"/>
                    <a:gd name="T3" fmla="*/ 0 h 2854"/>
                    <a:gd name="T4" fmla="*/ 0 w 2854"/>
                    <a:gd name="T5" fmla="*/ 1413 h 2854"/>
                    <a:gd name="T6" fmla="*/ 1412 w 2854"/>
                    <a:gd name="T7" fmla="*/ 2853 h 2854"/>
                    <a:gd name="T8" fmla="*/ 2853 w 2854"/>
                    <a:gd name="T9" fmla="*/ 1413 h 2854"/>
                    <a:gd name="T10" fmla="*/ 1412 w 2854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4" h="2854">
                      <a:moveTo>
                        <a:pt x="1412" y="0"/>
                      </a:moveTo>
                      <a:lnTo>
                        <a:pt x="1412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3"/>
                        <a:pt x="1412" y="2853"/>
                      </a:cubicBezTo>
                      <a:cubicBezTo>
                        <a:pt x="2201" y="2853"/>
                        <a:pt x="2853" y="2201"/>
                        <a:pt x="2853" y="1413"/>
                      </a:cubicBezTo>
                      <a:cubicBezTo>
                        <a:pt x="2853" y="625"/>
                        <a:pt x="2201" y="0"/>
                        <a:pt x="1412" y="0"/>
                      </a:cubicBezTo>
                    </a:path>
                  </a:pathLst>
                </a:custGeom>
                <a:noFill/>
                <a:ln w="12700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764" name="Group 763"/>
                <p:cNvGrpSpPr/>
                <p:nvPr/>
              </p:nvGrpSpPr>
              <p:grpSpPr>
                <a:xfrm>
                  <a:off x="1022350" y="4768850"/>
                  <a:ext cx="3070225" cy="2825750"/>
                  <a:chOff x="1022350" y="4768850"/>
                  <a:chExt cx="3070225" cy="2825750"/>
                </a:xfrm>
              </p:grpSpPr>
              <p:sp>
                <p:nvSpPr>
                  <p:cNvPr id="765" name="Freeform 35"/>
                  <p:cNvSpPr>
                    <a:spLocks noChangeArrowheads="1"/>
                  </p:cNvSpPr>
                  <p:nvPr/>
                </p:nvSpPr>
                <p:spPr bwMode="auto">
                  <a:xfrm>
                    <a:off x="3408363" y="4768850"/>
                    <a:ext cx="587375" cy="596900"/>
                  </a:xfrm>
                  <a:custGeom>
                    <a:avLst/>
                    <a:gdLst>
                      <a:gd name="T0" fmla="*/ 1630 w 1631"/>
                      <a:gd name="T1" fmla="*/ 0 h 1658"/>
                      <a:gd name="T2" fmla="*/ 1630 w 1631"/>
                      <a:gd name="T3" fmla="*/ 1657 h 1658"/>
                      <a:gd name="T4" fmla="*/ 0 w 1631"/>
                      <a:gd name="T5" fmla="*/ 1439 h 1658"/>
                      <a:gd name="T6" fmla="*/ 0 w 1631"/>
                      <a:gd name="T7" fmla="*/ 244 h 1658"/>
                      <a:gd name="T8" fmla="*/ 1630 w 1631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31" h="1658">
                        <a:moveTo>
                          <a:pt x="1630" y="0"/>
                        </a:moveTo>
                        <a:lnTo>
                          <a:pt x="1630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30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63950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408363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8" name="Freeform 39"/>
                  <p:cNvSpPr>
                    <a:spLocks noChangeArrowheads="1"/>
                  </p:cNvSpPr>
                  <p:nvPr/>
                </p:nvSpPr>
                <p:spPr bwMode="auto">
                  <a:xfrm>
                    <a:off x="2244725" y="4768850"/>
                    <a:ext cx="596900" cy="596900"/>
                  </a:xfrm>
                  <a:custGeom>
                    <a:avLst/>
                    <a:gdLst>
                      <a:gd name="T0" fmla="*/ 1658 w 1659"/>
                      <a:gd name="T1" fmla="*/ 0 h 1658"/>
                      <a:gd name="T2" fmla="*/ 1658 w 1659"/>
                      <a:gd name="T3" fmla="*/ 1657 h 1658"/>
                      <a:gd name="T4" fmla="*/ 0 w 1659"/>
                      <a:gd name="T5" fmla="*/ 1439 h 1658"/>
                      <a:gd name="T6" fmla="*/ 0 w 1659"/>
                      <a:gd name="T7" fmla="*/ 244 h 1658"/>
                      <a:gd name="T8" fmla="*/ 1658 w 1659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9" h="1658">
                        <a:moveTo>
                          <a:pt x="1658" y="0"/>
                        </a:moveTo>
                        <a:lnTo>
                          <a:pt x="1658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8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Line 4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498725" y="4826000"/>
                    <a:ext cx="1588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0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244725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 43"/>
                  <p:cNvSpPr>
                    <a:spLocks noChangeArrowheads="1"/>
                  </p:cNvSpPr>
                  <p:nvPr/>
                </p:nvSpPr>
                <p:spPr bwMode="auto">
                  <a:xfrm>
                    <a:off x="1081088" y="4768850"/>
                    <a:ext cx="596900" cy="596900"/>
                  </a:xfrm>
                  <a:custGeom>
                    <a:avLst/>
                    <a:gdLst>
                      <a:gd name="T0" fmla="*/ 1657 w 1658"/>
                      <a:gd name="T1" fmla="*/ 0 h 1658"/>
                      <a:gd name="T2" fmla="*/ 1657 w 1658"/>
                      <a:gd name="T3" fmla="*/ 1657 h 1658"/>
                      <a:gd name="T4" fmla="*/ 0 w 1658"/>
                      <a:gd name="T5" fmla="*/ 1439 h 1658"/>
                      <a:gd name="T6" fmla="*/ 0 w 1658"/>
                      <a:gd name="T7" fmla="*/ 244 h 1658"/>
                      <a:gd name="T8" fmla="*/ 1657 w 1658"/>
                      <a:gd name="T9" fmla="*/ 0 h 16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8" h="1658">
                        <a:moveTo>
                          <a:pt x="1657" y="0"/>
                        </a:moveTo>
                        <a:lnTo>
                          <a:pt x="1657" y="1657"/>
                        </a:lnTo>
                        <a:lnTo>
                          <a:pt x="0" y="1439"/>
                        </a:lnTo>
                        <a:lnTo>
                          <a:pt x="0" y="244"/>
                        </a:lnTo>
                        <a:lnTo>
                          <a:pt x="1657" y="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000000"/>
                    </a:solidFill>
                    <a:bevel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Line 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35088" y="4826000"/>
                    <a:ext cx="1587" cy="4921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3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1081088" y="5072063"/>
                    <a:ext cx="587375" cy="1587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 46"/>
                  <p:cNvSpPr>
                    <a:spLocks noChangeArrowheads="1"/>
                  </p:cNvSpPr>
                  <p:nvPr/>
                </p:nvSpPr>
                <p:spPr bwMode="auto">
                  <a:xfrm>
                    <a:off x="2420938" y="6275388"/>
                    <a:ext cx="274637" cy="274637"/>
                  </a:xfrm>
                  <a:custGeom>
                    <a:avLst/>
                    <a:gdLst>
                      <a:gd name="T0" fmla="*/ 380 w 762"/>
                      <a:gd name="T1" fmla="*/ 760 h 761"/>
                      <a:gd name="T2" fmla="*/ 380 w 762"/>
                      <a:gd name="T3" fmla="*/ 760 h 761"/>
                      <a:gd name="T4" fmla="*/ 380 w 762"/>
                      <a:gd name="T5" fmla="*/ 760 h 761"/>
                      <a:gd name="T6" fmla="*/ 0 w 762"/>
                      <a:gd name="T7" fmla="*/ 379 h 761"/>
                      <a:gd name="T8" fmla="*/ 0 w 762"/>
                      <a:gd name="T9" fmla="*/ 379 h 761"/>
                      <a:gd name="T10" fmla="*/ 380 w 762"/>
                      <a:gd name="T11" fmla="*/ 0 h 761"/>
                      <a:gd name="T12" fmla="*/ 380 w 762"/>
                      <a:gd name="T13" fmla="*/ 0 h 761"/>
                      <a:gd name="T14" fmla="*/ 761 w 762"/>
                      <a:gd name="T15" fmla="*/ 379 h 761"/>
                      <a:gd name="T16" fmla="*/ 761 w 762"/>
                      <a:gd name="T17" fmla="*/ 379 h 761"/>
                      <a:gd name="T18" fmla="*/ 380 w 762"/>
                      <a:gd name="T19" fmla="*/ 760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62" h="761">
                        <a:moveTo>
                          <a:pt x="380" y="760"/>
                        </a:moveTo>
                        <a:lnTo>
                          <a:pt x="380" y="760"/>
                        </a:lnTo>
                        <a:lnTo>
                          <a:pt x="380" y="760"/>
                        </a:lnTo>
                        <a:cubicBezTo>
                          <a:pt x="163" y="760"/>
                          <a:pt x="0" y="597"/>
                          <a:pt x="0" y="379"/>
                        </a:cubicBezTo>
                        <a:lnTo>
                          <a:pt x="0" y="379"/>
                        </a:lnTo>
                        <a:cubicBezTo>
                          <a:pt x="0" y="162"/>
                          <a:pt x="163" y="0"/>
                          <a:pt x="380" y="0"/>
                        </a:cubicBezTo>
                        <a:lnTo>
                          <a:pt x="380" y="0"/>
                        </a:lnTo>
                        <a:cubicBezTo>
                          <a:pt x="598" y="0"/>
                          <a:pt x="761" y="162"/>
                          <a:pt x="761" y="379"/>
                        </a:cubicBezTo>
                        <a:lnTo>
                          <a:pt x="761" y="379"/>
                        </a:lnTo>
                        <a:cubicBezTo>
                          <a:pt x="761" y="597"/>
                          <a:pt x="598" y="760"/>
                          <a:pt x="380" y="76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557463" y="6529388"/>
                    <a:ext cx="1587" cy="352425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 48"/>
                  <p:cNvSpPr>
                    <a:spLocks noChangeArrowheads="1"/>
                  </p:cNvSpPr>
                  <p:nvPr/>
                </p:nvSpPr>
                <p:spPr bwMode="auto">
                  <a:xfrm>
                    <a:off x="1384300" y="6411913"/>
                    <a:ext cx="1057275" cy="441325"/>
                  </a:xfrm>
                  <a:custGeom>
                    <a:avLst/>
                    <a:gdLst>
                      <a:gd name="T0" fmla="*/ 2934 w 2935"/>
                      <a:gd name="T1" fmla="*/ 0 h 1224"/>
                      <a:gd name="T2" fmla="*/ 2934 w 2935"/>
                      <a:gd name="T3" fmla="*/ 0 h 1224"/>
                      <a:gd name="T4" fmla="*/ 381 w 2935"/>
                      <a:gd name="T5" fmla="*/ 0 h 1224"/>
                      <a:gd name="T6" fmla="*/ 0 w 2935"/>
                      <a:gd name="T7" fmla="*/ 408 h 1224"/>
                      <a:gd name="T8" fmla="*/ 0 w 2935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35" h="1224">
                        <a:moveTo>
                          <a:pt x="2934" y="0"/>
                        </a:moveTo>
                        <a:lnTo>
                          <a:pt x="2934" y="0"/>
                        </a:lnTo>
                        <a:cubicBezTo>
                          <a:pt x="381" y="0"/>
                          <a:pt x="381" y="0"/>
                          <a:pt x="381" y="0"/>
                        </a:cubicBezTo>
                        <a:cubicBezTo>
                          <a:pt x="164" y="0"/>
                          <a:pt x="0" y="191"/>
                          <a:pt x="0" y="408"/>
                        </a:cubicBezTo>
                        <a:cubicBezTo>
                          <a:pt x="0" y="1223"/>
                          <a:pt x="0" y="1223"/>
                          <a:pt x="0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 49"/>
                  <p:cNvSpPr>
                    <a:spLocks noChangeArrowheads="1"/>
                  </p:cNvSpPr>
                  <p:nvPr/>
                </p:nvSpPr>
                <p:spPr bwMode="auto">
                  <a:xfrm>
                    <a:off x="2674938" y="6411913"/>
                    <a:ext cx="1046162" cy="441325"/>
                  </a:xfrm>
                  <a:custGeom>
                    <a:avLst/>
                    <a:gdLst>
                      <a:gd name="T0" fmla="*/ 0 w 2908"/>
                      <a:gd name="T1" fmla="*/ 0 h 1224"/>
                      <a:gd name="T2" fmla="*/ 0 w 2908"/>
                      <a:gd name="T3" fmla="*/ 0 h 1224"/>
                      <a:gd name="T4" fmla="*/ 2527 w 2908"/>
                      <a:gd name="T5" fmla="*/ 0 h 1224"/>
                      <a:gd name="T6" fmla="*/ 2907 w 2908"/>
                      <a:gd name="T7" fmla="*/ 408 h 1224"/>
                      <a:gd name="T8" fmla="*/ 2907 w 2908"/>
                      <a:gd name="T9" fmla="*/ 1223 h 12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08" h="122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2527" y="0"/>
                          <a:pt x="2527" y="0"/>
                          <a:pt x="2527" y="0"/>
                        </a:cubicBezTo>
                        <a:cubicBezTo>
                          <a:pt x="2745" y="0"/>
                          <a:pt x="2907" y="191"/>
                          <a:pt x="2907" y="408"/>
                        </a:cubicBezTo>
                        <a:cubicBezTo>
                          <a:pt x="2907" y="1223"/>
                          <a:pt x="2907" y="1223"/>
                          <a:pt x="2907" y="1223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8" name="Line 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557463" y="5568950"/>
                    <a:ext cx="1587" cy="6969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 51"/>
                  <p:cNvSpPr>
                    <a:spLocks noChangeArrowheads="1"/>
                  </p:cNvSpPr>
                  <p:nvPr/>
                </p:nvSpPr>
                <p:spPr bwMode="auto">
                  <a:xfrm>
                    <a:off x="1208088" y="6851650"/>
                    <a:ext cx="361950" cy="361950"/>
                  </a:xfrm>
                  <a:custGeom>
                    <a:avLst/>
                    <a:gdLst>
                      <a:gd name="T0" fmla="*/ 1005 w 1006"/>
                      <a:gd name="T1" fmla="*/ 516 h 1007"/>
                      <a:gd name="T2" fmla="*/ 1005 w 1006"/>
                      <a:gd name="T3" fmla="*/ 516 h 1007"/>
                      <a:gd name="T4" fmla="*/ 516 w 1006"/>
                      <a:gd name="T5" fmla="*/ 1006 h 1007"/>
                      <a:gd name="T6" fmla="*/ 0 w 1006"/>
                      <a:gd name="T7" fmla="*/ 516 h 1007"/>
                      <a:gd name="T8" fmla="*/ 516 w 1006"/>
                      <a:gd name="T9" fmla="*/ 0 h 1007"/>
                      <a:gd name="T10" fmla="*/ 1005 w 1006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06" h="1007">
                        <a:moveTo>
                          <a:pt x="1005" y="516"/>
                        </a:moveTo>
                        <a:lnTo>
                          <a:pt x="1005" y="516"/>
                        </a:lnTo>
                        <a:cubicBezTo>
                          <a:pt x="1005" y="788"/>
                          <a:pt x="787" y="1006"/>
                          <a:pt x="516" y="1006"/>
                        </a:cubicBezTo>
                        <a:cubicBezTo>
                          <a:pt x="244" y="1006"/>
                          <a:pt x="0" y="788"/>
                          <a:pt x="0" y="516"/>
                        </a:cubicBezTo>
                        <a:cubicBezTo>
                          <a:pt x="0" y="245"/>
                          <a:pt x="244" y="0"/>
                          <a:pt x="516" y="0"/>
                        </a:cubicBezTo>
                        <a:cubicBezTo>
                          <a:pt x="787" y="0"/>
                          <a:pt x="1005" y="245"/>
                          <a:pt x="1005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 52"/>
                  <p:cNvSpPr>
                    <a:spLocks noChangeArrowheads="1"/>
                  </p:cNvSpPr>
                  <p:nvPr/>
                </p:nvSpPr>
                <p:spPr bwMode="auto">
                  <a:xfrm>
                    <a:off x="1022350" y="7213600"/>
                    <a:ext cx="742950" cy="381000"/>
                  </a:xfrm>
                  <a:custGeom>
                    <a:avLst/>
                    <a:gdLst>
                      <a:gd name="T0" fmla="*/ 2010 w 2065"/>
                      <a:gd name="T1" fmla="*/ 515 h 1059"/>
                      <a:gd name="T2" fmla="*/ 2010 w 2065"/>
                      <a:gd name="T3" fmla="*/ 515 h 1059"/>
                      <a:gd name="T4" fmla="*/ 1874 w 2065"/>
                      <a:gd name="T5" fmla="*/ 841 h 1059"/>
                      <a:gd name="T6" fmla="*/ 1032 w 2065"/>
                      <a:gd name="T7" fmla="*/ 1058 h 1059"/>
                      <a:gd name="T8" fmla="*/ 190 w 2065"/>
                      <a:gd name="T9" fmla="*/ 841 h 1059"/>
                      <a:gd name="T10" fmla="*/ 54 w 2065"/>
                      <a:gd name="T11" fmla="*/ 515 h 1059"/>
                      <a:gd name="T12" fmla="*/ 1032 w 2065"/>
                      <a:gd name="T13" fmla="*/ 0 h 1059"/>
                      <a:gd name="T14" fmla="*/ 2010 w 2065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65" h="1059">
                        <a:moveTo>
                          <a:pt x="2010" y="515"/>
                        </a:moveTo>
                        <a:lnTo>
                          <a:pt x="2010" y="515"/>
                        </a:lnTo>
                        <a:cubicBezTo>
                          <a:pt x="2064" y="652"/>
                          <a:pt x="2010" y="787"/>
                          <a:pt x="1874" y="841"/>
                        </a:cubicBezTo>
                        <a:cubicBezTo>
                          <a:pt x="1629" y="978"/>
                          <a:pt x="1358" y="1058"/>
                          <a:pt x="1032" y="1058"/>
                        </a:cubicBezTo>
                        <a:cubicBezTo>
                          <a:pt x="706" y="1058"/>
                          <a:pt x="434" y="978"/>
                          <a:pt x="190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0" y="217"/>
                          <a:pt x="570" y="0"/>
                          <a:pt x="1032" y="0"/>
                        </a:cubicBezTo>
                        <a:cubicBezTo>
                          <a:pt x="1494" y="0"/>
                          <a:pt x="1874" y="217"/>
                          <a:pt x="2010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 53"/>
                  <p:cNvSpPr>
                    <a:spLocks noChangeArrowheads="1"/>
                  </p:cNvSpPr>
                  <p:nvPr/>
                </p:nvSpPr>
                <p:spPr bwMode="auto">
                  <a:xfrm>
                    <a:off x="2382838" y="6851650"/>
                    <a:ext cx="352425" cy="361950"/>
                  </a:xfrm>
                  <a:custGeom>
                    <a:avLst/>
                    <a:gdLst>
                      <a:gd name="T0" fmla="*/ 978 w 979"/>
                      <a:gd name="T1" fmla="*/ 516 h 1007"/>
                      <a:gd name="T2" fmla="*/ 978 w 979"/>
                      <a:gd name="T3" fmla="*/ 516 h 1007"/>
                      <a:gd name="T4" fmla="*/ 488 w 979"/>
                      <a:gd name="T5" fmla="*/ 1006 h 1007"/>
                      <a:gd name="T6" fmla="*/ 0 w 979"/>
                      <a:gd name="T7" fmla="*/ 516 h 1007"/>
                      <a:gd name="T8" fmla="*/ 488 w 979"/>
                      <a:gd name="T9" fmla="*/ 0 h 1007"/>
                      <a:gd name="T10" fmla="*/ 978 w 979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9" h="1007">
                        <a:moveTo>
                          <a:pt x="978" y="516"/>
                        </a:moveTo>
                        <a:lnTo>
                          <a:pt x="978" y="516"/>
                        </a:lnTo>
                        <a:cubicBezTo>
                          <a:pt x="978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8" y="245"/>
                          <a:pt x="978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 54"/>
                  <p:cNvSpPr>
                    <a:spLocks noChangeArrowheads="1"/>
                  </p:cNvSpPr>
                  <p:nvPr/>
                </p:nvSpPr>
                <p:spPr bwMode="auto">
                  <a:xfrm>
                    <a:off x="2195513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8 w 2039"/>
                      <a:gd name="T5" fmla="*/ 841 h 1059"/>
                      <a:gd name="T6" fmla="*/ 1005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05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8" y="841"/>
                        </a:cubicBezTo>
                        <a:cubicBezTo>
                          <a:pt x="1630" y="978"/>
                          <a:pt x="1331" y="1058"/>
                          <a:pt x="1005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64" y="217"/>
                          <a:pt x="571" y="0"/>
                          <a:pt x="1005" y="0"/>
                        </a:cubicBezTo>
                        <a:cubicBezTo>
                          <a:pt x="1468" y="0"/>
                          <a:pt x="1848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 55"/>
                  <p:cNvSpPr>
                    <a:spLocks noChangeArrowheads="1"/>
                  </p:cNvSpPr>
                  <p:nvPr/>
                </p:nvSpPr>
                <p:spPr bwMode="auto">
                  <a:xfrm>
                    <a:off x="3546475" y="6851650"/>
                    <a:ext cx="352425" cy="361950"/>
                  </a:xfrm>
                  <a:custGeom>
                    <a:avLst/>
                    <a:gdLst>
                      <a:gd name="T0" fmla="*/ 977 w 978"/>
                      <a:gd name="T1" fmla="*/ 516 h 1007"/>
                      <a:gd name="T2" fmla="*/ 977 w 978"/>
                      <a:gd name="T3" fmla="*/ 516 h 1007"/>
                      <a:gd name="T4" fmla="*/ 488 w 978"/>
                      <a:gd name="T5" fmla="*/ 1006 h 1007"/>
                      <a:gd name="T6" fmla="*/ 0 w 978"/>
                      <a:gd name="T7" fmla="*/ 516 h 1007"/>
                      <a:gd name="T8" fmla="*/ 488 w 978"/>
                      <a:gd name="T9" fmla="*/ 0 h 1007"/>
                      <a:gd name="T10" fmla="*/ 977 w 978"/>
                      <a:gd name="T11" fmla="*/ 516 h 10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978" h="1007">
                        <a:moveTo>
                          <a:pt x="977" y="516"/>
                        </a:moveTo>
                        <a:lnTo>
                          <a:pt x="977" y="516"/>
                        </a:lnTo>
                        <a:cubicBezTo>
                          <a:pt x="977" y="788"/>
                          <a:pt x="760" y="1006"/>
                          <a:pt x="488" y="1006"/>
                        </a:cubicBezTo>
                        <a:cubicBezTo>
                          <a:pt x="217" y="1006"/>
                          <a:pt x="0" y="788"/>
                          <a:pt x="0" y="516"/>
                        </a:cubicBezTo>
                        <a:cubicBezTo>
                          <a:pt x="0" y="245"/>
                          <a:pt x="217" y="0"/>
                          <a:pt x="488" y="0"/>
                        </a:cubicBezTo>
                        <a:cubicBezTo>
                          <a:pt x="760" y="0"/>
                          <a:pt x="977" y="245"/>
                          <a:pt x="977" y="516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 56"/>
                  <p:cNvSpPr>
                    <a:spLocks noChangeArrowheads="1"/>
                  </p:cNvSpPr>
                  <p:nvPr/>
                </p:nvSpPr>
                <p:spPr bwMode="auto">
                  <a:xfrm>
                    <a:off x="3359150" y="7213600"/>
                    <a:ext cx="733425" cy="381000"/>
                  </a:xfrm>
                  <a:custGeom>
                    <a:avLst/>
                    <a:gdLst>
                      <a:gd name="T0" fmla="*/ 1983 w 2039"/>
                      <a:gd name="T1" fmla="*/ 515 h 1059"/>
                      <a:gd name="T2" fmla="*/ 1983 w 2039"/>
                      <a:gd name="T3" fmla="*/ 515 h 1059"/>
                      <a:gd name="T4" fmla="*/ 1847 w 2039"/>
                      <a:gd name="T5" fmla="*/ 841 h 1059"/>
                      <a:gd name="T6" fmla="*/ 1032 w 2039"/>
                      <a:gd name="T7" fmla="*/ 1058 h 1059"/>
                      <a:gd name="T8" fmla="*/ 191 w 2039"/>
                      <a:gd name="T9" fmla="*/ 841 h 1059"/>
                      <a:gd name="T10" fmla="*/ 54 w 2039"/>
                      <a:gd name="T11" fmla="*/ 515 h 1059"/>
                      <a:gd name="T12" fmla="*/ 1032 w 2039"/>
                      <a:gd name="T13" fmla="*/ 0 h 1059"/>
                      <a:gd name="T14" fmla="*/ 1983 w 2039"/>
                      <a:gd name="T15" fmla="*/ 515 h 10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039" h="1059">
                        <a:moveTo>
                          <a:pt x="1983" y="515"/>
                        </a:moveTo>
                        <a:lnTo>
                          <a:pt x="1983" y="515"/>
                        </a:lnTo>
                        <a:cubicBezTo>
                          <a:pt x="2038" y="652"/>
                          <a:pt x="1983" y="787"/>
                          <a:pt x="1847" y="841"/>
                        </a:cubicBezTo>
                        <a:cubicBezTo>
                          <a:pt x="1630" y="978"/>
                          <a:pt x="1331" y="1058"/>
                          <a:pt x="1032" y="1058"/>
                        </a:cubicBezTo>
                        <a:cubicBezTo>
                          <a:pt x="706" y="1058"/>
                          <a:pt x="408" y="978"/>
                          <a:pt x="191" y="841"/>
                        </a:cubicBezTo>
                        <a:cubicBezTo>
                          <a:pt x="54" y="787"/>
                          <a:pt x="0" y="652"/>
                          <a:pt x="54" y="515"/>
                        </a:cubicBezTo>
                        <a:cubicBezTo>
                          <a:pt x="191" y="217"/>
                          <a:pt x="570" y="0"/>
                          <a:pt x="1032" y="0"/>
                        </a:cubicBezTo>
                        <a:cubicBezTo>
                          <a:pt x="1467" y="0"/>
                          <a:pt x="1874" y="217"/>
                          <a:pt x="1983" y="515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 57"/>
                  <p:cNvSpPr>
                    <a:spLocks noChangeArrowheads="1"/>
                  </p:cNvSpPr>
                  <p:nvPr/>
                </p:nvSpPr>
                <p:spPr bwMode="auto">
                  <a:xfrm>
                    <a:off x="1374775" y="5570538"/>
                    <a:ext cx="2347913" cy="411162"/>
                  </a:xfrm>
                  <a:custGeom>
                    <a:avLst/>
                    <a:gdLst>
                      <a:gd name="T0" fmla="*/ 6520 w 6521"/>
                      <a:gd name="T1" fmla="*/ 0 h 1141"/>
                      <a:gd name="T2" fmla="*/ 6520 w 6521"/>
                      <a:gd name="T3" fmla="*/ 0 h 1141"/>
                      <a:gd name="T4" fmla="*/ 6520 w 6521"/>
                      <a:gd name="T5" fmla="*/ 732 h 1141"/>
                      <a:gd name="T6" fmla="*/ 6112 w 6521"/>
                      <a:gd name="T7" fmla="*/ 1140 h 1141"/>
                      <a:gd name="T8" fmla="*/ 408 w 6521"/>
                      <a:gd name="T9" fmla="*/ 1140 h 1141"/>
                      <a:gd name="T10" fmla="*/ 0 w 6521"/>
                      <a:gd name="T11" fmla="*/ 732 h 1141"/>
                      <a:gd name="T12" fmla="*/ 0 w 6521"/>
                      <a:gd name="T13" fmla="*/ 0 h 1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521" h="1141">
                        <a:moveTo>
                          <a:pt x="6520" y="0"/>
                        </a:moveTo>
                        <a:lnTo>
                          <a:pt x="6520" y="0"/>
                        </a:lnTo>
                        <a:cubicBezTo>
                          <a:pt x="6520" y="732"/>
                          <a:pt x="6520" y="732"/>
                          <a:pt x="6520" y="732"/>
                        </a:cubicBezTo>
                        <a:cubicBezTo>
                          <a:pt x="6520" y="950"/>
                          <a:pt x="6330" y="1140"/>
                          <a:pt x="6112" y="1140"/>
                        </a:cubicBezTo>
                        <a:cubicBezTo>
                          <a:pt x="408" y="1140"/>
                          <a:pt x="408" y="1140"/>
                          <a:pt x="408" y="1140"/>
                        </a:cubicBezTo>
                        <a:cubicBezTo>
                          <a:pt x="191" y="1140"/>
                          <a:pt x="0" y="950"/>
                          <a:pt x="0" y="732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758" name="Rectangle 757"/>
            <p:cNvSpPr/>
            <p:nvPr/>
          </p:nvSpPr>
          <p:spPr>
            <a:xfrm>
              <a:off x="3787708" y="0"/>
              <a:ext cx="819466" cy="62790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786" name="Group 785"/>
          <p:cNvGrpSpPr/>
          <p:nvPr/>
        </p:nvGrpSpPr>
        <p:grpSpPr>
          <a:xfrm>
            <a:off x="9080354" y="3632714"/>
            <a:ext cx="759590" cy="876982"/>
            <a:chOff x="5231548" y="0"/>
            <a:chExt cx="759590" cy="876982"/>
          </a:xfrm>
        </p:grpSpPr>
        <p:grpSp>
          <p:nvGrpSpPr>
            <p:cNvPr id="787" name="Group 786"/>
            <p:cNvGrpSpPr/>
            <p:nvPr/>
          </p:nvGrpSpPr>
          <p:grpSpPr>
            <a:xfrm>
              <a:off x="5275097" y="0"/>
              <a:ext cx="672492" cy="876982"/>
              <a:chOff x="10550194" y="1761570"/>
              <a:chExt cx="672492" cy="876982"/>
            </a:xfrm>
          </p:grpSpPr>
          <p:sp>
            <p:nvSpPr>
              <p:cNvPr id="789" name="Freeform 28"/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sp>
            <p:nvSpPr>
              <p:cNvPr id="790" name="TextBox 789"/>
              <p:cNvSpPr txBox="1"/>
              <p:nvPr/>
            </p:nvSpPr>
            <p:spPr>
              <a:xfrm>
                <a:off x="10550194" y="2453886"/>
                <a:ext cx="6724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Linux Apps</a:t>
                </a:r>
              </a:p>
            </p:txBody>
          </p:sp>
          <p:grpSp>
            <p:nvGrpSpPr>
              <p:cNvPr id="791" name="Group 790"/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792" name="Freeform 1"/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3" name="Freeform 2"/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4" name="Freeform 3"/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5" name="Freeform 4"/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6" name="Freeform 5"/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7" name="Freeform 6"/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8" name="Freeform 7"/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9" name="Freeform 8"/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0" name="Freeform 9"/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" name="Freeform 10"/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2" name="Freeform 11"/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" name="Freeform 12"/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4" name="Freeform 13"/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5" name="Freeform 14"/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6" name="Freeform 15"/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" name="Freeform 16"/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" name="Freeform 17"/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" name="Freeform 18"/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Freeform 19"/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1" name="Freeform 20"/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2" name="Freeform 21"/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3" name="Freeform 22"/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Freeform 23"/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" name="Freeform 24"/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6" name="Freeform 25"/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7" name="Freeform 26"/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8" name="Freeform 27"/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9" name="Freeform 28"/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0" name="Freeform 29"/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" name="Freeform 30"/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" name="Freeform 31"/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3" name="Freeform 32"/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88" name="Rectangle 787"/>
            <p:cNvSpPr/>
            <p:nvPr/>
          </p:nvSpPr>
          <p:spPr>
            <a:xfrm>
              <a:off x="5231548" y="0"/>
              <a:ext cx="759590" cy="62298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12" name="Group 611"/>
          <p:cNvGrpSpPr/>
          <p:nvPr/>
        </p:nvGrpSpPr>
        <p:grpSpPr>
          <a:xfrm>
            <a:off x="5964462" y="2604479"/>
            <a:ext cx="581826" cy="506803"/>
            <a:chOff x="4027004" y="0"/>
            <a:chExt cx="685004" cy="596677"/>
          </a:xfrm>
        </p:grpSpPr>
        <p:grpSp>
          <p:nvGrpSpPr>
            <p:cNvPr id="613" name="Group 612"/>
            <p:cNvGrpSpPr/>
            <p:nvPr/>
          </p:nvGrpSpPr>
          <p:grpSpPr>
            <a:xfrm>
              <a:off x="4027004" y="0"/>
              <a:ext cx="685004" cy="596677"/>
              <a:chOff x="8105591" y="3371317"/>
              <a:chExt cx="685004" cy="596677"/>
            </a:xfrm>
          </p:grpSpPr>
          <p:grpSp>
            <p:nvGrpSpPr>
              <p:cNvPr id="615" name="Group 614"/>
              <p:cNvGrpSpPr/>
              <p:nvPr/>
            </p:nvGrpSpPr>
            <p:grpSpPr>
              <a:xfrm>
                <a:off x="8243023" y="3371317"/>
                <a:ext cx="410127" cy="309929"/>
                <a:chOff x="4459288" y="4830763"/>
                <a:chExt cx="1046162" cy="790575"/>
              </a:xfrm>
            </p:grpSpPr>
            <p:sp>
              <p:nvSpPr>
                <p:cNvPr id="617" name="Freeform 9"/>
                <p:cNvSpPr>
                  <a:spLocks noChangeArrowheads="1"/>
                </p:cNvSpPr>
                <p:nvPr/>
              </p:nvSpPr>
              <p:spPr bwMode="auto">
                <a:xfrm>
                  <a:off x="4459288" y="5118100"/>
                  <a:ext cx="1046162" cy="119063"/>
                </a:xfrm>
                <a:custGeom>
                  <a:avLst/>
                  <a:gdLst>
                    <a:gd name="T0" fmla="*/ 2907 w 2908"/>
                    <a:gd name="T1" fmla="*/ 0 h 330"/>
                    <a:gd name="T2" fmla="*/ 2907 w 2908"/>
                    <a:gd name="T3" fmla="*/ 0 h 330"/>
                    <a:gd name="T4" fmla="*/ 1482 w 2908"/>
                    <a:gd name="T5" fmla="*/ 329 h 330"/>
                    <a:gd name="T6" fmla="*/ 0 w 2908"/>
                    <a:gd name="T7" fmla="*/ 2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0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4"/>
                        <a:pt x="2276" y="329"/>
                        <a:pt x="1482" y="329"/>
                      </a:cubicBezTo>
                      <a:cubicBezTo>
                        <a:pt x="685" y="329"/>
                        <a:pt x="0" y="191"/>
                        <a:pt x="0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8" name="Freeform 10"/>
                <p:cNvSpPr>
                  <a:spLocks noChangeArrowheads="1"/>
                </p:cNvSpPr>
                <p:nvPr/>
              </p:nvSpPr>
              <p:spPr bwMode="auto">
                <a:xfrm>
                  <a:off x="4459288" y="4949825"/>
                  <a:ext cx="1046162" cy="100013"/>
                </a:xfrm>
                <a:custGeom>
                  <a:avLst/>
                  <a:gdLst>
                    <a:gd name="T0" fmla="*/ 2907 w 2908"/>
                    <a:gd name="T1" fmla="*/ 0 h 276"/>
                    <a:gd name="T2" fmla="*/ 2907 w 2908"/>
                    <a:gd name="T3" fmla="*/ 0 h 276"/>
                    <a:gd name="T4" fmla="*/ 1482 w 2908"/>
                    <a:gd name="T5" fmla="*/ 275 h 276"/>
                    <a:gd name="T6" fmla="*/ 0 w 2908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276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6"/>
                        <a:pt x="2276" y="275"/>
                        <a:pt x="1482" y="275"/>
                      </a:cubicBezTo>
                      <a:cubicBezTo>
                        <a:pt x="685" y="275"/>
                        <a:pt x="0" y="166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19" name="Freeform 11"/>
                <p:cNvSpPr>
                  <a:spLocks noChangeArrowheads="1"/>
                </p:cNvSpPr>
                <p:nvPr/>
              </p:nvSpPr>
              <p:spPr bwMode="auto">
                <a:xfrm>
                  <a:off x="4459288" y="5305425"/>
                  <a:ext cx="1046162" cy="119063"/>
                </a:xfrm>
                <a:custGeom>
                  <a:avLst/>
                  <a:gdLst>
                    <a:gd name="T0" fmla="*/ 2907 w 2908"/>
                    <a:gd name="T1" fmla="*/ 0 h 331"/>
                    <a:gd name="T2" fmla="*/ 2907 w 2908"/>
                    <a:gd name="T3" fmla="*/ 0 h 331"/>
                    <a:gd name="T4" fmla="*/ 1482 w 2908"/>
                    <a:gd name="T5" fmla="*/ 330 h 331"/>
                    <a:gd name="T6" fmla="*/ 0 w 2908"/>
                    <a:gd name="T7" fmla="*/ 28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08" h="331">
                      <a:moveTo>
                        <a:pt x="2907" y="0"/>
                      </a:moveTo>
                      <a:lnTo>
                        <a:pt x="2907" y="0"/>
                      </a:lnTo>
                      <a:cubicBezTo>
                        <a:pt x="2907" y="165"/>
                        <a:pt x="2276" y="330"/>
                        <a:pt x="1482" y="330"/>
                      </a:cubicBezTo>
                      <a:cubicBezTo>
                        <a:pt x="685" y="330"/>
                        <a:pt x="0" y="220"/>
                        <a:pt x="0" y="2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20" name="Freeform 12"/>
                <p:cNvSpPr>
                  <a:spLocks noChangeArrowheads="1"/>
                </p:cNvSpPr>
                <p:nvPr/>
              </p:nvSpPr>
              <p:spPr bwMode="auto">
                <a:xfrm>
                  <a:off x="4459288" y="4830763"/>
                  <a:ext cx="1046162" cy="790575"/>
                </a:xfrm>
                <a:custGeom>
                  <a:avLst/>
                  <a:gdLst>
                    <a:gd name="T0" fmla="*/ 2907 w 2908"/>
                    <a:gd name="T1" fmla="*/ 329 h 2196"/>
                    <a:gd name="T2" fmla="*/ 2907 w 2908"/>
                    <a:gd name="T3" fmla="*/ 329 h 2196"/>
                    <a:gd name="T4" fmla="*/ 1454 w 2908"/>
                    <a:gd name="T5" fmla="*/ 0 h 2196"/>
                    <a:gd name="T6" fmla="*/ 0 w 2908"/>
                    <a:gd name="T7" fmla="*/ 329 h 2196"/>
                    <a:gd name="T8" fmla="*/ 0 w 2908"/>
                    <a:gd name="T9" fmla="*/ 1866 h 2196"/>
                    <a:gd name="T10" fmla="*/ 1454 w 2908"/>
                    <a:gd name="T11" fmla="*/ 2195 h 2196"/>
                    <a:gd name="T12" fmla="*/ 2907 w 2908"/>
                    <a:gd name="T13" fmla="*/ 1866 h 2196"/>
                    <a:gd name="T14" fmla="*/ 2907 w 2908"/>
                    <a:gd name="T15" fmla="*/ 329 h 2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08" h="2196">
                      <a:moveTo>
                        <a:pt x="2907" y="329"/>
                      </a:moveTo>
                      <a:lnTo>
                        <a:pt x="2907" y="329"/>
                      </a:lnTo>
                      <a:cubicBezTo>
                        <a:pt x="2907" y="138"/>
                        <a:pt x="2249" y="0"/>
                        <a:pt x="1454" y="0"/>
                      </a:cubicBezTo>
                      <a:cubicBezTo>
                        <a:pt x="658" y="0"/>
                        <a:pt x="0" y="138"/>
                        <a:pt x="0" y="329"/>
                      </a:cubicBezTo>
                      <a:lnTo>
                        <a:pt x="0" y="1866"/>
                      </a:lnTo>
                      <a:cubicBezTo>
                        <a:pt x="0" y="2058"/>
                        <a:pt x="658" y="2195"/>
                        <a:pt x="1454" y="2195"/>
                      </a:cubicBezTo>
                      <a:cubicBezTo>
                        <a:pt x="2249" y="2195"/>
                        <a:pt x="2907" y="2058"/>
                        <a:pt x="2907" y="1866"/>
                      </a:cubicBezTo>
                      <a:lnTo>
                        <a:pt x="2907" y="329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16" name="TextBox 615"/>
              <p:cNvSpPr txBox="1"/>
              <p:nvPr/>
            </p:nvSpPr>
            <p:spPr>
              <a:xfrm>
                <a:off x="8105591" y="3750580"/>
                <a:ext cx="685004" cy="217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Database</a:t>
                </a:r>
              </a:p>
            </p:txBody>
          </p:sp>
        </p:grpSp>
        <p:sp>
          <p:nvSpPr>
            <p:cNvPr id="614" name="Rectangle 613"/>
            <p:cNvSpPr/>
            <p:nvPr/>
          </p:nvSpPr>
          <p:spPr>
            <a:xfrm>
              <a:off x="4100936" y="0"/>
              <a:ext cx="537127" cy="2874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575" name="Group 574"/>
          <p:cNvGrpSpPr/>
          <p:nvPr/>
        </p:nvGrpSpPr>
        <p:grpSpPr>
          <a:xfrm>
            <a:off x="5947501" y="3693899"/>
            <a:ext cx="626069" cy="789770"/>
            <a:chOff x="11139052" y="2064383"/>
            <a:chExt cx="626069" cy="789770"/>
          </a:xfrm>
        </p:grpSpPr>
        <p:sp>
          <p:nvSpPr>
            <p:cNvPr id="576" name="Freeform 28"/>
            <p:cNvSpPr>
              <a:spLocks noChangeArrowheads="1"/>
            </p:cNvSpPr>
            <p:nvPr/>
          </p:nvSpPr>
          <p:spPr bwMode="auto">
            <a:xfrm>
              <a:off x="11451660" y="2599304"/>
              <a:ext cx="849" cy="849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64676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 dirty="0"/>
            </a:p>
          </p:txBody>
        </p:sp>
        <p:grpSp>
          <p:nvGrpSpPr>
            <p:cNvPr id="577" name="Group 576"/>
            <p:cNvGrpSpPr/>
            <p:nvPr/>
          </p:nvGrpSpPr>
          <p:grpSpPr>
            <a:xfrm>
              <a:off x="11184199" y="2064383"/>
              <a:ext cx="535770" cy="535770"/>
              <a:chOff x="1822450" y="177800"/>
              <a:chExt cx="7154863" cy="7154863"/>
            </a:xfrm>
            <a:noFill/>
          </p:grpSpPr>
          <p:sp>
            <p:nvSpPr>
              <p:cNvPr id="579" name="Line 1"/>
              <p:cNvSpPr>
                <a:spLocks noChangeShapeType="1"/>
              </p:cNvSpPr>
              <p:nvPr/>
            </p:nvSpPr>
            <p:spPr bwMode="auto">
              <a:xfrm>
                <a:off x="5387969" y="4355697"/>
                <a:ext cx="1589" cy="1800221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0" name="Freeform 2"/>
              <p:cNvSpPr>
                <a:spLocks noChangeArrowheads="1"/>
              </p:cNvSpPr>
              <p:nvPr/>
            </p:nvSpPr>
            <p:spPr bwMode="auto">
              <a:xfrm>
                <a:off x="5118100" y="6118225"/>
                <a:ext cx="550863" cy="552450"/>
              </a:xfrm>
              <a:custGeom>
                <a:avLst/>
                <a:gdLst>
                  <a:gd name="T0" fmla="*/ 0 w 1531"/>
                  <a:gd name="T1" fmla="*/ 782 h 1533"/>
                  <a:gd name="T2" fmla="*/ 0 w 1531"/>
                  <a:gd name="T3" fmla="*/ 782 h 1533"/>
                  <a:gd name="T4" fmla="*/ 750 w 1531"/>
                  <a:gd name="T5" fmla="*/ 1532 h 1533"/>
                  <a:gd name="T6" fmla="*/ 1530 w 1531"/>
                  <a:gd name="T7" fmla="*/ 782 h 1533"/>
                  <a:gd name="T8" fmla="*/ 750 w 1531"/>
                  <a:gd name="T9" fmla="*/ 0 h 1533"/>
                  <a:gd name="T10" fmla="*/ 0 w 1531"/>
                  <a:gd name="T11" fmla="*/ 782 h 1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33">
                    <a:moveTo>
                      <a:pt x="0" y="782"/>
                    </a:moveTo>
                    <a:lnTo>
                      <a:pt x="0" y="782"/>
                    </a:lnTo>
                    <a:cubicBezTo>
                      <a:pt x="0" y="1188"/>
                      <a:pt x="344" y="1532"/>
                      <a:pt x="750" y="1532"/>
                    </a:cubicBezTo>
                    <a:cubicBezTo>
                      <a:pt x="1187" y="1532"/>
                      <a:pt x="1530" y="1188"/>
                      <a:pt x="1530" y="782"/>
                    </a:cubicBez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8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1" name="Line 3"/>
              <p:cNvSpPr>
                <a:spLocks noChangeShapeType="1"/>
              </p:cNvSpPr>
              <p:nvPr/>
            </p:nvSpPr>
            <p:spPr bwMode="auto">
              <a:xfrm flipV="1">
                <a:off x="5387969" y="1364067"/>
                <a:ext cx="1589" cy="180339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2" name="Freeform 4"/>
              <p:cNvSpPr>
                <a:spLocks noChangeArrowheads="1"/>
              </p:cNvSpPr>
              <p:nvPr/>
            </p:nvSpPr>
            <p:spPr bwMode="auto">
              <a:xfrm>
                <a:off x="5118100" y="852488"/>
                <a:ext cx="550863" cy="539750"/>
              </a:xfrm>
              <a:custGeom>
                <a:avLst/>
                <a:gdLst>
                  <a:gd name="T0" fmla="*/ 1530 w 1531"/>
                  <a:gd name="T1" fmla="*/ 750 h 1501"/>
                  <a:gd name="T2" fmla="*/ 1530 w 1531"/>
                  <a:gd name="T3" fmla="*/ 750 h 1501"/>
                  <a:gd name="T4" fmla="*/ 750 w 1531"/>
                  <a:gd name="T5" fmla="*/ 0 h 1501"/>
                  <a:gd name="T6" fmla="*/ 0 w 1531"/>
                  <a:gd name="T7" fmla="*/ 750 h 1501"/>
                  <a:gd name="T8" fmla="*/ 750 w 1531"/>
                  <a:gd name="T9" fmla="*/ 1500 h 1501"/>
                  <a:gd name="T10" fmla="*/ 1530 w 1531"/>
                  <a:gd name="T11" fmla="*/ 750 h 1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1" h="1501">
                    <a:moveTo>
                      <a:pt x="1530" y="750"/>
                    </a:moveTo>
                    <a:lnTo>
                      <a:pt x="1530" y="750"/>
                    </a:lnTo>
                    <a:cubicBezTo>
                      <a:pt x="1530" y="344"/>
                      <a:pt x="1187" y="0"/>
                      <a:pt x="750" y="0"/>
                    </a:cubicBezTo>
                    <a:cubicBezTo>
                      <a:pt x="344" y="0"/>
                      <a:pt x="0" y="344"/>
                      <a:pt x="0" y="750"/>
                    </a:cubicBezTo>
                    <a:cubicBezTo>
                      <a:pt x="0" y="1157"/>
                      <a:pt x="344" y="1500"/>
                      <a:pt x="750" y="1500"/>
                    </a:cubicBezTo>
                    <a:cubicBezTo>
                      <a:pt x="1187" y="1500"/>
                      <a:pt x="1530" y="1157"/>
                      <a:pt x="1530" y="75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3" name="Line 5"/>
              <p:cNvSpPr>
                <a:spLocks noChangeShapeType="1"/>
              </p:cNvSpPr>
              <p:nvPr/>
            </p:nvSpPr>
            <p:spPr bwMode="auto">
              <a:xfrm flipH="1">
                <a:off x="3785006" y="4108054"/>
                <a:ext cx="1274767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4" name="Freeform 6"/>
              <p:cNvSpPr>
                <a:spLocks noChangeArrowheads="1"/>
              </p:cNvSpPr>
              <p:nvPr/>
            </p:nvSpPr>
            <p:spPr bwMode="auto">
              <a:xfrm>
                <a:off x="3238500" y="5319713"/>
                <a:ext cx="596900" cy="608012"/>
              </a:xfrm>
              <a:custGeom>
                <a:avLst/>
                <a:gdLst>
                  <a:gd name="T0" fmla="*/ 282 w 1658"/>
                  <a:gd name="T1" fmla="*/ 312 h 1688"/>
                  <a:gd name="T2" fmla="*/ 282 w 1658"/>
                  <a:gd name="T3" fmla="*/ 312 h 1688"/>
                  <a:gd name="T4" fmla="*/ 282 w 1658"/>
                  <a:gd name="T5" fmla="*/ 1375 h 1688"/>
                  <a:gd name="T6" fmla="*/ 1375 w 1658"/>
                  <a:gd name="T7" fmla="*/ 1375 h 1688"/>
                  <a:gd name="T8" fmla="*/ 1375 w 1658"/>
                  <a:gd name="T9" fmla="*/ 312 h 1688"/>
                  <a:gd name="T10" fmla="*/ 282 w 1658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88">
                    <a:moveTo>
                      <a:pt x="282" y="312"/>
                    </a:moveTo>
                    <a:lnTo>
                      <a:pt x="282" y="312"/>
                    </a:lnTo>
                    <a:cubicBezTo>
                      <a:pt x="0" y="593"/>
                      <a:pt x="0" y="1093"/>
                      <a:pt x="282" y="1375"/>
                    </a:cubicBezTo>
                    <a:cubicBezTo>
                      <a:pt x="594" y="1687"/>
                      <a:pt x="1063" y="1687"/>
                      <a:pt x="1375" y="1375"/>
                    </a:cubicBezTo>
                    <a:cubicBezTo>
                      <a:pt x="1657" y="1093"/>
                      <a:pt x="1657" y="593"/>
                      <a:pt x="1375" y="312"/>
                    </a:cubicBezTo>
                    <a:cubicBezTo>
                      <a:pt x="1063" y="0"/>
                      <a:pt x="594" y="0"/>
                      <a:pt x="282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5" name="Line 7"/>
              <p:cNvSpPr>
                <a:spLocks noChangeShapeType="1"/>
              </p:cNvSpPr>
              <p:nvPr/>
            </p:nvSpPr>
            <p:spPr bwMode="auto">
              <a:xfrm flipV="1">
                <a:off x="5752704" y="2140356"/>
                <a:ext cx="1282699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6" name="Freeform 8"/>
              <p:cNvSpPr>
                <a:spLocks noChangeArrowheads="1"/>
              </p:cNvSpPr>
              <p:nvPr/>
            </p:nvSpPr>
            <p:spPr bwMode="auto">
              <a:xfrm>
                <a:off x="6973888" y="1595438"/>
                <a:ext cx="608012" cy="596900"/>
              </a:xfrm>
              <a:custGeom>
                <a:avLst/>
                <a:gdLst>
                  <a:gd name="T0" fmla="*/ 1375 w 1689"/>
                  <a:gd name="T1" fmla="*/ 1375 h 1657"/>
                  <a:gd name="T2" fmla="*/ 1375 w 1689"/>
                  <a:gd name="T3" fmla="*/ 1375 h 1657"/>
                  <a:gd name="T4" fmla="*/ 1375 w 1689"/>
                  <a:gd name="T5" fmla="*/ 281 h 1657"/>
                  <a:gd name="T6" fmla="*/ 313 w 1689"/>
                  <a:gd name="T7" fmla="*/ 281 h 1657"/>
                  <a:gd name="T8" fmla="*/ 313 w 1689"/>
                  <a:gd name="T9" fmla="*/ 1375 h 1657"/>
                  <a:gd name="T10" fmla="*/ 1375 w 1689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57">
                    <a:moveTo>
                      <a:pt x="1375" y="1375"/>
                    </a:moveTo>
                    <a:lnTo>
                      <a:pt x="1375" y="1375"/>
                    </a:lnTo>
                    <a:cubicBezTo>
                      <a:pt x="1688" y="1062"/>
                      <a:pt x="1688" y="594"/>
                      <a:pt x="1375" y="281"/>
                    </a:cubicBezTo>
                    <a:cubicBezTo>
                      <a:pt x="1094" y="0"/>
                      <a:pt x="594" y="0"/>
                      <a:pt x="313" y="281"/>
                    </a:cubicBezTo>
                    <a:cubicBezTo>
                      <a:pt x="0" y="594"/>
                      <a:pt x="0" y="1062"/>
                      <a:pt x="313" y="1375"/>
                    </a:cubicBezTo>
                    <a:cubicBezTo>
                      <a:pt x="594" y="1656"/>
                      <a:pt x="1094" y="1656"/>
                      <a:pt x="1375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7" name="Line 9"/>
              <p:cNvSpPr>
                <a:spLocks noChangeShapeType="1"/>
              </p:cNvSpPr>
              <p:nvPr/>
            </p:nvSpPr>
            <p:spPr bwMode="auto">
              <a:xfrm flipH="1" flipV="1">
                <a:off x="5749525" y="4106464"/>
                <a:ext cx="1285878" cy="1274767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88" name="Freeform 10"/>
              <p:cNvSpPr>
                <a:spLocks noChangeArrowheads="1"/>
              </p:cNvSpPr>
              <p:nvPr/>
            </p:nvSpPr>
            <p:spPr bwMode="auto">
              <a:xfrm>
                <a:off x="6973888" y="5319713"/>
                <a:ext cx="608012" cy="608012"/>
              </a:xfrm>
              <a:custGeom>
                <a:avLst/>
                <a:gdLst>
                  <a:gd name="T0" fmla="*/ 1375 w 1689"/>
                  <a:gd name="T1" fmla="*/ 312 h 1688"/>
                  <a:gd name="T2" fmla="*/ 1375 w 1689"/>
                  <a:gd name="T3" fmla="*/ 312 h 1688"/>
                  <a:gd name="T4" fmla="*/ 1375 w 1689"/>
                  <a:gd name="T5" fmla="*/ 1375 h 1688"/>
                  <a:gd name="T6" fmla="*/ 313 w 1689"/>
                  <a:gd name="T7" fmla="*/ 1375 h 1688"/>
                  <a:gd name="T8" fmla="*/ 313 w 1689"/>
                  <a:gd name="T9" fmla="*/ 312 h 1688"/>
                  <a:gd name="T10" fmla="*/ 1375 w 1689"/>
                  <a:gd name="T11" fmla="*/ 312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9" h="1688">
                    <a:moveTo>
                      <a:pt x="1375" y="312"/>
                    </a:moveTo>
                    <a:lnTo>
                      <a:pt x="1375" y="312"/>
                    </a:lnTo>
                    <a:cubicBezTo>
                      <a:pt x="1688" y="593"/>
                      <a:pt x="1688" y="1093"/>
                      <a:pt x="1375" y="1375"/>
                    </a:cubicBezTo>
                    <a:cubicBezTo>
                      <a:pt x="1094" y="1687"/>
                      <a:pt x="594" y="1687"/>
                      <a:pt x="313" y="1375"/>
                    </a:cubicBezTo>
                    <a:cubicBezTo>
                      <a:pt x="0" y="1093"/>
                      <a:pt x="0" y="593"/>
                      <a:pt x="313" y="312"/>
                    </a:cubicBezTo>
                    <a:cubicBezTo>
                      <a:pt x="594" y="0"/>
                      <a:pt x="1094" y="0"/>
                      <a:pt x="1375" y="312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9" name="Line 11"/>
              <p:cNvSpPr>
                <a:spLocks noChangeShapeType="1"/>
              </p:cNvSpPr>
              <p:nvPr/>
            </p:nvSpPr>
            <p:spPr bwMode="auto">
              <a:xfrm>
                <a:off x="3786582" y="2141932"/>
                <a:ext cx="1271588" cy="1271588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0" name="Freeform 12"/>
              <p:cNvSpPr>
                <a:spLocks noChangeArrowheads="1"/>
              </p:cNvSpPr>
              <p:nvPr/>
            </p:nvSpPr>
            <p:spPr bwMode="auto">
              <a:xfrm>
                <a:off x="3238500" y="1595438"/>
                <a:ext cx="596900" cy="596900"/>
              </a:xfrm>
              <a:custGeom>
                <a:avLst/>
                <a:gdLst>
                  <a:gd name="T0" fmla="*/ 282 w 1658"/>
                  <a:gd name="T1" fmla="*/ 1375 h 1657"/>
                  <a:gd name="T2" fmla="*/ 282 w 1658"/>
                  <a:gd name="T3" fmla="*/ 1375 h 1657"/>
                  <a:gd name="T4" fmla="*/ 282 w 1658"/>
                  <a:gd name="T5" fmla="*/ 281 h 1657"/>
                  <a:gd name="T6" fmla="*/ 1375 w 1658"/>
                  <a:gd name="T7" fmla="*/ 281 h 1657"/>
                  <a:gd name="T8" fmla="*/ 1375 w 1658"/>
                  <a:gd name="T9" fmla="*/ 1375 h 1657"/>
                  <a:gd name="T10" fmla="*/ 282 w 1658"/>
                  <a:gd name="T11" fmla="*/ 137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8" h="1657">
                    <a:moveTo>
                      <a:pt x="282" y="1375"/>
                    </a:moveTo>
                    <a:lnTo>
                      <a:pt x="282" y="1375"/>
                    </a:lnTo>
                    <a:cubicBezTo>
                      <a:pt x="0" y="1062"/>
                      <a:pt x="0" y="594"/>
                      <a:pt x="282" y="281"/>
                    </a:cubicBezTo>
                    <a:cubicBezTo>
                      <a:pt x="594" y="0"/>
                      <a:pt x="1063" y="0"/>
                      <a:pt x="1375" y="281"/>
                    </a:cubicBezTo>
                    <a:cubicBezTo>
                      <a:pt x="1657" y="594"/>
                      <a:pt x="1657" y="1062"/>
                      <a:pt x="1375" y="1375"/>
                    </a:cubicBezTo>
                    <a:cubicBezTo>
                      <a:pt x="1063" y="1656"/>
                      <a:pt x="594" y="1656"/>
                      <a:pt x="282" y="1375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6" name="Line 13"/>
              <p:cNvSpPr>
                <a:spLocks noChangeShapeType="1"/>
              </p:cNvSpPr>
              <p:nvPr/>
            </p:nvSpPr>
            <p:spPr bwMode="auto">
              <a:xfrm>
                <a:off x="5998758" y="3767144"/>
                <a:ext cx="1800221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14"/>
              <p:cNvSpPr>
                <a:spLocks noChangeArrowheads="1"/>
              </p:cNvSpPr>
              <p:nvPr/>
            </p:nvSpPr>
            <p:spPr bwMode="auto">
              <a:xfrm>
                <a:off x="7772400" y="3497263"/>
                <a:ext cx="539750" cy="539750"/>
              </a:xfrm>
              <a:custGeom>
                <a:avLst/>
                <a:gdLst>
                  <a:gd name="T0" fmla="*/ 750 w 1501"/>
                  <a:gd name="T1" fmla="*/ 1499 h 1500"/>
                  <a:gd name="T2" fmla="*/ 750 w 1501"/>
                  <a:gd name="T3" fmla="*/ 1499 h 1500"/>
                  <a:gd name="T4" fmla="*/ 1500 w 1501"/>
                  <a:gd name="T5" fmla="*/ 749 h 1500"/>
                  <a:gd name="T6" fmla="*/ 750 w 1501"/>
                  <a:gd name="T7" fmla="*/ 0 h 1500"/>
                  <a:gd name="T8" fmla="*/ 0 w 1501"/>
                  <a:gd name="T9" fmla="*/ 749 h 1500"/>
                  <a:gd name="T10" fmla="*/ 750 w 1501"/>
                  <a:gd name="T11" fmla="*/ 1499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1" h="1500">
                    <a:moveTo>
                      <a:pt x="750" y="1499"/>
                    </a:moveTo>
                    <a:lnTo>
                      <a:pt x="750" y="1499"/>
                    </a:lnTo>
                    <a:cubicBezTo>
                      <a:pt x="1188" y="1499"/>
                      <a:pt x="1500" y="1187"/>
                      <a:pt x="1500" y="749"/>
                    </a:cubicBezTo>
                    <a:cubicBezTo>
                      <a:pt x="1500" y="344"/>
                      <a:pt x="1188" y="0"/>
                      <a:pt x="750" y="0"/>
                    </a:cubicBez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50" y="1499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8" name="Line 15"/>
              <p:cNvSpPr>
                <a:spLocks noChangeShapeType="1"/>
              </p:cNvSpPr>
              <p:nvPr/>
            </p:nvSpPr>
            <p:spPr bwMode="auto">
              <a:xfrm flipH="1">
                <a:off x="2986482" y="3767144"/>
                <a:ext cx="1814510" cy="1589"/>
              </a:xfrm>
              <a:prstGeom prst="line">
                <a:avLst/>
              </a:pr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9" name="Freeform 16"/>
              <p:cNvSpPr>
                <a:spLocks noChangeArrowheads="1"/>
              </p:cNvSpPr>
              <p:nvPr/>
            </p:nvSpPr>
            <p:spPr bwMode="auto">
              <a:xfrm>
                <a:off x="2474913" y="3497263"/>
                <a:ext cx="552450" cy="539750"/>
              </a:xfrm>
              <a:custGeom>
                <a:avLst/>
                <a:gdLst>
                  <a:gd name="T0" fmla="*/ 782 w 1533"/>
                  <a:gd name="T1" fmla="*/ 0 h 1500"/>
                  <a:gd name="T2" fmla="*/ 782 w 1533"/>
                  <a:gd name="T3" fmla="*/ 0 h 1500"/>
                  <a:gd name="T4" fmla="*/ 0 w 1533"/>
                  <a:gd name="T5" fmla="*/ 749 h 1500"/>
                  <a:gd name="T6" fmla="*/ 782 w 1533"/>
                  <a:gd name="T7" fmla="*/ 1499 h 1500"/>
                  <a:gd name="T8" fmla="*/ 1532 w 1533"/>
                  <a:gd name="T9" fmla="*/ 749 h 1500"/>
                  <a:gd name="T10" fmla="*/ 782 w 1533"/>
                  <a:gd name="T11" fmla="*/ 0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3" h="1500">
                    <a:moveTo>
                      <a:pt x="782" y="0"/>
                    </a:moveTo>
                    <a:lnTo>
                      <a:pt x="782" y="0"/>
                    </a:lnTo>
                    <a:cubicBezTo>
                      <a:pt x="344" y="0"/>
                      <a:pt x="0" y="344"/>
                      <a:pt x="0" y="749"/>
                    </a:cubicBezTo>
                    <a:cubicBezTo>
                      <a:pt x="0" y="1187"/>
                      <a:pt x="344" y="1499"/>
                      <a:pt x="782" y="1499"/>
                    </a:cubicBezTo>
                    <a:cubicBezTo>
                      <a:pt x="1188" y="1499"/>
                      <a:pt x="1532" y="1187"/>
                      <a:pt x="1532" y="749"/>
                    </a:cubicBezTo>
                    <a:cubicBezTo>
                      <a:pt x="1532" y="344"/>
                      <a:pt x="1188" y="0"/>
                      <a:pt x="782" y="0"/>
                    </a:cubicBezTo>
                  </a:path>
                </a:pathLst>
              </a:custGeom>
              <a:grpFill/>
              <a:ln w="952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0" name="Freeform 17"/>
              <p:cNvSpPr>
                <a:spLocks noChangeArrowheads="1"/>
              </p:cNvSpPr>
              <p:nvPr/>
            </p:nvSpPr>
            <p:spPr bwMode="auto">
              <a:xfrm>
                <a:off x="1822450" y="177800"/>
                <a:ext cx="7154863" cy="7154863"/>
              </a:xfrm>
              <a:custGeom>
                <a:avLst/>
                <a:gdLst>
                  <a:gd name="T0" fmla="*/ 0 w 19875"/>
                  <a:gd name="T1" fmla="*/ 9938 h 19875"/>
                  <a:gd name="T2" fmla="*/ 0 w 19875"/>
                  <a:gd name="T3" fmla="*/ 9938 h 19875"/>
                  <a:gd name="T4" fmla="*/ 9936 w 19875"/>
                  <a:gd name="T5" fmla="*/ 19874 h 19875"/>
                  <a:gd name="T6" fmla="*/ 19874 w 19875"/>
                  <a:gd name="T7" fmla="*/ 9938 h 19875"/>
                  <a:gd name="T8" fmla="*/ 9936 w 19875"/>
                  <a:gd name="T9" fmla="*/ 0 h 19875"/>
                  <a:gd name="T10" fmla="*/ 0 w 19875"/>
                  <a:gd name="T11" fmla="*/ 9938 h 19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75" h="19875">
                    <a:moveTo>
                      <a:pt x="0" y="9938"/>
                    </a:moveTo>
                    <a:lnTo>
                      <a:pt x="0" y="9938"/>
                    </a:lnTo>
                    <a:cubicBezTo>
                      <a:pt x="0" y="15437"/>
                      <a:pt x="4437" y="19874"/>
                      <a:pt x="9936" y="19874"/>
                    </a:cubicBezTo>
                    <a:cubicBezTo>
                      <a:pt x="15436" y="19874"/>
                      <a:pt x="19874" y="15437"/>
                      <a:pt x="19874" y="9938"/>
                    </a:cubicBezTo>
                    <a:cubicBezTo>
                      <a:pt x="19874" y="4469"/>
                      <a:pt x="15436" y="0"/>
                      <a:pt x="9936" y="0"/>
                    </a:cubicBezTo>
                    <a:cubicBezTo>
                      <a:pt x="4437" y="0"/>
                      <a:pt x="0" y="4469"/>
                      <a:pt x="0" y="9938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1" name="Freeform 18"/>
              <p:cNvSpPr>
                <a:spLocks noChangeArrowheads="1"/>
              </p:cNvSpPr>
              <p:nvPr/>
            </p:nvSpPr>
            <p:spPr bwMode="auto">
              <a:xfrm>
                <a:off x="4859338" y="3216275"/>
                <a:ext cx="1079500" cy="1079500"/>
              </a:xfrm>
              <a:custGeom>
                <a:avLst/>
                <a:gdLst>
                  <a:gd name="T0" fmla="*/ 0 w 3000"/>
                  <a:gd name="T1" fmla="*/ 1500 h 3000"/>
                  <a:gd name="T2" fmla="*/ 0 w 3000"/>
                  <a:gd name="T3" fmla="*/ 1500 h 3000"/>
                  <a:gd name="T4" fmla="*/ 1499 w 3000"/>
                  <a:gd name="T5" fmla="*/ 2999 h 3000"/>
                  <a:gd name="T6" fmla="*/ 2999 w 3000"/>
                  <a:gd name="T7" fmla="*/ 1500 h 3000"/>
                  <a:gd name="T8" fmla="*/ 1499 w 3000"/>
                  <a:gd name="T9" fmla="*/ 0 h 3000"/>
                  <a:gd name="T10" fmla="*/ 0 w 3000"/>
                  <a:gd name="T11" fmla="*/ 1500 h 3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00" h="3000">
                    <a:moveTo>
                      <a:pt x="0" y="1500"/>
                    </a:moveTo>
                    <a:lnTo>
                      <a:pt x="0" y="1500"/>
                    </a:lnTo>
                    <a:cubicBezTo>
                      <a:pt x="0" y="2343"/>
                      <a:pt x="657" y="2999"/>
                      <a:pt x="1499" y="2999"/>
                    </a:cubicBezTo>
                    <a:cubicBezTo>
                      <a:pt x="2312" y="2999"/>
                      <a:pt x="2999" y="2343"/>
                      <a:pt x="2999" y="1500"/>
                    </a:cubicBezTo>
                    <a:cubicBezTo>
                      <a:pt x="2999" y="687"/>
                      <a:pt x="2312" y="0"/>
                      <a:pt x="1499" y="0"/>
                    </a:cubicBezTo>
                    <a:cubicBezTo>
                      <a:pt x="657" y="0"/>
                      <a:pt x="0" y="687"/>
                      <a:pt x="0" y="1500"/>
                    </a:cubicBezTo>
                  </a:path>
                </a:pathLst>
              </a:custGeom>
              <a:grpFill/>
              <a:ln w="1270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78" name="TextBox 577"/>
            <p:cNvSpPr txBox="1"/>
            <p:nvPr/>
          </p:nvSpPr>
          <p:spPr>
            <a:xfrm>
              <a:off x="11139052" y="2669487"/>
              <a:ext cx="6260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dirty="0"/>
                <a:t>Controller</a:t>
              </a:r>
            </a:p>
          </p:txBody>
        </p:sp>
      </p:grpSp>
      <p:cxnSp>
        <p:nvCxnSpPr>
          <p:cNvPr id="439" name="Straight Connector 438"/>
          <p:cNvCxnSpPr>
            <a:stCxn id="610" idx="4"/>
            <a:endCxn id="616" idx="2"/>
          </p:cNvCxnSpPr>
          <p:nvPr/>
        </p:nvCxnSpPr>
        <p:spPr>
          <a:xfrm flipH="1" flipV="1">
            <a:off x="6255375" y="3111282"/>
            <a:ext cx="5118" cy="582617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stCxn id="555" idx="3"/>
            <a:endCxn id="610" idx="0"/>
          </p:cNvCxnSpPr>
          <p:nvPr/>
        </p:nvCxnSpPr>
        <p:spPr>
          <a:xfrm>
            <a:off x="4757422" y="3957328"/>
            <a:ext cx="1235226" cy="446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648" idx="0"/>
            <a:endCxn id="578" idx="2"/>
          </p:cNvCxnSpPr>
          <p:nvPr/>
        </p:nvCxnSpPr>
        <p:spPr>
          <a:xfrm flipV="1">
            <a:off x="5462369" y="4483669"/>
            <a:ext cx="798167" cy="646465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>
            <a:stCxn id="670" idx="0"/>
            <a:endCxn id="578" idx="2"/>
          </p:cNvCxnSpPr>
          <p:nvPr/>
        </p:nvCxnSpPr>
        <p:spPr>
          <a:xfrm flipH="1" flipV="1">
            <a:off x="6260536" y="4483669"/>
            <a:ext cx="1429" cy="720549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>
            <a:stCxn id="623" idx="0"/>
            <a:endCxn id="578" idx="2"/>
          </p:cNvCxnSpPr>
          <p:nvPr/>
        </p:nvCxnSpPr>
        <p:spPr>
          <a:xfrm flipH="1" flipV="1">
            <a:off x="6260536" y="4483669"/>
            <a:ext cx="802052" cy="646151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610" idx="3"/>
            <a:endCxn id="387" idx="1"/>
          </p:cNvCxnSpPr>
          <p:nvPr/>
        </p:nvCxnSpPr>
        <p:spPr>
          <a:xfrm flipV="1">
            <a:off x="6528391" y="2692176"/>
            <a:ext cx="1301900" cy="1269621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>
            <a:stCxn id="610" idx="3"/>
          </p:cNvCxnSpPr>
          <p:nvPr/>
        </p:nvCxnSpPr>
        <p:spPr>
          <a:xfrm>
            <a:off x="6528391" y="3961797"/>
            <a:ext cx="1253470" cy="531498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>
            <a:stCxn id="490" idx="3"/>
            <a:endCxn id="555" idx="1"/>
          </p:cNvCxnSpPr>
          <p:nvPr/>
        </p:nvCxnSpPr>
        <p:spPr>
          <a:xfrm flipV="1">
            <a:off x="3624675" y="3957328"/>
            <a:ext cx="397961" cy="563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3" name="Group 552"/>
          <p:cNvGrpSpPr/>
          <p:nvPr/>
        </p:nvGrpSpPr>
        <p:grpSpPr>
          <a:xfrm>
            <a:off x="4022636" y="3696015"/>
            <a:ext cx="734786" cy="961291"/>
            <a:chOff x="254216" y="0"/>
            <a:chExt cx="734786" cy="961291"/>
          </a:xfrm>
        </p:grpSpPr>
        <p:grpSp>
          <p:nvGrpSpPr>
            <p:cNvPr id="554" name="Group 553"/>
            <p:cNvGrpSpPr/>
            <p:nvPr/>
          </p:nvGrpSpPr>
          <p:grpSpPr>
            <a:xfrm>
              <a:off x="276102" y="0"/>
              <a:ext cx="691023" cy="961291"/>
              <a:chOff x="578778" y="1900472"/>
              <a:chExt cx="691023" cy="961291"/>
            </a:xfrm>
          </p:grpSpPr>
          <p:sp>
            <p:nvSpPr>
              <p:cNvPr id="556" name="TextBox 555"/>
              <p:cNvSpPr txBox="1"/>
              <p:nvPr/>
            </p:nvSpPr>
            <p:spPr>
              <a:xfrm>
                <a:off x="578778" y="2492431"/>
                <a:ext cx="6910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</a:t>
                </a:r>
                <a:br>
                  <a:rPr lang="en-US" sz="1200" dirty="0"/>
                </a:br>
                <a:r>
                  <a:rPr lang="en-US" sz="1200" dirty="0"/>
                  <a:t>Workspace</a:t>
                </a:r>
              </a:p>
            </p:txBody>
          </p:sp>
          <p:grpSp>
            <p:nvGrpSpPr>
              <p:cNvPr id="557" name="Group 556"/>
              <p:cNvGrpSpPr/>
              <p:nvPr/>
            </p:nvGrpSpPr>
            <p:grpSpPr>
              <a:xfrm>
                <a:off x="620392" y="1900472"/>
                <a:ext cx="607786" cy="522625"/>
                <a:chOff x="1104900" y="404813"/>
                <a:chExt cx="7942263" cy="6829425"/>
              </a:xfrm>
            </p:grpSpPr>
            <p:sp>
              <p:nvSpPr>
                <p:cNvPr id="558" name="Freeform 1"/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59" name="Freeform 2"/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0" name="Freeform 3"/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1" name="Freeform 4"/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2" name="Freeform 5"/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3" name="Freeform 6"/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4" name="Freeform 7"/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5" name="Freeform 8"/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6" name="Freeform 9"/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567" name="Freeform 10"/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55" name="Rectangle 554"/>
            <p:cNvSpPr/>
            <p:nvPr/>
          </p:nvSpPr>
          <p:spPr>
            <a:xfrm>
              <a:off x="254216" y="0"/>
              <a:ext cx="734786" cy="52262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21" name="Group 620"/>
          <p:cNvGrpSpPr/>
          <p:nvPr/>
        </p:nvGrpSpPr>
        <p:grpSpPr>
          <a:xfrm>
            <a:off x="6684121" y="5129820"/>
            <a:ext cx="756933" cy="794231"/>
            <a:chOff x="633374" y="0"/>
            <a:chExt cx="756933" cy="794231"/>
          </a:xfrm>
        </p:grpSpPr>
        <p:grpSp>
          <p:nvGrpSpPr>
            <p:cNvPr id="622" name="Group 621"/>
            <p:cNvGrpSpPr/>
            <p:nvPr/>
          </p:nvGrpSpPr>
          <p:grpSpPr>
            <a:xfrm>
              <a:off x="696874" y="0"/>
              <a:ext cx="629933" cy="794231"/>
              <a:chOff x="1393748" y="6978645"/>
              <a:chExt cx="629933" cy="794231"/>
            </a:xfrm>
          </p:grpSpPr>
          <p:sp>
            <p:nvSpPr>
              <p:cNvPr id="624" name="TextBox 623"/>
              <p:cNvSpPr txBox="1"/>
              <p:nvPr/>
            </p:nvSpPr>
            <p:spPr>
              <a:xfrm>
                <a:off x="1454799" y="7588210"/>
                <a:ext cx="5078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Director</a:t>
                </a:r>
              </a:p>
            </p:txBody>
          </p:sp>
          <p:grpSp>
            <p:nvGrpSpPr>
              <p:cNvPr id="625" name="Group 624"/>
              <p:cNvGrpSpPr/>
              <p:nvPr/>
            </p:nvGrpSpPr>
            <p:grpSpPr>
              <a:xfrm>
                <a:off x="1393748" y="6978645"/>
                <a:ext cx="629933" cy="540231"/>
                <a:chOff x="139700" y="731838"/>
                <a:chExt cx="3467100" cy="2973387"/>
              </a:xfrm>
            </p:grpSpPr>
            <p:sp>
              <p:nvSpPr>
                <p:cNvPr id="626" name="Freeform 63"/>
                <p:cNvSpPr>
                  <a:spLocks noChangeArrowheads="1"/>
                </p:cNvSpPr>
                <p:nvPr/>
              </p:nvSpPr>
              <p:spPr bwMode="auto">
                <a:xfrm>
                  <a:off x="2509838" y="911225"/>
                  <a:ext cx="188912" cy="196850"/>
                </a:xfrm>
                <a:custGeom>
                  <a:avLst/>
                  <a:gdLst>
                    <a:gd name="T0" fmla="*/ 522 w 523"/>
                    <a:gd name="T1" fmla="*/ 275 h 549"/>
                    <a:gd name="T2" fmla="*/ 522 w 523"/>
                    <a:gd name="T3" fmla="*/ 275 h 549"/>
                    <a:gd name="T4" fmla="*/ 248 w 523"/>
                    <a:gd name="T5" fmla="*/ 548 h 549"/>
                    <a:gd name="T6" fmla="*/ 0 w 523"/>
                    <a:gd name="T7" fmla="*/ 275 h 549"/>
                    <a:gd name="T8" fmla="*/ 248 w 523"/>
                    <a:gd name="T9" fmla="*/ 0 h 549"/>
                    <a:gd name="T10" fmla="*/ 522 w 523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3" h="549">
                      <a:moveTo>
                        <a:pt x="522" y="275"/>
                      </a:moveTo>
                      <a:lnTo>
                        <a:pt x="522" y="275"/>
                      </a:lnTo>
                      <a:cubicBezTo>
                        <a:pt x="522" y="411"/>
                        <a:pt x="412" y="548"/>
                        <a:pt x="248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48" y="0"/>
                      </a:cubicBezTo>
                      <a:cubicBezTo>
                        <a:pt x="412" y="0"/>
                        <a:pt x="522" y="109"/>
                        <a:pt x="522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7" name="Freeform 64"/>
                <p:cNvSpPr>
                  <a:spLocks noChangeArrowheads="1"/>
                </p:cNvSpPr>
                <p:nvPr/>
              </p:nvSpPr>
              <p:spPr bwMode="auto">
                <a:xfrm>
                  <a:off x="2846388" y="911225"/>
                  <a:ext cx="198437" cy="196850"/>
                </a:xfrm>
                <a:custGeom>
                  <a:avLst/>
                  <a:gdLst>
                    <a:gd name="T0" fmla="*/ 549 w 550"/>
                    <a:gd name="T1" fmla="*/ 275 h 549"/>
                    <a:gd name="T2" fmla="*/ 549 w 550"/>
                    <a:gd name="T3" fmla="*/ 275 h 549"/>
                    <a:gd name="T4" fmla="*/ 274 w 550"/>
                    <a:gd name="T5" fmla="*/ 548 h 549"/>
                    <a:gd name="T6" fmla="*/ 0 w 550"/>
                    <a:gd name="T7" fmla="*/ 275 h 549"/>
                    <a:gd name="T8" fmla="*/ 274 w 550"/>
                    <a:gd name="T9" fmla="*/ 0 h 549"/>
                    <a:gd name="T10" fmla="*/ 549 w 550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0" h="549">
                      <a:moveTo>
                        <a:pt x="549" y="275"/>
                      </a:moveTo>
                      <a:lnTo>
                        <a:pt x="549" y="275"/>
                      </a:lnTo>
                      <a:cubicBezTo>
                        <a:pt x="549" y="411"/>
                        <a:pt x="412" y="548"/>
                        <a:pt x="274" y="548"/>
                      </a:cubicBezTo>
                      <a:cubicBezTo>
                        <a:pt x="137" y="548"/>
                        <a:pt x="0" y="411"/>
                        <a:pt x="0" y="275"/>
                      </a:cubicBezTo>
                      <a:cubicBezTo>
                        <a:pt x="0" y="109"/>
                        <a:pt x="137" y="0"/>
                        <a:pt x="274" y="0"/>
                      </a:cubicBezTo>
                      <a:cubicBezTo>
                        <a:pt x="412" y="0"/>
                        <a:pt x="549" y="109"/>
                        <a:pt x="549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8" name="Freeform 65"/>
                <p:cNvSpPr>
                  <a:spLocks noChangeArrowheads="1"/>
                </p:cNvSpPr>
                <p:nvPr/>
              </p:nvSpPr>
              <p:spPr bwMode="auto">
                <a:xfrm>
                  <a:off x="3192463" y="911225"/>
                  <a:ext cx="187325" cy="196850"/>
                </a:xfrm>
                <a:custGeom>
                  <a:avLst/>
                  <a:gdLst>
                    <a:gd name="T0" fmla="*/ 520 w 521"/>
                    <a:gd name="T1" fmla="*/ 275 h 549"/>
                    <a:gd name="T2" fmla="*/ 520 w 521"/>
                    <a:gd name="T3" fmla="*/ 275 h 549"/>
                    <a:gd name="T4" fmla="*/ 274 w 521"/>
                    <a:gd name="T5" fmla="*/ 548 h 549"/>
                    <a:gd name="T6" fmla="*/ 0 w 521"/>
                    <a:gd name="T7" fmla="*/ 275 h 549"/>
                    <a:gd name="T8" fmla="*/ 274 w 521"/>
                    <a:gd name="T9" fmla="*/ 0 h 549"/>
                    <a:gd name="T10" fmla="*/ 520 w 521"/>
                    <a:gd name="T11" fmla="*/ 275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1" h="549">
                      <a:moveTo>
                        <a:pt x="520" y="275"/>
                      </a:moveTo>
                      <a:lnTo>
                        <a:pt x="520" y="275"/>
                      </a:lnTo>
                      <a:cubicBezTo>
                        <a:pt x="520" y="411"/>
                        <a:pt x="411" y="548"/>
                        <a:pt x="274" y="548"/>
                      </a:cubicBezTo>
                      <a:cubicBezTo>
                        <a:pt x="110" y="548"/>
                        <a:pt x="0" y="411"/>
                        <a:pt x="0" y="275"/>
                      </a:cubicBezTo>
                      <a:cubicBezTo>
                        <a:pt x="0" y="109"/>
                        <a:pt x="110" y="0"/>
                        <a:pt x="274" y="0"/>
                      </a:cubicBezTo>
                      <a:cubicBezTo>
                        <a:pt x="411" y="0"/>
                        <a:pt x="520" y="109"/>
                        <a:pt x="520" y="275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9" name="Freeform 66"/>
                <p:cNvSpPr>
                  <a:spLocks noChangeArrowheads="1"/>
                </p:cNvSpPr>
                <p:nvPr/>
              </p:nvSpPr>
              <p:spPr bwMode="auto">
                <a:xfrm>
                  <a:off x="139700" y="731838"/>
                  <a:ext cx="3467100" cy="2973387"/>
                </a:xfrm>
                <a:custGeom>
                  <a:avLst/>
                  <a:gdLst>
                    <a:gd name="T0" fmla="*/ 9136 w 9631"/>
                    <a:gd name="T1" fmla="*/ 8258 h 8259"/>
                    <a:gd name="T2" fmla="*/ 9136 w 9631"/>
                    <a:gd name="T3" fmla="*/ 8258 h 8259"/>
                    <a:gd name="T4" fmla="*/ 494 w 9631"/>
                    <a:gd name="T5" fmla="*/ 8258 h 8259"/>
                    <a:gd name="T6" fmla="*/ 0 w 9631"/>
                    <a:gd name="T7" fmla="*/ 7792 h 8259"/>
                    <a:gd name="T8" fmla="*/ 0 w 9631"/>
                    <a:gd name="T9" fmla="*/ 466 h 8259"/>
                    <a:gd name="T10" fmla="*/ 494 w 9631"/>
                    <a:gd name="T11" fmla="*/ 0 h 8259"/>
                    <a:gd name="T12" fmla="*/ 9136 w 9631"/>
                    <a:gd name="T13" fmla="*/ 0 h 8259"/>
                    <a:gd name="T14" fmla="*/ 9630 w 9631"/>
                    <a:gd name="T15" fmla="*/ 466 h 8259"/>
                    <a:gd name="T16" fmla="*/ 9630 w 9631"/>
                    <a:gd name="T17" fmla="*/ 7792 h 8259"/>
                    <a:gd name="T18" fmla="*/ 9136 w 9631"/>
                    <a:gd name="T19" fmla="*/ 8258 h 8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31" h="8259">
                      <a:moveTo>
                        <a:pt x="9136" y="8258"/>
                      </a:moveTo>
                      <a:lnTo>
                        <a:pt x="9136" y="8258"/>
                      </a:lnTo>
                      <a:cubicBezTo>
                        <a:pt x="494" y="8258"/>
                        <a:pt x="494" y="8258"/>
                        <a:pt x="494" y="8258"/>
                      </a:cubicBezTo>
                      <a:cubicBezTo>
                        <a:pt x="219" y="8258"/>
                        <a:pt x="0" y="8039"/>
                        <a:pt x="0" y="7792"/>
                      </a:cubicBezTo>
                      <a:cubicBezTo>
                        <a:pt x="0" y="466"/>
                        <a:pt x="0" y="466"/>
                        <a:pt x="0" y="466"/>
                      </a:cubicBezTo>
                      <a:cubicBezTo>
                        <a:pt x="0" y="220"/>
                        <a:pt x="219" y="0"/>
                        <a:pt x="494" y="0"/>
                      </a:cubicBezTo>
                      <a:cubicBezTo>
                        <a:pt x="9136" y="0"/>
                        <a:pt x="9136" y="0"/>
                        <a:pt x="9136" y="0"/>
                      </a:cubicBezTo>
                      <a:cubicBezTo>
                        <a:pt x="9410" y="0"/>
                        <a:pt x="9630" y="220"/>
                        <a:pt x="9630" y="466"/>
                      </a:cubicBezTo>
                      <a:cubicBezTo>
                        <a:pt x="9630" y="7792"/>
                        <a:pt x="9630" y="7792"/>
                        <a:pt x="9630" y="7792"/>
                      </a:cubicBezTo>
                      <a:cubicBezTo>
                        <a:pt x="9630" y="8039"/>
                        <a:pt x="9410" y="8258"/>
                        <a:pt x="9136" y="82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0" name="Freeform 67"/>
                <p:cNvSpPr>
                  <a:spLocks noChangeArrowheads="1"/>
                </p:cNvSpPr>
                <p:nvPr/>
              </p:nvSpPr>
              <p:spPr bwMode="auto">
                <a:xfrm>
                  <a:off x="455613" y="2738438"/>
                  <a:ext cx="2825750" cy="671512"/>
                </a:xfrm>
                <a:custGeom>
                  <a:avLst/>
                  <a:gdLst>
                    <a:gd name="T0" fmla="*/ 0 w 7848"/>
                    <a:gd name="T1" fmla="*/ 1866 h 1867"/>
                    <a:gd name="T2" fmla="*/ 0 w 7848"/>
                    <a:gd name="T3" fmla="*/ 0 h 1867"/>
                    <a:gd name="T4" fmla="*/ 7847 w 7848"/>
                    <a:gd name="T5" fmla="*/ 0 h 1867"/>
                    <a:gd name="T6" fmla="*/ 7847 w 7848"/>
                    <a:gd name="T7" fmla="*/ 1866 h 1867"/>
                    <a:gd name="T8" fmla="*/ 0 w 7848"/>
                    <a:gd name="T9" fmla="*/ 1866 h 18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48" h="1867">
                      <a:moveTo>
                        <a:pt x="0" y="1866"/>
                      </a:moveTo>
                      <a:lnTo>
                        <a:pt x="0" y="0"/>
                      </a:lnTo>
                      <a:lnTo>
                        <a:pt x="7847" y="0"/>
                      </a:lnTo>
                      <a:lnTo>
                        <a:pt x="7847" y="1866"/>
                      </a:lnTo>
                      <a:lnTo>
                        <a:pt x="0" y="1866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" name="Freeform 68"/>
                <p:cNvSpPr>
                  <a:spLocks noChangeArrowheads="1"/>
                </p:cNvSpPr>
                <p:nvPr/>
              </p:nvSpPr>
              <p:spPr bwMode="auto">
                <a:xfrm>
                  <a:off x="485775" y="1601788"/>
                  <a:ext cx="2795588" cy="889000"/>
                </a:xfrm>
                <a:custGeom>
                  <a:avLst/>
                  <a:gdLst>
                    <a:gd name="T0" fmla="*/ 0 w 7766"/>
                    <a:gd name="T1" fmla="*/ 2468 h 2469"/>
                    <a:gd name="T2" fmla="*/ 0 w 7766"/>
                    <a:gd name="T3" fmla="*/ 0 h 2469"/>
                    <a:gd name="T4" fmla="*/ 7765 w 7766"/>
                    <a:gd name="T5" fmla="*/ 0 h 2469"/>
                    <a:gd name="T6" fmla="*/ 7765 w 7766"/>
                    <a:gd name="T7" fmla="*/ 2468 h 2469"/>
                    <a:gd name="T8" fmla="*/ 0 w 7766"/>
                    <a:gd name="T9" fmla="*/ 2468 h 2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66" h="2469">
                      <a:moveTo>
                        <a:pt x="0" y="2468"/>
                      </a:moveTo>
                      <a:lnTo>
                        <a:pt x="0" y="0"/>
                      </a:lnTo>
                      <a:lnTo>
                        <a:pt x="7765" y="0"/>
                      </a:lnTo>
                      <a:lnTo>
                        <a:pt x="7765" y="2468"/>
                      </a:lnTo>
                      <a:lnTo>
                        <a:pt x="0" y="2468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2" name="Freeform 69"/>
                <p:cNvSpPr>
                  <a:spLocks noChangeArrowheads="1"/>
                </p:cNvSpPr>
                <p:nvPr/>
              </p:nvSpPr>
              <p:spPr bwMode="auto">
                <a:xfrm>
                  <a:off x="139700" y="1177925"/>
                  <a:ext cx="3457575" cy="138113"/>
                </a:xfrm>
                <a:custGeom>
                  <a:avLst/>
                  <a:gdLst>
                    <a:gd name="T0" fmla="*/ 0 w 9603"/>
                    <a:gd name="T1" fmla="*/ 0 h 385"/>
                    <a:gd name="T2" fmla="*/ 4198 w 9603"/>
                    <a:gd name="T3" fmla="*/ 0 h 385"/>
                    <a:gd name="T4" fmla="*/ 4609 w 9603"/>
                    <a:gd name="T5" fmla="*/ 384 h 385"/>
                    <a:gd name="T6" fmla="*/ 9602 w 9603"/>
                    <a:gd name="T7" fmla="*/ 384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03" h="385">
                      <a:moveTo>
                        <a:pt x="0" y="0"/>
                      </a:moveTo>
                      <a:lnTo>
                        <a:pt x="4198" y="0"/>
                      </a:lnTo>
                      <a:lnTo>
                        <a:pt x="4609" y="384"/>
                      </a:lnTo>
                      <a:lnTo>
                        <a:pt x="9602" y="384"/>
                      </a:ln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3" name="Freeform 70"/>
                <p:cNvSpPr>
                  <a:spLocks noChangeArrowheads="1"/>
                </p:cNvSpPr>
                <p:nvPr/>
              </p:nvSpPr>
              <p:spPr bwMode="auto">
                <a:xfrm>
                  <a:off x="485775" y="1809750"/>
                  <a:ext cx="2795588" cy="484188"/>
                </a:xfrm>
                <a:custGeom>
                  <a:avLst/>
                  <a:gdLst>
                    <a:gd name="T0" fmla="*/ 0 w 7766"/>
                    <a:gd name="T1" fmla="*/ 1344 h 1345"/>
                    <a:gd name="T2" fmla="*/ 0 w 7766"/>
                    <a:gd name="T3" fmla="*/ 1344 h 1345"/>
                    <a:gd name="T4" fmla="*/ 714 w 7766"/>
                    <a:gd name="T5" fmla="*/ 685 h 1345"/>
                    <a:gd name="T6" fmla="*/ 1098 w 7766"/>
                    <a:gd name="T7" fmla="*/ 658 h 1345"/>
                    <a:gd name="T8" fmla="*/ 1317 w 7766"/>
                    <a:gd name="T9" fmla="*/ 795 h 1345"/>
                    <a:gd name="T10" fmla="*/ 1702 w 7766"/>
                    <a:gd name="T11" fmla="*/ 741 h 1345"/>
                    <a:gd name="T12" fmla="*/ 2222 w 7766"/>
                    <a:gd name="T13" fmla="*/ 109 h 1345"/>
                    <a:gd name="T14" fmla="*/ 2661 w 7766"/>
                    <a:gd name="T15" fmla="*/ 109 h 1345"/>
                    <a:gd name="T16" fmla="*/ 3155 w 7766"/>
                    <a:gd name="T17" fmla="*/ 631 h 1345"/>
                    <a:gd name="T18" fmla="*/ 3567 w 7766"/>
                    <a:gd name="T19" fmla="*/ 658 h 1345"/>
                    <a:gd name="T20" fmla="*/ 3567 w 7766"/>
                    <a:gd name="T21" fmla="*/ 658 h 1345"/>
                    <a:gd name="T22" fmla="*/ 3951 w 7766"/>
                    <a:gd name="T23" fmla="*/ 685 h 1345"/>
                    <a:gd name="T24" fmla="*/ 4472 w 7766"/>
                    <a:gd name="T25" fmla="*/ 1180 h 1345"/>
                    <a:gd name="T26" fmla="*/ 4884 w 7766"/>
                    <a:gd name="T27" fmla="*/ 1180 h 1345"/>
                    <a:gd name="T28" fmla="*/ 5350 w 7766"/>
                    <a:gd name="T29" fmla="*/ 823 h 1345"/>
                    <a:gd name="T30" fmla="*/ 5734 w 7766"/>
                    <a:gd name="T31" fmla="*/ 850 h 1345"/>
                    <a:gd name="T32" fmla="*/ 5762 w 7766"/>
                    <a:gd name="T33" fmla="*/ 878 h 1345"/>
                    <a:gd name="T34" fmla="*/ 6201 w 7766"/>
                    <a:gd name="T35" fmla="*/ 850 h 1345"/>
                    <a:gd name="T36" fmla="*/ 6887 w 7766"/>
                    <a:gd name="T37" fmla="*/ 109 h 1345"/>
                    <a:gd name="T38" fmla="*/ 7326 w 7766"/>
                    <a:gd name="T39" fmla="*/ 109 h 1345"/>
                    <a:gd name="T40" fmla="*/ 7765 w 7766"/>
                    <a:gd name="T41" fmla="*/ 658 h 1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766" h="1345">
                      <a:moveTo>
                        <a:pt x="0" y="1344"/>
                      </a:moveTo>
                      <a:lnTo>
                        <a:pt x="0" y="1344"/>
                      </a:lnTo>
                      <a:cubicBezTo>
                        <a:pt x="714" y="685"/>
                        <a:pt x="714" y="685"/>
                        <a:pt x="714" y="685"/>
                      </a:cubicBezTo>
                      <a:cubicBezTo>
                        <a:pt x="796" y="604"/>
                        <a:pt x="988" y="604"/>
                        <a:pt x="1098" y="658"/>
                      </a:cubicBezTo>
                      <a:cubicBezTo>
                        <a:pt x="1317" y="795"/>
                        <a:pt x="1317" y="795"/>
                        <a:pt x="1317" y="795"/>
                      </a:cubicBezTo>
                      <a:cubicBezTo>
                        <a:pt x="1427" y="850"/>
                        <a:pt x="1619" y="850"/>
                        <a:pt x="1702" y="741"/>
                      </a:cubicBezTo>
                      <a:cubicBezTo>
                        <a:pt x="2222" y="109"/>
                        <a:pt x="2222" y="109"/>
                        <a:pt x="2222" y="109"/>
                      </a:cubicBezTo>
                      <a:cubicBezTo>
                        <a:pt x="2332" y="0"/>
                        <a:pt x="2579" y="0"/>
                        <a:pt x="2661" y="109"/>
                      </a:cubicBezTo>
                      <a:cubicBezTo>
                        <a:pt x="3155" y="631"/>
                        <a:pt x="3155" y="631"/>
                        <a:pt x="3155" y="631"/>
                      </a:cubicBezTo>
                      <a:cubicBezTo>
                        <a:pt x="3238" y="712"/>
                        <a:pt x="3457" y="741"/>
                        <a:pt x="3567" y="658"/>
                      </a:cubicBezTo>
                      <a:lnTo>
                        <a:pt x="3567" y="658"/>
                      </a:lnTo>
                      <a:cubicBezTo>
                        <a:pt x="3677" y="604"/>
                        <a:pt x="3868" y="604"/>
                        <a:pt x="3951" y="685"/>
                      </a:cubicBezTo>
                      <a:cubicBezTo>
                        <a:pt x="4472" y="1180"/>
                        <a:pt x="4472" y="1180"/>
                        <a:pt x="4472" y="1180"/>
                      </a:cubicBezTo>
                      <a:cubicBezTo>
                        <a:pt x="4582" y="1262"/>
                        <a:pt x="4773" y="1262"/>
                        <a:pt x="4884" y="1180"/>
                      </a:cubicBezTo>
                      <a:cubicBezTo>
                        <a:pt x="5350" y="823"/>
                        <a:pt x="5350" y="823"/>
                        <a:pt x="5350" y="823"/>
                      </a:cubicBezTo>
                      <a:cubicBezTo>
                        <a:pt x="5460" y="741"/>
                        <a:pt x="5652" y="768"/>
                        <a:pt x="5734" y="850"/>
                      </a:cubicBezTo>
                      <a:cubicBezTo>
                        <a:pt x="5762" y="878"/>
                        <a:pt x="5762" y="878"/>
                        <a:pt x="5762" y="878"/>
                      </a:cubicBezTo>
                      <a:cubicBezTo>
                        <a:pt x="5872" y="960"/>
                        <a:pt x="6118" y="960"/>
                        <a:pt x="6201" y="850"/>
                      </a:cubicBezTo>
                      <a:cubicBezTo>
                        <a:pt x="6887" y="109"/>
                        <a:pt x="6887" y="109"/>
                        <a:pt x="6887" y="109"/>
                      </a:cubicBezTo>
                      <a:cubicBezTo>
                        <a:pt x="6969" y="0"/>
                        <a:pt x="7243" y="0"/>
                        <a:pt x="7326" y="109"/>
                      </a:cubicBezTo>
                      <a:cubicBezTo>
                        <a:pt x="7765" y="658"/>
                        <a:pt x="7765" y="658"/>
                        <a:pt x="7765" y="658"/>
                      </a:cubicBezTo>
                    </a:path>
                  </a:pathLst>
                </a:cu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433388" y="979488"/>
                  <a:ext cx="290512" cy="158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5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614363" y="2962275"/>
                  <a:ext cx="1587" cy="438150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6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860425" y="3111500"/>
                  <a:ext cx="1588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7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108075" y="3249613"/>
                  <a:ext cx="1588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8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344613" y="2982913"/>
                  <a:ext cx="1587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9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592263" y="2863850"/>
                  <a:ext cx="1587" cy="53657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0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38325" y="2973388"/>
                  <a:ext cx="1588" cy="427037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1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2074863" y="3249613"/>
                  <a:ext cx="1587" cy="1508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2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2322513" y="3111500"/>
                  <a:ext cx="1587" cy="2889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3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2568575" y="2982913"/>
                  <a:ext cx="1588" cy="41751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4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2806700" y="2844800"/>
                  <a:ext cx="1588" cy="555625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5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3052763" y="3268663"/>
                  <a:ext cx="1587" cy="131762"/>
                </a:xfrm>
                <a:prstGeom prst="line">
                  <a:avLst/>
                </a:prstGeom>
                <a:noFill/>
                <a:ln w="126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23" name="Rectangle 622"/>
            <p:cNvSpPr/>
            <p:nvPr/>
          </p:nvSpPr>
          <p:spPr>
            <a:xfrm>
              <a:off x="633374" y="0"/>
              <a:ext cx="756933" cy="54023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46" name="Group 645"/>
          <p:cNvGrpSpPr/>
          <p:nvPr/>
        </p:nvGrpSpPr>
        <p:grpSpPr>
          <a:xfrm>
            <a:off x="5084601" y="5130134"/>
            <a:ext cx="755536" cy="793603"/>
            <a:chOff x="1383095" y="0"/>
            <a:chExt cx="755536" cy="793603"/>
          </a:xfrm>
        </p:grpSpPr>
        <p:grpSp>
          <p:nvGrpSpPr>
            <p:cNvPr id="647" name="Group 646"/>
            <p:cNvGrpSpPr/>
            <p:nvPr/>
          </p:nvGrpSpPr>
          <p:grpSpPr>
            <a:xfrm>
              <a:off x="1446595" y="0"/>
              <a:ext cx="628536" cy="793603"/>
              <a:chOff x="2893191" y="6979273"/>
              <a:chExt cx="628536" cy="793603"/>
            </a:xfrm>
          </p:grpSpPr>
          <p:sp>
            <p:nvSpPr>
              <p:cNvPr id="649" name="TextBox 648"/>
              <p:cNvSpPr txBox="1"/>
              <p:nvPr/>
            </p:nvSpPr>
            <p:spPr>
              <a:xfrm>
                <a:off x="3007886" y="7588210"/>
                <a:ext cx="3991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Studio</a:t>
                </a:r>
              </a:p>
            </p:txBody>
          </p:sp>
          <p:grpSp>
            <p:nvGrpSpPr>
              <p:cNvPr id="650" name="Group 649"/>
              <p:cNvGrpSpPr/>
              <p:nvPr/>
            </p:nvGrpSpPr>
            <p:grpSpPr>
              <a:xfrm>
                <a:off x="2893191" y="6979273"/>
                <a:ext cx="628536" cy="539603"/>
                <a:chOff x="5170488" y="382588"/>
                <a:chExt cx="3489325" cy="2995612"/>
              </a:xfrm>
            </p:grpSpPr>
            <p:sp>
              <p:nvSpPr>
                <p:cNvPr id="651" name="Freeform 14"/>
                <p:cNvSpPr>
                  <a:spLocks noChangeArrowheads="1"/>
                </p:cNvSpPr>
                <p:nvPr/>
              </p:nvSpPr>
              <p:spPr bwMode="auto">
                <a:xfrm>
                  <a:off x="5170488" y="382588"/>
                  <a:ext cx="3489325" cy="2995612"/>
                </a:xfrm>
                <a:custGeom>
                  <a:avLst/>
                  <a:gdLst>
                    <a:gd name="T0" fmla="*/ 9208 w 9693"/>
                    <a:gd name="T1" fmla="*/ 8319 h 8320"/>
                    <a:gd name="T2" fmla="*/ 9208 w 9693"/>
                    <a:gd name="T3" fmla="*/ 8319 h 8320"/>
                    <a:gd name="T4" fmla="*/ 485 w 9693"/>
                    <a:gd name="T5" fmla="*/ 8319 h 8320"/>
                    <a:gd name="T6" fmla="*/ 0 w 9693"/>
                    <a:gd name="T7" fmla="*/ 7861 h 8320"/>
                    <a:gd name="T8" fmla="*/ 0 w 9693"/>
                    <a:gd name="T9" fmla="*/ 485 h 8320"/>
                    <a:gd name="T10" fmla="*/ 485 w 9693"/>
                    <a:gd name="T11" fmla="*/ 0 h 8320"/>
                    <a:gd name="T12" fmla="*/ 9208 w 9693"/>
                    <a:gd name="T13" fmla="*/ 0 h 8320"/>
                    <a:gd name="T14" fmla="*/ 9692 w 9693"/>
                    <a:gd name="T15" fmla="*/ 485 h 8320"/>
                    <a:gd name="T16" fmla="*/ 9692 w 9693"/>
                    <a:gd name="T17" fmla="*/ 7861 h 8320"/>
                    <a:gd name="T18" fmla="*/ 9208 w 9693"/>
                    <a:gd name="T19" fmla="*/ 8319 h 8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693" h="8320">
                      <a:moveTo>
                        <a:pt x="9208" y="8319"/>
                      </a:moveTo>
                      <a:lnTo>
                        <a:pt x="9208" y="8319"/>
                      </a:lnTo>
                      <a:cubicBezTo>
                        <a:pt x="485" y="8319"/>
                        <a:pt x="485" y="8319"/>
                        <a:pt x="485" y="8319"/>
                      </a:cubicBezTo>
                      <a:cubicBezTo>
                        <a:pt x="215" y="8319"/>
                        <a:pt x="0" y="8104"/>
                        <a:pt x="0" y="7861"/>
                      </a:cubicBezTo>
                      <a:cubicBezTo>
                        <a:pt x="0" y="485"/>
                        <a:pt x="0" y="485"/>
                        <a:pt x="0" y="485"/>
                      </a:cubicBezTo>
                      <a:cubicBezTo>
                        <a:pt x="0" y="216"/>
                        <a:pt x="215" y="0"/>
                        <a:pt x="485" y="0"/>
                      </a:cubicBezTo>
                      <a:cubicBezTo>
                        <a:pt x="9208" y="0"/>
                        <a:pt x="9208" y="0"/>
                        <a:pt x="9208" y="0"/>
                      </a:cubicBezTo>
                      <a:cubicBezTo>
                        <a:pt x="9476" y="0"/>
                        <a:pt x="9692" y="216"/>
                        <a:pt x="9692" y="485"/>
                      </a:cubicBezTo>
                      <a:cubicBezTo>
                        <a:pt x="9692" y="7861"/>
                        <a:pt x="9692" y="7861"/>
                        <a:pt x="9692" y="7861"/>
                      </a:cubicBezTo>
                      <a:cubicBezTo>
                        <a:pt x="9692" y="8104"/>
                        <a:pt x="9476" y="8319"/>
                        <a:pt x="9208" y="8319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2" name="Freeform 15"/>
                <p:cNvSpPr>
                  <a:spLocks noChangeArrowheads="1"/>
                </p:cNvSpPr>
                <p:nvPr/>
              </p:nvSpPr>
              <p:spPr bwMode="auto">
                <a:xfrm>
                  <a:off x="5413375" y="1071563"/>
                  <a:ext cx="3005138" cy="2065337"/>
                </a:xfrm>
                <a:custGeom>
                  <a:avLst/>
                  <a:gdLst>
                    <a:gd name="T0" fmla="*/ 0 w 8346"/>
                    <a:gd name="T1" fmla="*/ 5734 h 5735"/>
                    <a:gd name="T2" fmla="*/ 0 w 8346"/>
                    <a:gd name="T3" fmla="*/ 0 h 5735"/>
                    <a:gd name="T4" fmla="*/ 8345 w 8346"/>
                    <a:gd name="T5" fmla="*/ 0 h 5735"/>
                    <a:gd name="T6" fmla="*/ 8345 w 8346"/>
                    <a:gd name="T7" fmla="*/ 5734 h 5735"/>
                    <a:gd name="T8" fmla="*/ 0 w 8346"/>
                    <a:gd name="T9" fmla="*/ 5734 h 57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46" h="5735">
                      <a:moveTo>
                        <a:pt x="0" y="5734"/>
                      </a:moveTo>
                      <a:lnTo>
                        <a:pt x="0" y="0"/>
                      </a:lnTo>
                      <a:lnTo>
                        <a:pt x="8345" y="0"/>
                      </a:lnTo>
                      <a:lnTo>
                        <a:pt x="8345" y="5734"/>
                      </a:lnTo>
                      <a:lnTo>
                        <a:pt x="0" y="5734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3" name="Freeform 16"/>
                <p:cNvSpPr>
                  <a:spLocks noChangeArrowheads="1"/>
                </p:cNvSpPr>
                <p:nvPr/>
              </p:nvSpPr>
              <p:spPr bwMode="auto">
                <a:xfrm>
                  <a:off x="5413375" y="625475"/>
                  <a:ext cx="203200" cy="204788"/>
                </a:xfrm>
                <a:custGeom>
                  <a:avLst/>
                  <a:gdLst>
                    <a:gd name="T0" fmla="*/ 565 w 566"/>
                    <a:gd name="T1" fmla="*/ 296 h 567"/>
                    <a:gd name="T2" fmla="*/ 565 w 566"/>
                    <a:gd name="T3" fmla="*/ 296 h 567"/>
                    <a:gd name="T4" fmla="*/ 295 w 566"/>
                    <a:gd name="T5" fmla="*/ 566 h 567"/>
                    <a:gd name="T6" fmla="*/ 0 w 566"/>
                    <a:gd name="T7" fmla="*/ 296 h 567"/>
                    <a:gd name="T8" fmla="*/ 295 w 566"/>
                    <a:gd name="T9" fmla="*/ 0 h 567"/>
                    <a:gd name="T10" fmla="*/ 565 w 566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6" h="567">
                      <a:moveTo>
                        <a:pt x="565" y="296"/>
                      </a:moveTo>
                      <a:lnTo>
                        <a:pt x="565" y="296"/>
                      </a:lnTo>
                      <a:cubicBezTo>
                        <a:pt x="565" y="431"/>
                        <a:pt x="431" y="566"/>
                        <a:pt x="295" y="566"/>
                      </a:cubicBezTo>
                      <a:cubicBezTo>
                        <a:pt x="134" y="566"/>
                        <a:pt x="0" y="431"/>
                        <a:pt x="0" y="296"/>
                      </a:cubicBezTo>
                      <a:cubicBezTo>
                        <a:pt x="0" y="135"/>
                        <a:pt x="134" y="0"/>
                        <a:pt x="295" y="0"/>
                      </a:cubicBezTo>
                      <a:cubicBezTo>
                        <a:pt x="431" y="0"/>
                        <a:pt x="565" y="135"/>
                        <a:pt x="565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4" name="Freeform 17"/>
                <p:cNvSpPr>
                  <a:spLocks noChangeArrowheads="1"/>
                </p:cNvSpPr>
                <p:nvPr/>
              </p:nvSpPr>
              <p:spPr bwMode="auto">
                <a:xfrm>
                  <a:off x="5762625" y="625475"/>
                  <a:ext cx="193675" cy="204788"/>
                </a:xfrm>
                <a:custGeom>
                  <a:avLst/>
                  <a:gdLst>
                    <a:gd name="T0" fmla="*/ 538 w 539"/>
                    <a:gd name="T1" fmla="*/ 296 h 567"/>
                    <a:gd name="T2" fmla="*/ 538 w 539"/>
                    <a:gd name="T3" fmla="*/ 296 h 567"/>
                    <a:gd name="T4" fmla="*/ 269 w 539"/>
                    <a:gd name="T5" fmla="*/ 566 h 567"/>
                    <a:gd name="T6" fmla="*/ 0 w 539"/>
                    <a:gd name="T7" fmla="*/ 296 h 567"/>
                    <a:gd name="T8" fmla="*/ 269 w 539"/>
                    <a:gd name="T9" fmla="*/ 0 h 567"/>
                    <a:gd name="T10" fmla="*/ 538 w 539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9" h="567">
                      <a:moveTo>
                        <a:pt x="538" y="296"/>
                      </a:moveTo>
                      <a:lnTo>
                        <a:pt x="538" y="296"/>
                      </a:lnTo>
                      <a:cubicBezTo>
                        <a:pt x="538" y="431"/>
                        <a:pt x="431" y="566"/>
                        <a:pt x="269" y="566"/>
                      </a:cubicBezTo>
                      <a:cubicBezTo>
                        <a:pt x="108" y="566"/>
                        <a:pt x="0" y="431"/>
                        <a:pt x="0" y="296"/>
                      </a:cubicBezTo>
                      <a:cubicBezTo>
                        <a:pt x="0" y="135"/>
                        <a:pt x="108" y="0"/>
                        <a:pt x="269" y="0"/>
                      </a:cubicBezTo>
                      <a:cubicBezTo>
                        <a:pt x="431" y="0"/>
                        <a:pt x="538" y="135"/>
                        <a:pt x="538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5" name="Freeform 18"/>
                <p:cNvSpPr>
                  <a:spLocks noChangeArrowheads="1"/>
                </p:cNvSpPr>
                <p:nvPr/>
              </p:nvSpPr>
              <p:spPr bwMode="auto">
                <a:xfrm>
                  <a:off x="6100763" y="625475"/>
                  <a:ext cx="204787" cy="204788"/>
                </a:xfrm>
                <a:custGeom>
                  <a:avLst/>
                  <a:gdLst>
                    <a:gd name="T0" fmla="*/ 566 w 567"/>
                    <a:gd name="T1" fmla="*/ 296 h 567"/>
                    <a:gd name="T2" fmla="*/ 566 w 567"/>
                    <a:gd name="T3" fmla="*/ 296 h 567"/>
                    <a:gd name="T4" fmla="*/ 296 w 567"/>
                    <a:gd name="T5" fmla="*/ 566 h 567"/>
                    <a:gd name="T6" fmla="*/ 0 w 567"/>
                    <a:gd name="T7" fmla="*/ 296 h 567"/>
                    <a:gd name="T8" fmla="*/ 296 w 567"/>
                    <a:gd name="T9" fmla="*/ 0 h 567"/>
                    <a:gd name="T10" fmla="*/ 566 w 567"/>
                    <a:gd name="T11" fmla="*/ 296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7" h="567">
                      <a:moveTo>
                        <a:pt x="566" y="296"/>
                      </a:moveTo>
                      <a:lnTo>
                        <a:pt x="566" y="296"/>
                      </a:lnTo>
                      <a:cubicBezTo>
                        <a:pt x="566" y="431"/>
                        <a:pt x="430" y="566"/>
                        <a:pt x="296" y="566"/>
                      </a:cubicBezTo>
                      <a:cubicBezTo>
                        <a:pt x="135" y="566"/>
                        <a:pt x="0" y="431"/>
                        <a:pt x="0" y="296"/>
                      </a:cubicBezTo>
                      <a:cubicBezTo>
                        <a:pt x="0" y="135"/>
                        <a:pt x="135" y="0"/>
                        <a:pt x="296" y="0"/>
                      </a:cubicBezTo>
                      <a:cubicBezTo>
                        <a:pt x="430" y="0"/>
                        <a:pt x="566" y="135"/>
                        <a:pt x="566" y="296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6" name="Freeform 19"/>
                <p:cNvSpPr>
                  <a:spLocks noChangeArrowheads="1"/>
                </p:cNvSpPr>
                <p:nvPr/>
              </p:nvSpPr>
              <p:spPr bwMode="auto">
                <a:xfrm>
                  <a:off x="7042150" y="625475"/>
                  <a:ext cx="1376363" cy="155575"/>
                </a:xfrm>
                <a:custGeom>
                  <a:avLst/>
                  <a:gdLst>
                    <a:gd name="T0" fmla="*/ 187 w 3823"/>
                    <a:gd name="T1" fmla="*/ 431 h 432"/>
                    <a:gd name="T2" fmla="*/ 187 w 3823"/>
                    <a:gd name="T3" fmla="*/ 431 h 432"/>
                    <a:gd name="T4" fmla="*/ 3607 w 3823"/>
                    <a:gd name="T5" fmla="*/ 431 h 432"/>
                    <a:gd name="T6" fmla="*/ 3822 w 3823"/>
                    <a:gd name="T7" fmla="*/ 215 h 432"/>
                    <a:gd name="T8" fmla="*/ 3822 w 3823"/>
                    <a:gd name="T9" fmla="*/ 215 h 432"/>
                    <a:gd name="T10" fmla="*/ 3607 w 3823"/>
                    <a:gd name="T11" fmla="*/ 0 h 432"/>
                    <a:gd name="T12" fmla="*/ 187 w 3823"/>
                    <a:gd name="T13" fmla="*/ 0 h 432"/>
                    <a:gd name="T14" fmla="*/ 0 w 3823"/>
                    <a:gd name="T15" fmla="*/ 215 h 432"/>
                    <a:gd name="T16" fmla="*/ 0 w 3823"/>
                    <a:gd name="T17" fmla="*/ 215 h 432"/>
                    <a:gd name="T18" fmla="*/ 187 w 3823"/>
                    <a:gd name="T19" fmla="*/ 431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23" h="432">
                      <a:moveTo>
                        <a:pt x="187" y="431"/>
                      </a:moveTo>
                      <a:lnTo>
                        <a:pt x="187" y="431"/>
                      </a:lnTo>
                      <a:cubicBezTo>
                        <a:pt x="3607" y="431"/>
                        <a:pt x="3607" y="431"/>
                        <a:pt x="3607" y="431"/>
                      </a:cubicBezTo>
                      <a:cubicBezTo>
                        <a:pt x="3714" y="431"/>
                        <a:pt x="3822" y="323"/>
                        <a:pt x="3822" y="215"/>
                      </a:cubicBezTo>
                      <a:lnTo>
                        <a:pt x="3822" y="215"/>
                      </a:lnTo>
                      <a:cubicBezTo>
                        <a:pt x="3822" y="108"/>
                        <a:pt x="3714" y="0"/>
                        <a:pt x="3607" y="0"/>
                      </a:cubicBezTo>
                      <a:cubicBezTo>
                        <a:pt x="187" y="0"/>
                        <a:pt x="187" y="0"/>
                        <a:pt x="187" y="0"/>
                      </a:cubicBezTo>
                      <a:cubicBezTo>
                        <a:pt x="80" y="0"/>
                        <a:pt x="0" y="108"/>
                        <a:pt x="0" y="215"/>
                      </a:cubicBezTo>
                      <a:lnTo>
                        <a:pt x="0" y="215"/>
                      </a:lnTo>
                      <a:cubicBezTo>
                        <a:pt x="0" y="323"/>
                        <a:pt x="80" y="431"/>
                        <a:pt x="187" y="431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7" name="Line 20"/>
                <p:cNvSpPr>
                  <a:spLocks noChangeShapeType="1"/>
                </p:cNvSpPr>
                <p:nvPr/>
              </p:nvSpPr>
              <p:spPr bwMode="auto">
                <a:xfrm>
                  <a:off x="7099300" y="1274763"/>
                  <a:ext cx="658813" cy="1587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" name="Freeform 21"/>
                <p:cNvSpPr>
                  <a:spLocks noChangeArrowheads="1"/>
                </p:cNvSpPr>
                <p:nvPr/>
              </p:nvSpPr>
              <p:spPr bwMode="auto">
                <a:xfrm>
                  <a:off x="7099300" y="1409700"/>
                  <a:ext cx="911225" cy="252413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9" name="Line 22"/>
                <p:cNvSpPr>
                  <a:spLocks noChangeShapeType="1"/>
                </p:cNvSpPr>
                <p:nvPr/>
              </p:nvSpPr>
              <p:spPr bwMode="auto">
                <a:xfrm>
                  <a:off x="7099300" y="1885950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0" name="Freeform 23"/>
                <p:cNvSpPr>
                  <a:spLocks noChangeArrowheads="1"/>
                </p:cNvSpPr>
                <p:nvPr/>
              </p:nvSpPr>
              <p:spPr bwMode="auto">
                <a:xfrm>
                  <a:off x="7099300" y="2020888"/>
                  <a:ext cx="911225" cy="252412"/>
                </a:xfrm>
                <a:custGeom>
                  <a:avLst/>
                  <a:gdLst>
                    <a:gd name="T0" fmla="*/ 0 w 2532"/>
                    <a:gd name="T1" fmla="*/ 700 h 701"/>
                    <a:gd name="T2" fmla="*/ 0 w 2532"/>
                    <a:gd name="T3" fmla="*/ 0 h 701"/>
                    <a:gd name="T4" fmla="*/ 2531 w 2532"/>
                    <a:gd name="T5" fmla="*/ 0 h 701"/>
                    <a:gd name="T6" fmla="*/ 2531 w 2532"/>
                    <a:gd name="T7" fmla="*/ 700 h 701"/>
                    <a:gd name="T8" fmla="*/ 0 w 2532"/>
                    <a:gd name="T9" fmla="*/ 70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701">
                      <a:moveTo>
                        <a:pt x="0" y="700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700"/>
                      </a:lnTo>
                      <a:lnTo>
                        <a:pt x="0" y="700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1" name="Line 24"/>
                <p:cNvSpPr>
                  <a:spLocks noChangeShapeType="1"/>
                </p:cNvSpPr>
                <p:nvPr/>
              </p:nvSpPr>
              <p:spPr bwMode="auto">
                <a:xfrm>
                  <a:off x="7099300" y="2486025"/>
                  <a:ext cx="658813" cy="15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2" name="Freeform 25"/>
                <p:cNvSpPr>
                  <a:spLocks noChangeArrowheads="1"/>
                </p:cNvSpPr>
                <p:nvPr/>
              </p:nvSpPr>
              <p:spPr bwMode="auto">
                <a:xfrm>
                  <a:off x="7099300" y="2632075"/>
                  <a:ext cx="911225" cy="242888"/>
                </a:xfrm>
                <a:custGeom>
                  <a:avLst/>
                  <a:gdLst>
                    <a:gd name="T0" fmla="*/ 0 w 2532"/>
                    <a:gd name="T1" fmla="*/ 673 h 674"/>
                    <a:gd name="T2" fmla="*/ 0 w 2532"/>
                    <a:gd name="T3" fmla="*/ 0 h 674"/>
                    <a:gd name="T4" fmla="*/ 2531 w 2532"/>
                    <a:gd name="T5" fmla="*/ 0 h 674"/>
                    <a:gd name="T6" fmla="*/ 2531 w 2532"/>
                    <a:gd name="T7" fmla="*/ 673 h 674"/>
                    <a:gd name="T8" fmla="*/ 0 w 2532"/>
                    <a:gd name="T9" fmla="*/ 673 h 6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2" h="674">
                      <a:moveTo>
                        <a:pt x="0" y="673"/>
                      </a:moveTo>
                      <a:lnTo>
                        <a:pt x="0" y="0"/>
                      </a:lnTo>
                      <a:lnTo>
                        <a:pt x="2531" y="0"/>
                      </a:lnTo>
                      <a:lnTo>
                        <a:pt x="2531" y="673"/>
                      </a:lnTo>
                      <a:lnTo>
                        <a:pt x="0" y="673"/>
                      </a:ln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3" name="Freeform 26"/>
                <p:cNvSpPr>
                  <a:spLocks noChangeArrowheads="1"/>
                </p:cNvSpPr>
                <p:nvPr/>
              </p:nvSpPr>
              <p:spPr bwMode="auto">
                <a:xfrm>
                  <a:off x="5607050" y="1992313"/>
                  <a:ext cx="727075" cy="717550"/>
                </a:xfrm>
                <a:custGeom>
                  <a:avLst/>
                  <a:gdLst>
                    <a:gd name="T0" fmla="*/ 1265 w 2020"/>
                    <a:gd name="T1" fmla="*/ 0 h 1993"/>
                    <a:gd name="T2" fmla="*/ 1265 w 2020"/>
                    <a:gd name="T3" fmla="*/ 0 h 1993"/>
                    <a:gd name="T4" fmla="*/ 216 w 2020"/>
                    <a:gd name="T5" fmla="*/ 1049 h 1993"/>
                    <a:gd name="T6" fmla="*/ 216 w 2020"/>
                    <a:gd name="T7" fmla="*/ 1776 h 1993"/>
                    <a:gd name="T8" fmla="*/ 242 w 2020"/>
                    <a:gd name="T9" fmla="*/ 1803 h 1993"/>
                    <a:gd name="T10" fmla="*/ 969 w 2020"/>
                    <a:gd name="T11" fmla="*/ 1803 h 1993"/>
                    <a:gd name="T12" fmla="*/ 2019 w 2020"/>
                    <a:gd name="T13" fmla="*/ 754 h 19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20" h="1993">
                      <a:moveTo>
                        <a:pt x="1265" y="0"/>
                      </a:moveTo>
                      <a:lnTo>
                        <a:pt x="1265" y="0"/>
                      </a:lnTo>
                      <a:cubicBezTo>
                        <a:pt x="216" y="1049"/>
                        <a:pt x="216" y="1049"/>
                        <a:pt x="216" y="1049"/>
                      </a:cubicBezTo>
                      <a:cubicBezTo>
                        <a:pt x="0" y="1238"/>
                        <a:pt x="0" y="1587"/>
                        <a:pt x="216" y="1776"/>
                      </a:cubicBezTo>
                      <a:cubicBezTo>
                        <a:pt x="242" y="1803"/>
                        <a:pt x="242" y="1803"/>
                        <a:pt x="242" y="1803"/>
                      </a:cubicBezTo>
                      <a:cubicBezTo>
                        <a:pt x="431" y="1992"/>
                        <a:pt x="781" y="1992"/>
                        <a:pt x="969" y="1803"/>
                      </a:cubicBezTo>
                      <a:cubicBezTo>
                        <a:pt x="2019" y="754"/>
                        <a:pt x="2019" y="754"/>
                        <a:pt x="2019" y="754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4" name="Freeform 27"/>
                <p:cNvSpPr>
                  <a:spLocks noChangeArrowheads="1"/>
                </p:cNvSpPr>
                <p:nvPr/>
              </p:nvSpPr>
              <p:spPr bwMode="auto">
                <a:xfrm>
                  <a:off x="5607050" y="1420813"/>
                  <a:ext cx="1289050" cy="1298575"/>
                </a:xfrm>
                <a:custGeom>
                  <a:avLst/>
                  <a:gdLst>
                    <a:gd name="T0" fmla="*/ 2019 w 3582"/>
                    <a:gd name="T1" fmla="*/ 2343 h 3608"/>
                    <a:gd name="T2" fmla="*/ 2019 w 3582"/>
                    <a:gd name="T3" fmla="*/ 2343 h 3608"/>
                    <a:gd name="T4" fmla="*/ 2423 w 3582"/>
                    <a:gd name="T5" fmla="*/ 2719 h 3608"/>
                    <a:gd name="T6" fmla="*/ 2449 w 3582"/>
                    <a:gd name="T7" fmla="*/ 2908 h 3608"/>
                    <a:gd name="T8" fmla="*/ 2611 w 3582"/>
                    <a:gd name="T9" fmla="*/ 3419 h 3608"/>
                    <a:gd name="T10" fmla="*/ 3069 w 3582"/>
                    <a:gd name="T11" fmla="*/ 3581 h 3608"/>
                    <a:gd name="T12" fmla="*/ 3123 w 3582"/>
                    <a:gd name="T13" fmla="*/ 3473 h 3608"/>
                    <a:gd name="T14" fmla="*/ 2880 w 3582"/>
                    <a:gd name="T15" fmla="*/ 3257 h 3608"/>
                    <a:gd name="T16" fmla="*/ 2880 w 3582"/>
                    <a:gd name="T17" fmla="*/ 2908 h 3608"/>
                    <a:gd name="T18" fmla="*/ 2880 w 3582"/>
                    <a:gd name="T19" fmla="*/ 2908 h 3608"/>
                    <a:gd name="T20" fmla="*/ 3257 w 3582"/>
                    <a:gd name="T21" fmla="*/ 2908 h 3608"/>
                    <a:gd name="T22" fmla="*/ 3473 w 3582"/>
                    <a:gd name="T23" fmla="*/ 3123 h 3608"/>
                    <a:gd name="T24" fmla="*/ 3581 w 3582"/>
                    <a:gd name="T25" fmla="*/ 3069 h 3608"/>
                    <a:gd name="T26" fmla="*/ 3419 w 3582"/>
                    <a:gd name="T27" fmla="*/ 2611 h 3608"/>
                    <a:gd name="T28" fmla="*/ 2934 w 3582"/>
                    <a:gd name="T29" fmla="*/ 2450 h 3608"/>
                    <a:gd name="T30" fmla="*/ 2772 w 3582"/>
                    <a:gd name="T31" fmla="*/ 2396 h 3608"/>
                    <a:gd name="T32" fmla="*/ 1185 w 3582"/>
                    <a:gd name="T33" fmla="*/ 835 h 3608"/>
                    <a:gd name="T34" fmla="*/ 1130 w 3582"/>
                    <a:gd name="T35" fmla="*/ 673 h 3608"/>
                    <a:gd name="T36" fmla="*/ 996 w 3582"/>
                    <a:gd name="T37" fmla="*/ 189 h 3608"/>
                    <a:gd name="T38" fmla="*/ 511 w 3582"/>
                    <a:gd name="T39" fmla="*/ 27 h 3608"/>
                    <a:gd name="T40" fmla="*/ 484 w 3582"/>
                    <a:gd name="T41" fmla="*/ 134 h 3608"/>
                    <a:gd name="T42" fmla="*/ 700 w 3582"/>
                    <a:gd name="T43" fmla="*/ 350 h 3608"/>
                    <a:gd name="T44" fmla="*/ 700 w 3582"/>
                    <a:gd name="T45" fmla="*/ 700 h 3608"/>
                    <a:gd name="T46" fmla="*/ 700 w 3582"/>
                    <a:gd name="T47" fmla="*/ 700 h 3608"/>
                    <a:gd name="T48" fmla="*/ 350 w 3582"/>
                    <a:gd name="T49" fmla="*/ 700 h 3608"/>
                    <a:gd name="T50" fmla="*/ 135 w 3582"/>
                    <a:gd name="T51" fmla="*/ 484 h 3608"/>
                    <a:gd name="T52" fmla="*/ 27 w 3582"/>
                    <a:gd name="T53" fmla="*/ 539 h 3608"/>
                    <a:gd name="T54" fmla="*/ 188 w 3582"/>
                    <a:gd name="T55" fmla="*/ 996 h 3608"/>
                    <a:gd name="T56" fmla="*/ 700 w 3582"/>
                    <a:gd name="T57" fmla="*/ 1130 h 3608"/>
                    <a:gd name="T58" fmla="*/ 862 w 3582"/>
                    <a:gd name="T59" fmla="*/ 1185 h 3608"/>
                    <a:gd name="T60" fmla="*/ 2019 w 3582"/>
                    <a:gd name="T61" fmla="*/ 2343 h 3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582" h="3608">
                      <a:moveTo>
                        <a:pt x="2019" y="2343"/>
                      </a:moveTo>
                      <a:lnTo>
                        <a:pt x="2019" y="2343"/>
                      </a:lnTo>
                      <a:cubicBezTo>
                        <a:pt x="2423" y="2719"/>
                        <a:pt x="2423" y="2719"/>
                        <a:pt x="2423" y="2719"/>
                      </a:cubicBezTo>
                      <a:cubicBezTo>
                        <a:pt x="2449" y="2773"/>
                        <a:pt x="2477" y="2853"/>
                        <a:pt x="2449" y="2908"/>
                      </a:cubicBezTo>
                      <a:cubicBezTo>
                        <a:pt x="2423" y="3096"/>
                        <a:pt x="2477" y="3284"/>
                        <a:pt x="2611" y="3419"/>
                      </a:cubicBezTo>
                      <a:cubicBezTo>
                        <a:pt x="2746" y="3554"/>
                        <a:pt x="2908" y="3607"/>
                        <a:pt x="3069" y="3581"/>
                      </a:cubicBezTo>
                      <a:cubicBezTo>
                        <a:pt x="3123" y="3581"/>
                        <a:pt x="3150" y="3527"/>
                        <a:pt x="3123" y="3473"/>
                      </a:cubicBezTo>
                      <a:cubicBezTo>
                        <a:pt x="2880" y="3257"/>
                        <a:pt x="2880" y="3257"/>
                        <a:pt x="2880" y="3257"/>
                      </a:cubicBezTo>
                      <a:cubicBezTo>
                        <a:pt x="2800" y="3150"/>
                        <a:pt x="2800" y="2989"/>
                        <a:pt x="2880" y="2908"/>
                      </a:cubicBezTo>
                      <a:lnTo>
                        <a:pt x="2880" y="2908"/>
                      </a:lnTo>
                      <a:cubicBezTo>
                        <a:pt x="2988" y="2800"/>
                        <a:pt x="3150" y="2800"/>
                        <a:pt x="3257" y="2908"/>
                      </a:cubicBezTo>
                      <a:cubicBezTo>
                        <a:pt x="3473" y="3123"/>
                        <a:pt x="3473" y="3123"/>
                        <a:pt x="3473" y="3123"/>
                      </a:cubicBezTo>
                      <a:cubicBezTo>
                        <a:pt x="3500" y="3150"/>
                        <a:pt x="3581" y="3123"/>
                        <a:pt x="3581" y="3069"/>
                      </a:cubicBezTo>
                      <a:cubicBezTo>
                        <a:pt x="3581" y="2908"/>
                        <a:pt x="3526" y="2746"/>
                        <a:pt x="3419" y="2611"/>
                      </a:cubicBezTo>
                      <a:cubicBezTo>
                        <a:pt x="3284" y="2477"/>
                        <a:pt x="3096" y="2423"/>
                        <a:pt x="2934" y="2450"/>
                      </a:cubicBezTo>
                      <a:cubicBezTo>
                        <a:pt x="2880" y="2477"/>
                        <a:pt x="2800" y="2450"/>
                        <a:pt x="2772" y="2396"/>
                      </a:cubicBezTo>
                      <a:cubicBezTo>
                        <a:pt x="1185" y="835"/>
                        <a:pt x="1185" y="835"/>
                        <a:pt x="1185" y="835"/>
                      </a:cubicBezTo>
                      <a:cubicBezTo>
                        <a:pt x="1157" y="781"/>
                        <a:pt x="1130" y="727"/>
                        <a:pt x="1130" y="673"/>
                      </a:cubicBezTo>
                      <a:cubicBezTo>
                        <a:pt x="1157" y="512"/>
                        <a:pt x="1104" y="323"/>
                        <a:pt x="996" y="189"/>
                      </a:cubicBezTo>
                      <a:cubicBezTo>
                        <a:pt x="862" y="54"/>
                        <a:pt x="700" y="0"/>
                        <a:pt x="511" y="27"/>
                      </a:cubicBezTo>
                      <a:cubicBezTo>
                        <a:pt x="484" y="27"/>
                        <a:pt x="458" y="81"/>
                        <a:pt x="484" y="134"/>
                      </a:cubicBezTo>
                      <a:cubicBezTo>
                        <a:pt x="700" y="350"/>
                        <a:pt x="700" y="350"/>
                        <a:pt x="700" y="350"/>
                      </a:cubicBezTo>
                      <a:cubicBezTo>
                        <a:pt x="807" y="431"/>
                        <a:pt x="807" y="620"/>
                        <a:pt x="700" y="700"/>
                      </a:cubicBezTo>
                      <a:lnTo>
                        <a:pt x="700" y="700"/>
                      </a:lnTo>
                      <a:cubicBezTo>
                        <a:pt x="592" y="807"/>
                        <a:pt x="431" y="807"/>
                        <a:pt x="350" y="700"/>
                      </a:cubicBezTo>
                      <a:cubicBezTo>
                        <a:pt x="135" y="484"/>
                        <a:pt x="135" y="484"/>
                        <a:pt x="135" y="484"/>
                      </a:cubicBezTo>
                      <a:cubicBezTo>
                        <a:pt x="80" y="458"/>
                        <a:pt x="27" y="484"/>
                        <a:pt x="27" y="539"/>
                      </a:cubicBezTo>
                      <a:cubicBezTo>
                        <a:pt x="0" y="700"/>
                        <a:pt x="54" y="862"/>
                        <a:pt x="188" y="996"/>
                      </a:cubicBezTo>
                      <a:cubicBezTo>
                        <a:pt x="323" y="1130"/>
                        <a:pt x="511" y="1185"/>
                        <a:pt x="700" y="1130"/>
                      </a:cubicBezTo>
                      <a:cubicBezTo>
                        <a:pt x="754" y="1130"/>
                        <a:pt x="834" y="1130"/>
                        <a:pt x="862" y="1185"/>
                      </a:cubicBezTo>
                      <a:cubicBezTo>
                        <a:pt x="2019" y="2343"/>
                        <a:pt x="2019" y="2343"/>
                        <a:pt x="2019" y="2343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5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5829300" y="2251075"/>
                  <a:ext cx="330200" cy="333375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6" name="Freeform 55"/>
                <p:cNvSpPr>
                  <a:spLocks noChangeArrowheads="1"/>
                </p:cNvSpPr>
                <p:nvPr/>
              </p:nvSpPr>
              <p:spPr bwMode="auto">
                <a:xfrm>
                  <a:off x="6256338" y="1449388"/>
                  <a:ext cx="620712" cy="611187"/>
                </a:xfrm>
                <a:custGeom>
                  <a:avLst/>
                  <a:gdLst>
                    <a:gd name="T0" fmla="*/ 351 w 1724"/>
                    <a:gd name="T1" fmla="*/ 1696 h 1697"/>
                    <a:gd name="T2" fmla="*/ 351 w 1724"/>
                    <a:gd name="T3" fmla="*/ 1696 h 1697"/>
                    <a:gd name="T4" fmla="*/ 1212 w 1724"/>
                    <a:gd name="T5" fmla="*/ 834 h 1697"/>
                    <a:gd name="T6" fmla="*/ 1266 w 1724"/>
                    <a:gd name="T7" fmla="*/ 807 h 1697"/>
                    <a:gd name="T8" fmla="*/ 1454 w 1724"/>
                    <a:gd name="T9" fmla="*/ 754 h 1697"/>
                    <a:gd name="T10" fmla="*/ 1508 w 1724"/>
                    <a:gd name="T11" fmla="*/ 700 h 1697"/>
                    <a:gd name="T12" fmla="*/ 1697 w 1724"/>
                    <a:gd name="T13" fmla="*/ 377 h 1697"/>
                    <a:gd name="T14" fmla="*/ 1670 w 1724"/>
                    <a:gd name="T15" fmla="*/ 242 h 1697"/>
                    <a:gd name="T16" fmla="*/ 1481 w 1724"/>
                    <a:gd name="T17" fmla="*/ 53 h 1697"/>
                    <a:gd name="T18" fmla="*/ 1347 w 1724"/>
                    <a:gd name="T19" fmla="*/ 27 h 1697"/>
                    <a:gd name="T20" fmla="*/ 1024 w 1724"/>
                    <a:gd name="T21" fmla="*/ 215 h 1697"/>
                    <a:gd name="T22" fmla="*/ 969 w 1724"/>
                    <a:gd name="T23" fmla="*/ 269 h 1697"/>
                    <a:gd name="T24" fmla="*/ 916 w 1724"/>
                    <a:gd name="T25" fmla="*/ 458 h 1697"/>
                    <a:gd name="T26" fmla="*/ 889 w 1724"/>
                    <a:gd name="T27" fmla="*/ 511 h 1697"/>
                    <a:gd name="T28" fmla="*/ 0 w 1724"/>
                    <a:gd name="T29" fmla="*/ 1372 h 16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24" h="1697">
                      <a:moveTo>
                        <a:pt x="351" y="1696"/>
                      </a:moveTo>
                      <a:lnTo>
                        <a:pt x="351" y="1696"/>
                      </a:lnTo>
                      <a:cubicBezTo>
                        <a:pt x="1212" y="834"/>
                        <a:pt x="1212" y="834"/>
                        <a:pt x="1212" y="834"/>
                      </a:cubicBezTo>
                      <a:cubicBezTo>
                        <a:pt x="1239" y="807"/>
                        <a:pt x="1239" y="807"/>
                        <a:pt x="1266" y="807"/>
                      </a:cubicBezTo>
                      <a:cubicBezTo>
                        <a:pt x="1454" y="754"/>
                        <a:pt x="1454" y="754"/>
                        <a:pt x="1454" y="754"/>
                      </a:cubicBezTo>
                      <a:cubicBezTo>
                        <a:pt x="1481" y="726"/>
                        <a:pt x="1481" y="726"/>
                        <a:pt x="1508" y="700"/>
                      </a:cubicBezTo>
                      <a:cubicBezTo>
                        <a:pt x="1697" y="377"/>
                        <a:pt x="1697" y="377"/>
                        <a:pt x="1697" y="377"/>
                      </a:cubicBezTo>
                      <a:cubicBezTo>
                        <a:pt x="1723" y="323"/>
                        <a:pt x="1697" y="269"/>
                        <a:pt x="1670" y="242"/>
                      </a:cubicBezTo>
                      <a:cubicBezTo>
                        <a:pt x="1481" y="53"/>
                        <a:pt x="1481" y="53"/>
                        <a:pt x="1481" y="53"/>
                      </a:cubicBezTo>
                      <a:cubicBezTo>
                        <a:pt x="1454" y="0"/>
                        <a:pt x="1374" y="0"/>
                        <a:pt x="1347" y="27"/>
                      </a:cubicBezTo>
                      <a:cubicBezTo>
                        <a:pt x="1024" y="215"/>
                        <a:pt x="1024" y="215"/>
                        <a:pt x="1024" y="215"/>
                      </a:cubicBezTo>
                      <a:cubicBezTo>
                        <a:pt x="997" y="215"/>
                        <a:pt x="997" y="242"/>
                        <a:pt x="969" y="269"/>
                      </a:cubicBezTo>
                      <a:cubicBezTo>
                        <a:pt x="916" y="458"/>
                        <a:pt x="916" y="458"/>
                        <a:pt x="916" y="458"/>
                      </a:cubicBezTo>
                      <a:cubicBezTo>
                        <a:pt x="916" y="484"/>
                        <a:pt x="889" y="484"/>
                        <a:pt x="889" y="511"/>
                      </a:cubicBezTo>
                      <a:cubicBezTo>
                        <a:pt x="0" y="1372"/>
                        <a:pt x="0" y="1372"/>
                        <a:pt x="0" y="1372"/>
                      </a:cubicBezTo>
                    </a:path>
                  </a:pathLst>
                </a:cu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7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5732463" y="2155825"/>
                  <a:ext cx="328612" cy="331788"/>
                </a:xfrm>
                <a:prstGeom prst="line">
                  <a:avLst/>
                </a:prstGeom>
                <a:noFill/>
                <a:ln w="126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48" name="Rectangle 647"/>
            <p:cNvSpPr/>
            <p:nvPr/>
          </p:nvSpPr>
          <p:spPr>
            <a:xfrm>
              <a:off x="1383095" y="0"/>
              <a:ext cx="755536" cy="5396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668" name="Group 667"/>
          <p:cNvGrpSpPr/>
          <p:nvPr/>
        </p:nvGrpSpPr>
        <p:grpSpPr>
          <a:xfrm>
            <a:off x="5902478" y="5204218"/>
            <a:ext cx="718973" cy="645434"/>
            <a:chOff x="1392237" y="0"/>
            <a:chExt cx="718973" cy="645434"/>
          </a:xfrm>
        </p:grpSpPr>
        <p:grpSp>
          <p:nvGrpSpPr>
            <p:cNvPr id="669" name="Group 668"/>
            <p:cNvGrpSpPr/>
            <p:nvPr/>
          </p:nvGrpSpPr>
          <p:grpSpPr>
            <a:xfrm>
              <a:off x="1455737" y="0"/>
              <a:ext cx="591973" cy="645434"/>
              <a:chOff x="2911473" y="4643483"/>
              <a:chExt cx="591973" cy="645434"/>
            </a:xfrm>
          </p:grpSpPr>
          <p:sp>
            <p:nvSpPr>
              <p:cNvPr id="671" name="TextBox 670"/>
              <p:cNvSpPr txBox="1"/>
              <p:nvPr/>
            </p:nvSpPr>
            <p:spPr>
              <a:xfrm>
                <a:off x="2977428" y="5104251"/>
                <a:ext cx="4600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License</a:t>
                </a:r>
              </a:p>
            </p:txBody>
          </p:sp>
          <p:grpSp>
            <p:nvGrpSpPr>
              <p:cNvPr id="672" name="Group 671"/>
              <p:cNvGrpSpPr/>
              <p:nvPr/>
            </p:nvGrpSpPr>
            <p:grpSpPr>
              <a:xfrm>
                <a:off x="2911473" y="4643483"/>
                <a:ext cx="591973" cy="391434"/>
                <a:chOff x="601663" y="98425"/>
                <a:chExt cx="3702050" cy="2447925"/>
              </a:xfrm>
            </p:grpSpPr>
            <p:sp>
              <p:nvSpPr>
                <p:cNvPr id="673" name="Freeform 1"/>
                <p:cNvSpPr>
                  <a:spLocks noChangeArrowheads="1"/>
                </p:cNvSpPr>
                <p:nvPr/>
              </p:nvSpPr>
              <p:spPr bwMode="auto">
                <a:xfrm>
                  <a:off x="601663" y="98425"/>
                  <a:ext cx="3702050" cy="2447925"/>
                </a:xfrm>
                <a:custGeom>
                  <a:avLst/>
                  <a:gdLst>
                    <a:gd name="T0" fmla="*/ 9847 w 10283"/>
                    <a:gd name="T1" fmla="*/ 6800 h 6801"/>
                    <a:gd name="T2" fmla="*/ 9847 w 10283"/>
                    <a:gd name="T3" fmla="*/ 6800 h 6801"/>
                    <a:gd name="T4" fmla="*/ 435 w 10283"/>
                    <a:gd name="T5" fmla="*/ 6800 h 6801"/>
                    <a:gd name="T6" fmla="*/ 0 w 10283"/>
                    <a:gd name="T7" fmla="*/ 6365 h 6801"/>
                    <a:gd name="T8" fmla="*/ 0 w 10283"/>
                    <a:gd name="T9" fmla="*/ 435 h 6801"/>
                    <a:gd name="T10" fmla="*/ 435 w 10283"/>
                    <a:gd name="T11" fmla="*/ 0 h 6801"/>
                    <a:gd name="T12" fmla="*/ 9847 w 10283"/>
                    <a:gd name="T13" fmla="*/ 0 h 6801"/>
                    <a:gd name="T14" fmla="*/ 10282 w 10283"/>
                    <a:gd name="T15" fmla="*/ 435 h 6801"/>
                    <a:gd name="T16" fmla="*/ 10282 w 10283"/>
                    <a:gd name="T17" fmla="*/ 6365 h 6801"/>
                    <a:gd name="T18" fmla="*/ 9847 w 10283"/>
                    <a:gd name="T19" fmla="*/ 6800 h 68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83" h="6801">
                      <a:moveTo>
                        <a:pt x="9847" y="6800"/>
                      </a:moveTo>
                      <a:lnTo>
                        <a:pt x="9847" y="6800"/>
                      </a:lnTo>
                      <a:cubicBezTo>
                        <a:pt x="435" y="6800"/>
                        <a:pt x="435" y="6800"/>
                        <a:pt x="435" y="6800"/>
                      </a:cubicBezTo>
                      <a:cubicBezTo>
                        <a:pt x="190" y="6800"/>
                        <a:pt x="0" y="6610"/>
                        <a:pt x="0" y="6365"/>
                      </a:cubicBezTo>
                      <a:cubicBezTo>
                        <a:pt x="0" y="435"/>
                        <a:pt x="0" y="435"/>
                        <a:pt x="0" y="435"/>
                      </a:cubicBezTo>
                      <a:cubicBezTo>
                        <a:pt x="0" y="190"/>
                        <a:pt x="190" y="0"/>
                        <a:pt x="435" y="0"/>
                      </a:cubicBezTo>
                      <a:cubicBezTo>
                        <a:pt x="9847" y="0"/>
                        <a:pt x="9847" y="0"/>
                        <a:pt x="9847" y="0"/>
                      </a:cubicBezTo>
                      <a:cubicBezTo>
                        <a:pt x="10091" y="0"/>
                        <a:pt x="10282" y="190"/>
                        <a:pt x="10282" y="435"/>
                      </a:cubicBezTo>
                      <a:cubicBezTo>
                        <a:pt x="10282" y="6365"/>
                        <a:pt x="10282" y="6365"/>
                        <a:pt x="10282" y="6365"/>
                      </a:cubicBezTo>
                      <a:cubicBezTo>
                        <a:pt x="10282" y="6610"/>
                        <a:pt x="10091" y="6800"/>
                        <a:pt x="9847" y="680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4" name="Line 2"/>
                <p:cNvSpPr>
                  <a:spLocks noChangeShapeType="1"/>
                </p:cNvSpPr>
                <p:nvPr/>
              </p:nvSpPr>
              <p:spPr bwMode="auto">
                <a:xfrm>
                  <a:off x="2687638" y="77470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5" name="Line 3"/>
                <p:cNvSpPr>
                  <a:spLocks noChangeShapeType="1"/>
                </p:cNvSpPr>
                <p:nvPr/>
              </p:nvSpPr>
              <p:spPr bwMode="auto">
                <a:xfrm>
                  <a:off x="2687638" y="1136650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6" name="Line 4"/>
                <p:cNvSpPr>
                  <a:spLocks noChangeShapeType="1"/>
                </p:cNvSpPr>
                <p:nvPr/>
              </p:nvSpPr>
              <p:spPr bwMode="auto">
                <a:xfrm>
                  <a:off x="2687638" y="1508125"/>
                  <a:ext cx="1409700" cy="1588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7" name="Line 5"/>
                <p:cNvSpPr>
                  <a:spLocks noChangeShapeType="1"/>
                </p:cNvSpPr>
                <p:nvPr/>
              </p:nvSpPr>
              <p:spPr bwMode="auto">
                <a:xfrm>
                  <a:off x="2687638" y="1871663"/>
                  <a:ext cx="14097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" name="Freeform 6"/>
                <p:cNvSpPr>
                  <a:spLocks noChangeArrowheads="1"/>
                </p:cNvSpPr>
                <p:nvPr/>
              </p:nvSpPr>
              <p:spPr bwMode="auto">
                <a:xfrm>
                  <a:off x="1228725" y="568325"/>
                  <a:ext cx="676275" cy="676275"/>
                </a:xfrm>
                <a:custGeom>
                  <a:avLst/>
                  <a:gdLst>
                    <a:gd name="T0" fmla="*/ 1876 w 1877"/>
                    <a:gd name="T1" fmla="*/ 925 h 1878"/>
                    <a:gd name="T2" fmla="*/ 1876 w 1877"/>
                    <a:gd name="T3" fmla="*/ 925 h 1878"/>
                    <a:gd name="T4" fmla="*/ 925 w 1877"/>
                    <a:gd name="T5" fmla="*/ 1877 h 1878"/>
                    <a:gd name="T6" fmla="*/ 0 w 1877"/>
                    <a:gd name="T7" fmla="*/ 925 h 1878"/>
                    <a:gd name="T8" fmla="*/ 925 w 1877"/>
                    <a:gd name="T9" fmla="*/ 0 h 1878"/>
                    <a:gd name="T10" fmla="*/ 1876 w 1877"/>
                    <a:gd name="T11" fmla="*/ 925 h 18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7" h="1878">
                      <a:moveTo>
                        <a:pt x="1876" y="925"/>
                      </a:moveTo>
                      <a:lnTo>
                        <a:pt x="1876" y="925"/>
                      </a:lnTo>
                      <a:cubicBezTo>
                        <a:pt x="1876" y="1470"/>
                        <a:pt x="1441" y="1877"/>
                        <a:pt x="925" y="1877"/>
                      </a:cubicBezTo>
                      <a:cubicBezTo>
                        <a:pt x="408" y="1877"/>
                        <a:pt x="0" y="1470"/>
                        <a:pt x="0" y="925"/>
                      </a:cubicBezTo>
                      <a:cubicBezTo>
                        <a:pt x="0" y="409"/>
                        <a:pt x="408" y="0"/>
                        <a:pt x="925" y="0"/>
                      </a:cubicBezTo>
                      <a:cubicBezTo>
                        <a:pt x="1441" y="0"/>
                        <a:pt x="1876" y="409"/>
                        <a:pt x="1876" y="92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9" name="Freeform 7"/>
                <p:cNvSpPr>
                  <a:spLocks noChangeArrowheads="1"/>
                </p:cNvSpPr>
                <p:nvPr/>
              </p:nvSpPr>
              <p:spPr bwMode="auto">
                <a:xfrm>
                  <a:off x="855663" y="1282700"/>
                  <a:ext cx="1430337" cy="735013"/>
                </a:xfrm>
                <a:custGeom>
                  <a:avLst/>
                  <a:gdLst>
                    <a:gd name="T0" fmla="*/ 3862 w 3972"/>
                    <a:gd name="T1" fmla="*/ 1007 h 2041"/>
                    <a:gd name="T2" fmla="*/ 3862 w 3972"/>
                    <a:gd name="T3" fmla="*/ 1007 h 2041"/>
                    <a:gd name="T4" fmla="*/ 3590 w 3972"/>
                    <a:gd name="T5" fmla="*/ 1632 h 2041"/>
                    <a:gd name="T6" fmla="*/ 1986 w 3972"/>
                    <a:gd name="T7" fmla="*/ 2040 h 2041"/>
                    <a:gd name="T8" fmla="*/ 354 w 3972"/>
                    <a:gd name="T9" fmla="*/ 1632 h 2041"/>
                    <a:gd name="T10" fmla="*/ 109 w 3972"/>
                    <a:gd name="T11" fmla="*/ 1007 h 2041"/>
                    <a:gd name="T12" fmla="*/ 1986 w 3972"/>
                    <a:gd name="T13" fmla="*/ 0 h 2041"/>
                    <a:gd name="T14" fmla="*/ 3862 w 3972"/>
                    <a:gd name="T15" fmla="*/ 1007 h 2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72" h="2041">
                      <a:moveTo>
                        <a:pt x="3862" y="1007"/>
                      </a:moveTo>
                      <a:lnTo>
                        <a:pt x="3862" y="1007"/>
                      </a:lnTo>
                      <a:cubicBezTo>
                        <a:pt x="3971" y="1225"/>
                        <a:pt x="3862" y="1496"/>
                        <a:pt x="3590" y="1632"/>
                      </a:cubicBezTo>
                      <a:cubicBezTo>
                        <a:pt x="3156" y="1877"/>
                        <a:pt x="2584" y="2040"/>
                        <a:pt x="1986" y="2040"/>
                      </a:cubicBezTo>
                      <a:cubicBezTo>
                        <a:pt x="1360" y="2040"/>
                        <a:pt x="816" y="1877"/>
                        <a:pt x="354" y="1632"/>
                      </a:cubicBezTo>
                      <a:cubicBezTo>
                        <a:pt x="109" y="1496"/>
                        <a:pt x="0" y="1225"/>
                        <a:pt x="109" y="1007"/>
                      </a:cubicBezTo>
                      <a:cubicBezTo>
                        <a:pt x="354" y="408"/>
                        <a:pt x="1115" y="0"/>
                        <a:pt x="1986" y="0"/>
                      </a:cubicBezTo>
                      <a:cubicBezTo>
                        <a:pt x="2856" y="0"/>
                        <a:pt x="3618" y="408"/>
                        <a:pt x="3862" y="100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70" name="Rectangle 669"/>
            <p:cNvSpPr/>
            <p:nvPr/>
          </p:nvSpPr>
          <p:spPr>
            <a:xfrm>
              <a:off x="1392237" y="0"/>
              <a:ext cx="718973" cy="39143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67" name="Rectangle 266"/>
          <p:cNvSpPr/>
          <p:nvPr/>
        </p:nvSpPr>
        <p:spPr>
          <a:xfrm>
            <a:off x="7668473" y="2294329"/>
            <a:ext cx="4066326" cy="106857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73" name="Rectangle 272"/>
          <p:cNvSpPr/>
          <p:nvPr/>
        </p:nvSpPr>
        <p:spPr>
          <a:xfrm>
            <a:off x="7663925" y="3545151"/>
            <a:ext cx="4066326" cy="229421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274" name="Rectangle 273"/>
          <p:cNvSpPr/>
          <p:nvPr/>
        </p:nvSpPr>
        <p:spPr>
          <a:xfrm>
            <a:off x="2786532" y="2294330"/>
            <a:ext cx="4650785" cy="43974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grpSp>
        <p:nvGrpSpPr>
          <p:cNvPr id="276" name="Group 275"/>
          <p:cNvGrpSpPr/>
          <p:nvPr/>
        </p:nvGrpSpPr>
        <p:grpSpPr>
          <a:xfrm>
            <a:off x="10596589" y="4295383"/>
            <a:ext cx="794641" cy="793750"/>
            <a:chOff x="4159092" y="0"/>
            <a:chExt cx="794641" cy="793750"/>
          </a:xfrm>
        </p:grpSpPr>
        <p:grpSp>
          <p:nvGrpSpPr>
            <p:cNvPr id="277" name="Group 276"/>
            <p:cNvGrpSpPr/>
            <p:nvPr/>
          </p:nvGrpSpPr>
          <p:grpSpPr>
            <a:xfrm>
              <a:off x="4159092" y="0"/>
              <a:ext cx="794641" cy="793750"/>
              <a:chOff x="8050769" y="5625455"/>
              <a:chExt cx="794641" cy="793750"/>
            </a:xfrm>
          </p:grpSpPr>
          <p:sp>
            <p:nvSpPr>
              <p:cNvPr id="279" name="TextBox 278"/>
              <p:cNvSpPr txBox="1"/>
              <p:nvPr/>
            </p:nvSpPr>
            <p:spPr>
              <a:xfrm>
                <a:off x="8050769" y="6234539"/>
                <a:ext cx="7946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On-Premises</a:t>
                </a:r>
              </a:p>
            </p:txBody>
          </p:sp>
          <p:grpSp>
            <p:nvGrpSpPr>
              <p:cNvPr id="280" name="Group 279"/>
              <p:cNvGrpSpPr/>
              <p:nvPr/>
            </p:nvGrpSpPr>
            <p:grpSpPr>
              <a:xfrm>
                <a:off x="8177329" y="5625455"/>
                <a:ext cx="541515" cy="539750"/>
                <a:chOff x="869950" y="47625"/>
                <a:chExt cx="3409950" cy="3398838"/>
              </a:xfrm>
            </p:grpSpPr>
            <p:sp>
              <p:nvSpPr>
                <p:cNvPr id="281" name="Freeform 11"/>
                <p:cNvSpPr>
                  <a:spLocks noChangeArrowheads="1"/>
                </p:cNvSpPr>
                <p:nvPr/>
              </p:nvSpPr>
              <p:spPr bwMode="auto">
                <a:xfrm>
                  <a:off x="869950" y="47625"/>
                  <a:ext cx="1674813" cy="3398838"/>
                </a:xfrm>
                <a:custGeom>
                  <a:avLst/>
                  <a:gdLst>
                    <a:gd name="T0" fmla="*/ 4313 w 4652"/>
                    <a:gd name="T1" fmla="*/ 9442 h 9443"/>
                    <a:gd name="T2" fmla="*/ 4313 w 4652"/>
                    <a:gd name="T3" fmla="*/ 9442 h 9443"/>
                    <a:gd name="T4" fmla="*/ 338 w 4652"/>
                    <a:gd name="T5" fmla="*/ 9442 h 9443"/>
                    <a:gd name="T6" fmla="*/ 0 w 4652"/>
                    <a:gd name="T7" fmla="*/ 9075 h 9443"/>
                    <a:gd name="T8" fmla="*/ 0 w 4652"/>
                    <a:gd name="T9" fmla="*/ 338 h 9443"/>
                    <a:gd name="T10" fmla="*/ 338 w 4652"/>
                    <a:gd name="T11" fmla="*/ 0 h 9443"/>
                    <a:gd name="T12" fmla="*/ 4313 w 4652"/>
                    <a:gd name="T13" fmla="*/ 0 h 9443"/>
                    <a:gd name="T14" fmla="*/ 4651 w 4652"/>
                    <a:gd name="T15" fmla="*/ 338 h 9443"/>
                    <a:gd name="T16" fmla="*/ 4651 w 4652"/>
                    <a:gd name="T17" fmla="*/ 9075 h 9443"/>
                    <a:gd name="T18" fmla="*/ 4313 w 4652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52" h="9443">
                      <a:moveTo>
                        <a:pt x="4313" y="9442"/>
                      </a:moveTo>
                      <a:lnTo>
                        <a:pt x="4313" y="9442"/>
                      </a:lnTo>
                      <a:cubicBezTo>
                        <a:pt x="338" y="9442"/>
                        <a:pt x="338" y="9442"/>
                        <a:pt x="338" y="9442"/>
                      </a:cubicBezTo>
                      <a:cubicBezTo>
                        <a:pt x="142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42" y="0"/>
                        <a:pt x="338" y="0"/>
                      </a:cubicBezTo>
                      <a:cubicBezTo>
                        <a:pt x="4313" y="0"/>
                        <a:pt x="4313" y="0"/>
                        <a:pt x="4313" y="0"/>
                      </a:cubicBezTo>
                      <a:cubicBezTo>
                        <a:pt x="4510" y="0"/>
                        <a:pt x="4651" y="168"/>
                        <a:pt x="4651" y="338"/>
                      </a:cubicBezTo>
                      <a:cubicBezTo>
                        <a:pt x="4651" y="9075"/>
                        <a:pt x="4651" y="9075"/>
                        <a:pt x="4651" y="9075"/>
                      </a:cubicBezTo>
                      <a:cubicBezTo>
                        <a:pt x="4651" y="9273"/>
                        <a:pt x="4510" y="9442"/>
                        <a:pt x="4313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2" name="Freeform 12"/>
                <p:cNvSpPr>
                  <a:spLocks noChangeArrowheads="1"/>
                </p:cNvSpPr>
                <p:nvPr/>
              </p:nvSpPr>
              <p:spPr bwMode="auto">
                <a:xfrm>
                  <a:off x="1054100" y="269875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3" name="Freeform 13"/>
                <p:cNvSpPr>
                  <a:spLocks noChangeArrowheads="1"/>
                </p:cNvSpPr>
                <p:nvPr/>
              </p:nvSpPr>
              <p:spPr bwMode="auto">
                <a:xfrm>
                  <a:off x="2281238" y="3021013"/>
                  <a:ext cx="112712" cy="122237"/>
                </a:xfrm>
                <a:custGeom>
                  <a:avLst/>
                  <a:gdLst>
                    <a:gd name="T0" fmla="*/ 310 w 311"/>
                    <a:gd name="T1" fmla="*/ 170 h 339"/>
                    <a:gd name="T2" fmla="*/ 310 w 311"/>
                    <a:gd name="T3" fmla="*/ 170 h 339"/>
                    <a:gd name="T4" fmla="*/ 141 w 311"/>
                    <a:gd name="T5" fmla="*/ 338 h 339"/>
                    <a:gd name="T6" fmla="*/ 0 w 311"/>
                    <a:gd name="T7" fmla="*/ 170 h 339"/>
                    <a:gd name="T8" fmla="*/ 141 w 311"/>
                    <a:gd name="T9" fmla="*/ 0 h 339"/>
                    <a:gd name="T10" fmla="*/ 310 w 311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" h="339">
                      <a:moveTo>
                        <a:pt x="310" y="170"/>
                      </a:moveTo>
                      <a:lnTo>
                        <a:pt x="310" y="170"/>
                      </a:lnTo>
                      <a:cubicBezTo>
                        <a:pt x="310" y="253"/>
                        <a:pt x="253" y="338"/>
                        <a:pt x="141" y="338"/>
                      </a:cubicBezTo>
                      <a:cubicBezTo>
                        <a:pt x="57" y="338"/>
                        <a:pt x="0" y="253"/>
                        <a:pt x="0" y="170"/>
                      </a:cubicBezTo>
                      <a:cubicBezTo>
                        <a:pt x="0" y="85"/>
                        <a:pt x="57" y="0"/>
                        <a:pt x="141" y="0"/>
                      </a:cubicBezTo>
                      <a:cubicBezTo>
                        <a:pt x="253" y="0"/>
                        <a:pt x="310" y="85"/>
                        <a:pt x="310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4" name="Freeform 14"/>
                <p:cNvSpPr>
                  <a:spLocks noChangeArrowheads="1"/>
                </p:cNvSpPr>
                <p:nvPr/>
              </p:nvSpPr>
              <p:spPr bwMode="auto">
                <a:xfrm>
                  <a:off x="1204913" y="463550"/>
                  <a:ext cx="80962" cy="80963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2002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6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08756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87" name="Freeform 17"/>
                <p:cNvSpPr>
                  <a:spLocks noChangeArrowheads="1"/>
                </p:cNvSpPr>
                <p:nvPr/>
              </p:nvSpPr>
              <p:spPr bwMode="auto">
                <a:xfrm>
                  <a:off x="1054100" y="919163"/>
                  <a:ext cx="1339850" cy="466725"/>
                </a:xfrm>
                <a:custGeom>
                  <a:avLst/>
                  <a:gdLst>
                    <a:gd name="T0" fmla="*/ 3607 w 3721"/>
                    <a:gd name="T1" fmla="*/ 1297 h 1298"/>
                    <a:gd name="T2" fmla="*/ 3607 w 3721"/>
                    <a:gd name="T3" fmla="*/ 1297 h 1298"/>
                    <a:gd name="T4" fmla="*/ 140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40 w 3721"/>
                    <a:gd name="T11" fmla="*/ 0 h 1298"/>
                    <a:gd name="T12" fmla="*/ 3607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607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607" y="1297"/>
                      </a:moveTo>
                      <a:lnTo>
                        <a:pt x="3607" y="1297"/>
                      </a:lnTo>
                      <a:cubicBezTo>
                        <a:pt x="140" y="1297"/>
                        <a:pt x="140" y="1297"/>
                        <a:pt x="140" y="1297"/>
                      </a:cubicBezTo>
                      <a:cubicBezTo>
                        <a:pt x="56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3" y="1297"/>
                        <a:pt x="3607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8" name="Freeform 18"/>
                <p:cNvSpPr>
                  <a:spLocks noChangeArrowheads="1"/>
                </p:cNvSpPr>
                <p:nvPr/>
              </p:nvSpPr>
              <p:spPr bwMode="auto">
                <a:xfrm>
                  <a:off x="1204913" y="1112838"/>
                  <a:ext cx="80962" cy="80962"/>
                </a:xfrm>
                <a:custGeom>
                  <a:avLst/>
                  <a:gdLst>
                    <a:gd name="T0" fmla="*/ 225 w 226"/>
                    <a:gd name="T1" fmla="*/ 113 h 227"/>
                    <a:gd name="T2" fmla="*/ 225 w 226"/>
                    <a:gd name="T3" fmla="*/ 113 h 227"/>
                    <a:gd name="T4" fmla="*/ 112 w 226"/>
                    <a:gd name="T5" fmla="*/ 226 h 227"/>
                    <a:gd name="T6" fmla="*/ 0 w 226"/>
                    <a:gd name="T7" fmla="*/ 113 h 227"/>
                    <a:gd name="T8" fmla="*/ 112 w 226"/>
                    <a:gd name="T9" fmla="*/ 0 h 227"/>
                    <a:gd name="T10" fmla="*/ 225 w 226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7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6"/>
                        <a:pt x="112" y="226"/>
                      </a:cubicBezTo>
                      <a:cubicBezTo>
                        <a:pt x="56" y="226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9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2002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8756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1" name="Freeform 21"/>
                <p:cNvSpPr>
                  <a:spLocks noChangeArrowheads="1"/>
                </p:cNvSpPr>
                <p:nvPr/>
              </p:nvSpPr>
              <p:spPr bwMode="auto">
                <a:xfrm>
                  <a:off x="1054100" y="1568450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2" name="Freeform 22"/>
                <p:cNvSpPr>
                  <a:spLocks noChangeArrowheads="1"/>
                </p:cNvSpPr>
                <p:nvPr/>
              </p:nvSpPr>
              <p:spPr bwMode="auto">
                <a:xfrm>
                  <a:off x="1204913" y="1762125"/>
                  <a:ext cx="80962" cy="80963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70"/>
                        <a:pt x="168" y="225"/>
                        <a:pt x="112" y="225"/>
                      </a:cubicBezTo>
                      <a:cubicBezTo>
                        <a:pt x="56" y="225"/>
                        <a:pt x="0" y="170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3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2002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4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08756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1976438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6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976438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7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976438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98" name="Freeform 28"/>
                <p:cNvSpPr>
                  <a:spLocks noChangeArrowheads="1"/>
                </p:cNvSpPr>
                <p:nvPr/>
              </p:nvSpPr>
              <p:spPr bwMode="auto">
                <a:xfrm>
                  <a:off x="1054100" y="2219325"/>
                  <a:ext cx="1339850" cy="457200"/>
                </a:xfrm>
                <a:custGeom>
                  <a:avLst/>
                  <a:gdLst>
                    <a:gd name="T0" fmla="*/ 3607 w 3721"/>
                    <a:gd name="T1" fmla="*/ 1269 h 1270"/>
                    <a:gd name="T2" fmla="*/ 3607 w 3721"/>
                    <a:gd name="T3" fmla="*/ 1269 h 1270"/>
                    <a:gd name="T4" fmla="*/ 140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40 w 3721"/>
                    <a:gd name="T11" fmla="*/ 0 h 1270"/>
                    <a:gd name="T12" fmla="*/ 3607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607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607" y="1269"/>
                      </a:moveTo>
                      <a:lnTo>
                        <a:pt x="3607" y="1269"/>
                      </a:lnTo>
                      <a:cubicBezTo>
                        <a:pt x="140" y="1269"/>
                        <a:pt x="140" y="1269"/>
                        <a:pt x="140" y="1269"/>
                      </a:cubicBezTo>
                      <a:cubicBezTo>
                        <a:pt x="56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6" y="0"/>
                        <a:pt x="140" y="0"/>
                      </a:cubicBezTo>
                      <a:cubicBezTo>
                        <a:pt x="3607" y="0"/>
                        <a:pt x="3607" y="0"/>
                        <a:pt x="3607" y="0"/>
                      </a:cubicBezTo>
                      <a:cubicBezTo>
                        <a:pt x="3663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3" y="1269"/>
                        <a:pt x="3607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99" name="Freeform 29"/>
                <p:cNvSpPr>
                  <a:spLocks noChangeArrowheads="1"/>
                </p:cNvSpPr>
                <p:nvPr/>
              </p:nvSpPr>
              <p:spPr bwMode="auto">
                <a:xfrm>
                  <a:off x="1204913" y="2411413"/>
                  <a:ext cx="80962" cy="80962"/>
                </a:xfrm>
                <a:custGeom>
                  <a:avLst/>
                  <a:gdLst>
                    <a:gd name="T0" fmla="*/ 225 w 226"/>
                    <a:gd name="T1" fmla="*/ 113 h 226"/>
                    <a:gd name="T2" fmla="*/ 225 w 226"/>
                    <a:gd name="T3" fmla="*/ 113 h 226"/>
                    <a:gd name="T4" fmla="*/ 112 w 226"/>
                    <a:gd name="T5" fmla="*/ 225 h 226"/>
                    <a:gd name="T6" fmla="*/ 0 w 226"/>
                    <a:gd name="T7" fmla="*/ 113 h 226"/>
                    <a:gd name="T8" fmla="*/ 112 w 226"/>
                    <a:gd name="T9" fmla="*/ 0 h 226"/>
                    <a:gd name="T10" fmla="*/ 225 w 226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26">
                      <a:moveTo>
                        <a:pt x="225" y="113"/>
                      </a:moveTo>
                      <a:lnTo>
                        <a:pt x="225" y="113"/>
                      </a:lnTo>
                      <a:cubicBezTo>
                        <a:pt x="225" y="169"/>
                        <a:pt x="168" y="225"/>
                        <a:pt x="112" y="225"/>
                      </a:cubicBezTo>
                      <a:cubicBezTo>
                        <a:pt x="56" y="225"/>
                        <a:pt x="0" y="169"/>
                        <a:pt x="0" y="113"/>
                      </a:cubicBezTo>
                      <a:cubicBezTo>
                        <a:pt x="0" y="57"/>
                        <a:pt x="56" y="0"/>
                        <a:pt x="112" y="0"/>
                      </a:cubicBezTo>
                      <a:cubicBezTo>
                        <a:pt x="168" y="0"/>
                        <a:pt x="225" y="57"/>
                        <a:pt x="225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0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2002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1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08756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2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976438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3" name="Line 33"/>
                <p:cNvSpPr>
                  <a:spLocks noChangeShapeType="1"/>
                </p:cNvSpPr>
                <p:nvPr/>
              </p:nvSpPr>
              <p:spPr bwMode="auto">
                <a:xfrm>
                  <a:off x="890588" y="2868613"/>
                  <a:ext cx="167322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4" name="Freeform 34"/>
                <p:cNvSpPr>
                  <a:spLocks noChangeArrowheads="1"/>
                </p:cNvSpPr>
                <p:nvPr/>
              </p:nvSpPr>
              <p:spPr bwMode="auto">
                <a:xfrm>
                  <a:off x="2544763" y="47625"/>
                  <a:ext cx="1714500" cy="3398838"/>
                </a:xfrm>
                <a:custGeom>
                  <a:avLst/>
                  <a:gdLst>
                    <a:gd name="T0" fmla="*/ 4425 w 4764"/>
                    <a:gd name="T1" fmla="*/ 9442 h 9443"/>
                    <a:gd name="T2" fmla="*/ 4425 w 4764"/>
                    <a:gd name="T3" fmla="*/ 9442 h 9443"/>
                    <a:gd name="T4" fmla="*/ 366 w 4764"/>
                    <a:gd name="T5" fmla="*/ 9442 h 9443"/>
                    <a:gd name="T6" fmla="*/ 0 w 4764"/>
                    <a:gd name="T7" fmla="*/ 9075 h 9443"/>
                    <a:gd name="T8" fmla="*/ 0 w 4764"/>
                    <a:gd name="T9" fmla="*/ 338 h 9443"/>
                    <a:gd name="T10" fmla="*/ 366 w 4764"/>
                    <a:gd name="T11" fmla="*/ 0 h 9443"/>
                    <a:gd name="T12" fmla="*/ 4425 w 4764"/>
                    <a:gd name="T13" fmla="*/ 0 h 9443"/>
                    <a:gd name="T14" fmla="*/ 4763 w 4764"/>
                    <a:gd name="T15" fmla="*/ 338 h 9443"/>
                    <a:gd name="T16" fmla="*/ 4763 w 4764"/>
                    <a:gd name="T17" fmla="*/ 9075 h 9443"/>
                    <a:gd name="T18" fmla="*/ 4425 w 4764"/>
                    <a:gd name="T19" fmla="*/ 9442 h 9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64" h="9443">
                      <a:moveTo>
                        <a:pt x="4425" y="9442"/>
                      </a:moveTo>
                      <a:lnTo>
                        <a:pt x="4425" y="9442"/>
                      </a:lnTo>
                      <a:cubicBezTo>
                        <a:pt x="366" y="9442"/>
                        <a:pt x="366" y="9442"/>
                        <a:pt x="366" y="9442"/>
                      </a:cubicBezTo>
                      <a:cubicBezTo>
                        <a:pt x="169" y="9442"/>
                        <a:pt x="0" y="9273"/>
                        <a:pt x="0" y="9075"/>
                      </a:cubicBezTo>
                      <a:cubicBezTo>
                        <a:pt x="0" y="338"/>
                        <a:pt x="0" y="338"/>
                        <a:pt x="0" y="338"/>
                      </a:cubicBezTo>
                      <a:cubicBezTo>
                        <a:pt x="0" y="168"/>
                        <a:pt x="169" y="0"/>
                        <a:pt x="366" y="0"/>
                      </a:cubicBezTo>
                      <a:cubicBezTo>
                        <a:pt x="4425" y="0"/>
                        <a:pt x="4425" y="0"/>
                        <a:pt x="4425" y="0"/>
                      </a:cubicBezTo>
                      <a:cubicBezTo>
                        <a:pt x="4622" y="0"/>
                        <a:pt x="4763" y="168"/>
                        <a:pt x="4763" y="338"/>
                      </a:cubicBezTo>
                      <a:cubicBezTo>
                        <a:pt x="4763" y="9075"/>
                        <a:pt x="4763" y="9075"/>
                        <a:pt x="4763" y="9075"/>
                      </a:cubicBezTo>
                      <a:cubicBezTo>
                        <a:pt x="4763" y="9273"/>
                        <a:pt x="4622" y="9442"/>
                        <a:pt x="4425" y="9442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5" name="Freeform 35"/>
                <p:cNvSpPr>
                  <a:spLocks noChangeArrowheads="1"/>
                </p:cNvSpPr>
                <p:nvPr/>
              </p:nvSpPr>
              <p:spPr bwMode="auto">
                <a:xfrm>
                  <a:off x="2736850" y="269875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6" name="Freeform 36"/>
                <p:cNvSpPr>
                  <a:spLocks noChangeArrowheads="1"/>
                </p:cNvSpPr>
                <p:nvPr/>
              </p:nvSpPr>
              <p:spPr bwMode="auto">
                <a:xfrm>
                  <a:off x="3954463" y="3021013"/>
                  <a:ext cx="122237" cy="122237"/>
                </a:xfrm>
                <a:custGeom>
                  <a:avLst/>
                  <a:gdLst>
                    <a:gd name="T0" fmla="*/ 338 w 339"/>
                    <a:gd name="T1" fmla="*/ 170 h 339"/>
                    <a:gd name="T2" fmla="*/ 338 w 339"/>
                    <a:gd name="T3" fmla="*/ 170 h 339"/>
                    <a:gd name="T4" fmla="*/ 170 w 339"/>
                    <a:gd name="T5" fmla="*/ 338 h 339"/>
                    <a:gd name="T6" fmla="*/ 0 w 339"/>
                    <a:gd name="T7" fmla="*/ 170 h 339"/>
                    <a:gd name="T8" fmla="*/ 170 w 339"/>
                    <a:gd name="T9" fmla="*/ 0 h 339"/>
                    <a:gd name="T10" fmla="*/ 338 w 339"/>
                    <a:gd name="T11" fmla="*/ 170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339">
                      <a:moveTo>
                        <a:pt x="338" y="170"/>
                      </a:moveTo>
                      <a:lnTo>
                        <a:pt x="338" y="170"/>
                      </a:lnTo>
                      <a:cubicBezTo>
                        <a:pt x="338" y="253"/>
                        <a:pt x="255" y="338"/>
                        <a:pt x="170" y="338"/>
                      </a:cubicBezTo>
                      <a:cubicBezTo>
                        <a:pt x="85" y="338"/>
                        <a:pt x="0" y="253"/>
                        <a:pt x="0" y="170"/>
                      </a:cubicBezTo>
                      <a:cubicBezTo>
                        <a:pt x="0" y="85"/>
                        <a:pt x="85" y="0"/>
                        <a:pt x="170" y="0"/>
                      </a:cubicBezTo>
                      <a:cubicBezTo>
                        <a:pt x="255" y="0"/>
                        <a:pt x="338" y="85"/>
                        <a:pt x="338" y="170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7" name="Freeform 37"/>
                <p:cNvSpPr>
                  <a:spLocks noChangeArrowheads="1"/>
                </p:cNvSpPr>
                <p:nvPr/>
              </p:nvSpPr>
              <p:spPr bwMode="auto">
                <a:xfrm>
                  <a:off x="2889250" y="463550"/>
                  <a:ext cx="71438" cy="80963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08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884613" y="43180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09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3762375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10" name="Freeform 40"/>
                <p:cNvSpPr>
                  <a:spLocks noChangeArrowheads="1"/>
                </p:cNvSpPr>
                <p:nvPr/>
              </p:nvSpPr>
              <p:spPr bwMode="auto">
                <a:xfrm>
                  <a:off x="2736850" y="919163"/>
                  <a:ext cx="1339850" cy="466725"/>
                </a:xfrm>
                <a:custGeom>
                  <a:avLst/>
                  <a:gdLst>
                    <a:gd name="T0" fmla="*/ 3580 w 3721"/>
                    <a:gd name="T1" fmla="*/ 1297 h 1298"/>
                    <a:gd name="T2" fmla="*/ 3580 w 3721"/>
                    <a:gd name="T3" fmla="*/ 1297 h 1298"/>
                    <a:gd name="T4" fmla="*/ 113 w 3721"/>
                    <a:gd name="T5" fmla="*/ 1297 h 1298"/>
                    <a:gd name="T6" fmla="*/ 0 w 3721"/>
                    <a:gd name="T7" fmla="*/ 1157 h 1298"/>
                    <a:gd name="T8" fmla="*/ 0 w 3721"/>
                    <a:gd name="T9" fmla="*/ 142 h 1298"/>
                    <a:gd name="T10" fmla="*/ 113 w 3721"/>
                    <a:gd name="T11" fmla="*/ 0 h 1298"/>
                    <a:gd name="T12" fmla="*/ 3580 w 3721"/>
                    <a:gd name="T13" fmla="*/ 0 h 1298"/>
                    <a:gd name="T14" fmla="*/ 3720 w 3721"/>
                    <a:gd name="T15" fmla="*/ 142 h 1298"/>
                    <a:gd name="T16" fmla="*/ 3720 w 3721"/>
                    <a:gd name="T17" fmla="*/ 1157 h 1298"/>
                    <a:gd name="T18" fmla="*/ 3580 w 3721"/>
                    <a:gd name="T19" fmla="*/ 1297 h 1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98">
                      <a:moveTo>
                        <a:pt x="3580" y="1297"/>
                      </a:moveTo>
                      <a:lnTo>
                        <a:pt x="3580" y="1297"/>
                      </a:lnTo>
                      <a:cubicBezTo>
                        <a:pt x="113" y="1297"/>
                        <a:pt x="113" y="1297"/>
                        <a:pt x="113" y="1297"/>
                      </a:cubicBezTo>
                      <a:cubicBezTo>
                        <a:pt x="57" y="1297"/>
                        <a:pt x="0" y="1241"/>
                        <a:pt x="0" y="1157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42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1"/>
                        <a:pt x="3664" y="1297"/>
                        <a:pt x="3580" y="129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8" name="Freeform 41"/>
                <p:cNvSpPr>
                  <a:spLocks noChangeArrowheads="1"/>
                </p:cNvSpPr>
                <p:nvPr/>
              </p:nvSpPr>
              <p:spPr bwMode="auto">
                <a:xfrm>
                  <a:off x="2889250" y="1112838"/>
                  <a:ext cx="71438" cy="80962"/>
                </a:xfrm>
                <a:custGeom>
                  <a:avLst/>
                  <a:gdLst>
                    <a:gd name="T0" fmla="*/ 197 w 198"/>
                    <a:gd name="T1" fmla="*/ 113 h 227"/>
                    <a:gd name="T2" fmla="*/ 197 w 198"/>
                    <a:gd name="T3" fmla="*/ 113 h 227"/>
                    <a:gd name="T4" fmla="*/ 113 w 198"/>
                    <a:gd name="T5" fmla="*/ 226 h 227"/>
                    <a:gd name="T6" fmla="*/ 0 w 198"/>
                    <a:gd name="T7" fmla="*/ 113 h 227"/>
                    <a:gd name="T8" fmla="*/ 113 w 198"/>
                    <a:gd name="T9" fmla="*/ 0 h 227"/>
                    <a:gd name="T10" fmla="*/ 197 w 198"/>
                    <a:gd name="T11" fmla="*/ 113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7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6"/>
                        <a:pt x="113" y="226"/>
                      </a:cubicBezTo>
                      <a:cubicBezTo>
                        <a:pt x="57" y="226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884613" y="1071563"/>
                  <a:ext cx="1587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0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762375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1" name="Freeform 44"/>
                <p:cNvSpPr>
                  <a:spLocks noChangeArrowheads="1"/>
                </p:cNvSpPr>
                <p:nvPr/>
              </p:nvSpPr>
              <p:spPr bwMode="auto">
                <a:xfrm>
                  <a:off x="2736850" y="1568450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7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7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7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7"/>
                        <a:pt x="3720" y="1157"/>
                        <a:pt x="3720" y="1157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45"/>
                <p:cNvSpPr>
                  <a:spLocks noChangeArrowheads="1"/>
                </p:cNvSpPr>
                <p:nvPr/>
              </p:nvSpPr>
              <p:spPr bwMode="auto">
                <a:xfrm>
                  <a:off x="2889250" y="1762125"/>
                  <a:ext cx="71438" cy="80963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70"/>
                        <a:pt x="170" y="225"/>
                        <a:pt x="113" y="225"/>
                      </a:cubicBezTo>
                      <a:cubicBezTo>
                        <a:pt x="57" y="225"/>
                        <a:pt x="0" y="170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884613" y="1719263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762375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5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651250" y="43180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6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651250" y="1071563"/>
                  <a:ext cx="1588" cy="165100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7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651250" y="1719263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28" name="Freeform 51"/>
                <p:cNvSpPr>
                  <a:spLocks noChangeArrowheads="1"/>
                </p:cNvSpPr>
                <p:nvPr/>
              </p:nvSpPr>
              <p:spPr bwMode="auto">
                <a:xfrm>
                  <a:off x="2736850" y="2219325"/>
                  <a:ext cx="1339850" cy="457200"/>
                </a:xfrm>
                <a:custGeom>
                  <a:avLst/>
                  <a:gdLst>
                    <a:gd name="T0" fmla="*/ 3580 w 3721"/>
                    <a:gd name="T1" fmla="*/ 1269 h 1270"/>
                    <a:gd name="T2" fmla="*/ 3580 w 3721"/>
                    <a:gd name="T3" fmla="*/ 1269 h 1270"/>
                    <a:gd name="T4" fmla="*/ 113 w 3721"/>
                    <a:gd name="T5" fmla="*/ 1269 h 1270"/>
                    <a:gd name="T6" fmla="*/ 0 w 3721"/>
                    <a:gd name="T7" fmla="*/ 1156 h 1270"/>
                    <a:gd name="T8" fmla="*/ 0 w 3721"/>
                    <a:gd name="T9" fmla="*/ 113 h 1270"/>
                    <a:gd name="T10" fmla="*/ 113 w 3721"/>
                    <a:gd name="T11" fmla="*/ 0 h 1270"/>
                    <a:gd name="T12" fmla="*/ 3580 w 3721"/>
                    <a:gd name="T13" fmla="*/ 0 h 1270"/>
                    <a:gd name="T14" fmla="*/ 3720 w 3721"/>
                    <a:gd name="T15" fmla="*/ 113 h 1270"/>
                    <a:gd name="T16" fmla="*/ 3720 w 3721"/>
                    <a:gd name="T17" fmla="*/ 1156 h 1270"/>
                    <a:gd name="T18" fmla="*/ 3580 w 3721"/>
                    <a:gd name="T19" fmla="*/ 126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721" h="1270">
                      <a:moveTo>
                        <a:pt x="3580" y="1269"/>
                      </a:moveTo>
                      <a:lnTo>
                        <a:pt x="3580" y="1269"/>
                      </a:lnTo>
                      <a:cubicBezTo>
                        <a:pt x="113" y="1269"/>
                        <a:pt x="113" y="1269"/>
                        <a:pt x="113" y="1269"/>
                      </a:cubicBezTo>
                      <a:cubicBezTo>
                        <a:pt x="57" y="1269"/>
                        <a:pt x="0" y="1240"/>
                        <a:pt x="0" y="1156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3580" y="0"/>
                        <a:pt x="3580" y="0"/>
                        <a:pt x="3580" y="0"/>
                      </a:cubicBezTo>
                      <a:cubicBezTo>
                        <a:pt x="3664" y="0"/>
                        <a:pt x="3720" y="57"/>
                        <a:pt x="3720" y="113"/>
                      </a:cubicBezTo>
                      <a:cubicBezTo>
                        <a:pt x="3720" y="1156"/>
                        <a:pt x="3720" y="1156"/>
                        <a:pt x="3720" y="1156"/>
                      </a:cubicBezTo>
                      <a:cubicBezTo>
                        <a:pt x="3720" y="1240"/>
                        <a:pt x="3664" y="1269"/>
                        <a:pt x="3580" y="1269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52"/>
                <p:cNvSpPr>
                  <a:spLocks noChangeArrowheads="1"/>
                </p:cNvSpPr>
                <p:nvPr/>
              </p:nvSpPr>
              <p:spPr bwMode="auto">
                <a:xfrm>
                  <a:off x="2889250" y="2411413"/>
                  <a:ext cx="71438" cy="80962"/>
                </a:xfrm>
                <a:custGeom>
                  <a:avLst/>
                  <a:gdLst>
                    <a:gd name="T0" fmla="*/ 197 w 198"/>
                    <a:gd name="T1" fmla="*/ 113 h 226"/>
                    <a:gd name="T2" fmla="*/ 197 w 198"/>
                    <a:gd name="T3" fmla="*/ 113 h 226"/>
                    <a:gd name="T4" fmla="*/ 113 w 198"/>
                    <a:gd name="T5" fmla="*/ 225 h 226"/>
                    <a:gd name="T6" fmla="*/ 0 w 198"/>
                    <a:gd name="T7" fmla="*/ 113 h 226"/>
                    <a:gd name="T8" fmla="*/ 113 w 198"/>
                    <a:gd name="T9" fmla="*/ 0 h 226"/>
                    <a:gd name="T10" fmla="*/ 197 w 198"/>
                    <a:gd name="T11" fmla="*/ 113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26">
                      <a:moveTo>
                        <a:pt x="197" y="113"/>
                      </a:moveTo>
                      <a:lnTo>
                        <a:pt x="197" y="113"/>
                      </a:lnTo>
                      <a:cubicBezTo>
                        <a:pt x="197" y="169"/>
                        <a:pt x="170" y="225"/>
                        <a:pt x="113" y="225"/>
                      </a:cubicBezTo>
                      <a:cubicBezTo>
                        <a:pt x="57" y="225"/>
                        <a:pt x="0" y="169"/>
                        <a:pt x="0" y="113"/>
                      </a:cubicBezTo>
                      <a:cubicBezTo>
                        <a:pt x="0" y="57"/>
                        <a:pt x="57" y="0"/>
                        <a:pt x="113" y="0"/>
                      </a:cubicBezTo>
                      <a:cubicBezTo>
                        <a:pt x="170" y="0"/>
                        <a:pt x="197" y="57"/>
                        <a:pt x="197" y="11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0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884613" y="2368550"/>
                  <a:ext cx="1587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762375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2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651250" y="2368550"/>
                  <a:ext cx="1588" cy="155575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33" name="Line 56"/>
                <p:cNvSpPr>
                  <a:spLocks noChangeShapeType="1"/>
                </p:cNvSpPr>
                <p:nvPr/>
              </p:nvSpPr>
              <p:spPr bwMode="auto">
                <a:xfrm>
                  <a:off x="2565400" y="2868613"/>
                  <a:ext cx="1714500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78" name="Rectangle 277"/>
            <p:cNvSpPr/>
            <p:nvPr/>
          </p:nvSpPr>
          <p:spPr>
            <a:xfrm>
              <a:off x="4222153" y="0"/>
              <a:ext cx="668515" cy="53975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7830291" y="2524191"/>
            <a:ext cx="749059" cy="774636"/>
            <a:chOff x="5620307" y="0"/>
            <a:chExt cx="749059" cy="774636"/>
          </a:xfrm>
        </p:grpSpPr>
        <p:grpSp>
          <p:nvGrpSpPr>
            <p:cNvPr id="386" name="Group 385"/>
            <p:cNvGrpSpPr/>
            <p:nvPr/>
          </p:nvGrpSpPr>
          <p:grpSpPr>
            <a:xfrm>
              <a:off x="5669363" y="0"/>
              <a:ext cx="650947" cy="774636"/>
              <a:chOff x="11141556" y="5829235"/>
              <a:chExt cx="650947" cy="774636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11156000" y="5829235"/>
                <a:ext cx="622059" cy="335970"/>
                <a:chOff x="5516562" y="2665157"/>
                <a:chExt cx="2401887" cy="1297244"/>
              </a:xfrm>
            </p:grpSpPr>
            <p:sp>
              <p:nvSpPr>
                <p:cNvPr id="390" name="Freeform 27"/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2" name="Freeform 39"/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solidFill>
                  <a:srgbClr val="000000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3" name="Freeform 44"/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4" name="Freeform 45"/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5" name="Freeform 46"/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396" name="Freeform 50"/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7" name="Freeform 50"/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8" name="Freeform 50"/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99" name="Freeform 50"/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0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0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389" name="TextBox 388"/>
              <p:cNvSpPr txBox="1"/>
              <p:nvPr/>
            </p:nvSpPr>
            <p:spPr>
              <a:xfrm>
                <a:off x="11141556" y="6234539"/>
                <a:ext cx="6509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 </a:t>
                </a:r>
                <a:br>
                  <a:rPr lang="en-US" sz="1200" dirty="0"/>
                </a:br>
                <a:r>
                  <a:rPr lang="en-US" sz="1200" dirty="0"/>
                  <a:t>Connector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5620307" y="0"/>
              <a:ext cx="749059" cy="3359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7747025" y="4304940"/>
            <a:ext cx="749059" cy="774636"/>
            <a:chOff x="5620307" y="0"/>
            <a:chExt cx="749059" cy="774636"/>
          </a:xfrm>
        </p:grpSpPr>
        <p:grpSp>
          <p:nvGrpSpPr>
            <p:cNvPr id="406" name="Group 405"/>
            <p:cNvGrpSpPr/>
            <p:nvPr/>
          </p:nvGrpSpPr>
          <p:grpSpPr>
            <a:xfrm>
              <a:off x="5669363" y="0"/>
              <a:ext cx="650947" cy="774636"/>
              <a:chOff x="11141556" y="5829235"/>
              <a:chExt cx="650947" cy="774636"/>
            </a:xfrm>
          </p:grpSpPr>
          <p:grpSp>
            <p:nvGrpSpPr>
              <p:cNvPr id="408" name="Group 407"/>
              <p:cNvGrpSpPr/>
              <p:nvPr/>
            </p:nvGrpSpPr>
            <p:grpSpPr>
              <a:xfrm>
                <a:off x="11156000" y="5829235"/>
                <a:ext cx="622059" cy="335970"/>
                <a:chOff x="5516562" y="2665157"/>
                <a:chExt cx="2401887" cy="1297244"/>
              </a:xfrm>
            </p:grpSpPr>
            <p:sp>
              <p:nvSpPr>
                <p:cNvPr id="410" name="Freeform 27"/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2" name="Freeform 39"/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solidFill>
                  <a:srgbClr val="000000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3" name="Freeform 44"/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4" name="Freeform 45"/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5" name="Freeform 46"/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16" name="Freeform 50"/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7" name="Freeform 50"/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8" name="Freeform 50"/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9" name="Freeform 50"/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20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3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2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noFill/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09" name="TextBox 408"/>
              <p:cNvSpPr txBox="1"/>
              <p:nvPr/>
            </p:nvSpPr>
            <p:spPr>
              <a:xfrm>
                <a:off x="11141556" y="6234539"/>
                <a:ext cx="6509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 </a:t>
                </a:r>
                <a:br>
                  <a:rPr lang="en-US" sz="1200" dirty="0"/>
                </a:br>
                <a:r>
                  <a:rPr lang="en-US" sz="1200" dirty="0"/>
                  <a:t>Connector</a:t>
                </a:r>
              </a:p>
            </p:txBody>
          </p:sp>
        </p:grpSp>
        <p:sp>
          <p:nvSpPr>
            <p:cNvPr id="407" name="Rectangle 406"/>
            <p:cNvSpPr/>
            <p:nvPr/>
          </p:nvSpPr>
          <p:spPr>
            <a:xfrm>
              <a:off x="5620307" y="0"/>
              <a:ext cx="749059" cy="3359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cxnSp>
        <p:nvCxnSpPr>
          <p:cNvPr id="425" name="Straight Connector 424"/>
          <p:cNvCxnSpPr>
            <a:stCxn id="407" idx="3"/>
            <a:endCxn id="788" idx="1"/>
          </p:cNvCxnSpPr>
          <p:nvPr/>
        </p:nvCxnSpPr>
        <p:spPr>
          <a:xfrm flipV="1">
            <a:off x="8496084" y="3944205"/>
            <a:ext cx="584270" cy="52872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07" idx="3"/>
            <a:endCxn id="758" idx="1"/>
          </p:cNvCxnSpPr>
          <p:nvPr/>
        </p:nvCxnSpPr>
        <p:spPr>
          <a:xfrm>
            <a:off x="8496084" y="4472925"/>
            <a:ext cx="554332" cy="729732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387" idx="3"/>
            <a:endCxn id="733" idx="1"/>
          </p:cNvCxnSpPr>
          <p:nvPr/>
        </p:nvCxnSpPr>
        <p:spPr>
          <a:xfrm>
            <a:off x="8579350" y="2692176"/>
            <a:ext cx="506296" cy="1606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4577077" y="6106310"/>
            <a:ext cx="1432989" cy="352999"/>
            <a:chOff x="4783869" y="0"/>
            <a:chExt cx="1432989" cy="352999"/>
          </a:xfrm>
        </p:grpSpPr>
        <p:grpSp>
          <p:nvGrpSpPr>
            <p:cNvPr id="429" name="Group 428"/>
            <p:cNvGrpSpPr/>
            <p:nvPr/>
          </p:nvGrpSpPr>
          <p:grpSpPr>
            <a:xfrm>
              <a:off x="4847369" y="0"/>
              <a:ext cx="1369489" cy="352999"/>
              <a:chOff x="9641462" y="5812206"/>
              <a:chExt cx="1369489" cy="352999"/>
            </a:xfrm>
          </p:grpSpPr>
          <p:grpSp>
            <p:nvGrpSpPr>
              <p:cNvPr id="431" name="Group 430"/>
              <p:cNvGrpSpPr/>
              <p:nvPr/>
            </p:nvGrpSpPr>
            <p:grpSpPr>
              <a:xfrm>
                <a:off x="9641462" y="5812206"/>
                <a:ext cx="611595" cy="352999"/>
                <a:chOff x="3403600" y="3221038"/>
                <a:chExt cx="3352800" cy="1935162"/>
              </a:xfrm>
            </p:grpSpPr>
            <p:sp>
              <p:nvSpPr>
                <p:cNvPr id="433" name="Freeform 1"/>
                <p:cNvSpPr>
                  <a:spLocks noChangeArrowheads="1"/>
                </p:cNvSpPr>
                <p:nvPr/>
              </p:nvSpPr>
              <p:spPr bwMode="auto">
                <a:xfrm>
                  <a:off x="3403600" y="3221038"/>
                  <a:ext cx="3352800" cy="1935162"/>
                </a:xfrm>
                <a:custGeom>
                  <a:avLst/>
                  <a:gdLst>
                    <a:gd name="T0" fmla="*/ 9311 w 9312"/>
                    <a:gd name="T1" fmla="*/ 3655 h 5375"/>
                    <a:gd name="T2" fmla="*/ 9311 w 9312"/>
                    <a:gd name="T3" fmla="*/ 3655 h 5375"/>
                    <a:gd name="T4" fmla="*/ 7624 w 9312"/>
                    <a:gd name="T5" fmla="*/ 5374 h 5375"/>
                    <a:gd name="T6" fmla="*/ 7561 w 9312"/>
                    <a:gd name="T7" fmla="*/ 5374 h 5375"/>
                    <a:gd name="T8" fmla="*/ 7561 w 9312"/>
                    <a:gd name="T9" fmla="*/ 5374 h 5375"/>
                    <a:gd name="T10" fmla="*/ 1219 w 9312"/>
                    <a:gd name="T11" fmla="*/ 5374 h 5375"/>
                    <a:gd name="T12" fmla="*/ 1156 w 9312"/>
                    <a:gd name="T13" fmla="*/ 5374 h 5375"/>
                    <a:gd name="T14" fmla="*/ 0 w 9312"/>
                    <a:gd name="T15" fmla="*/ 4124 h 5375"/>
                    <a:gd name="T16" fmla="*/ 969 w 9312"/>
                    <a:gd name="T17" fmla="*/ 2936 h 5375"/>
                    <a:gd name="T18" fmla="*/ 937 w 9312"/>
                    <a:gd name="T19" fmla="*/ 2656 h 5375"/>
                    <a:gd name="T20" fmla="*/ 2531 w 9312"/>
                    <a:gd name="T21" fmla="*/ 1062 h 5375"/>
                    <a:gd name="T22" fmla="*/ 3344 w 9312"/>
                    <a:gd name="T23" fmla="*/ 1281 h 5375"/>
                    <a:gd name="T24" fmla="*/ 5249 w 9312"/>
                    <a:gd name="T25" fmla="*/ 0 h 5375"/>
                    <a:gd name="T26" fmla="*/ 7311 w 9312"/>
                    <a:gd name="T27" fmla="*/ 1969 h 5375"/>
                    <a:gd name="T28" fmla="*/ 7624 w 9312"/>
                    <a:gd name="T29" fmla="*/ 1937 h 5375"/>
                    <a:gd name="T30" fmla="*/ 9311 w 9312"/>
                    <a:gd name="T31" fmla="*/ 3655 h 5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312" h="5375">
                      <a:moveTo>
                        <a:pt x="9311" y="3655"/>
                      </a:moveTo>
                      <a:lnTo>
                        <a:pt x="9311" y="3655"/>
                      </a:lnTo>
                      <a:cubicBezTo>
                        <a:pt x="9311" y="4624"/>
                        <a:pt x="8561" y="5374"/>
                        <a:pt x="7624" y="5374"/>
                      </a:cubicBezTo>
                      <a:cubicBezTo>
                        <a:pt x="7593" y="5374"/>
                        <a:pt x="7561" y="5374"/>
                        <a:pt x="7561" y="5374"/>
                      </a:cubicBezTo>
                      <a:lnTo>
                        <a:pt x="7561" y="5374"/>
                      </a:lnTo>
                      <a:cubicBezTo>
                        <a:pt x="1219" y="5374"/>
                        <a:pt x="1219" y="5374"/>
                        <a:pt x="1219" y="5374"/>
                      </a:cubicBezTo>
                      <a:cubicBezTo>
                        <a:pt x="1219" y="5374"/>
                        <a:pt x="1187" y="5374"/>
                        <a:pt x="1156" y="5374"/>
                      </a:cubicBezTo>
                      <a:cubicBezTo>
                        <a:pt x="500" y="5343"/>
                        <a:pt x="0" y="4811"/>
                        <a:pt x="0" y="4124"/>
                      </a:cubicBezTo>
                      <a:cubicBezTo>
                        <a:pt x="0" y="3530"/>
                        <a:pt x="406" y="3061"/>
                        <a:pt x="969" y="2936"/>
                      </a:cubicBezTo>
                      <a:cubicBezTo>
                        <a:pt x="937" y="2842"/>
                        <a:pt x="937" y="2749"/>
                        <a:pt x="937" y="2656"/>
                      </a:cubicBezTo>
                      <a:cubicBezTo>
                        <a:pt x="937" y="1781"/>
                        <a:pt x="1656" y="1062"/>
                        <a:pt x="2531" y="1062"/>
                      </a:cubicBezTo>
                      <a:cubicBezTo>
                        <a:pt x="2812" y="1062"/>
                        <a:pt x="3094" y="1156"/>
                        <a:pt x="3344" y="1281"/>
                      </a:cubicBezTo>
                      <a:cubicBezTo>
                        <a:pt x="3656" y="531"/>
                        <a:pt x="4375" y="0"/>
                        <a:pt x="5249" y="0"/>
                      </a:cubicBezTo>
                      <a:cubicBezTo>
                        <a:pt x="6343" y="0"/>
                        <a:pt x="7249" y="875"/>
                        <a:pt x="7311" y="1969"/>
                      </a:cubicBezTo>
                      <a:cubicBezTo>
                        <a:pt x="7405" y="1969"/>
                        <a:pt x="7499" y="1937"/>
                        <a:pt x="7624" y="1937"/>
                      </a:cubicBezTo>
                      <a:cubicBezTo>
                        <a:pt x="8561" y="1937"/>
                        <a:pt x="9311" y="2718"/>
                        <a:pt x="9311" y="3655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4" name="Freeform 2"/>
                <p:cNvSpPr>
                  <a:spLocks noChangeArrowheads="1"/>
                </p:cNvSpPr>
                <p:nvPr/>
              </p:nvSpPr>
              <p:spPr bwMode="auto">
                <a:xfrm>
                  <a:off x="4438650" y="4156075"/>
                  <a:ext cx="236538" cy="449263"/>
                </a:xfrm>
                <a:custGeom>
                  <a:avLst/>
                  <a:gdLst>
                    <a:gd name="T0" fmla="*/ 656 w 657"/>
                    <a:gd name="T1" fmla="*/ 1155 h 1250"/>
                    <a:gd name="T2" fmla="*/ 656 w 657"/>
                    <a:gd name="T3" fmla="*/ 1155 h 1250"/>
                    <a:gd name="T4" fmla="*/ 344 w 657"/>
                    <a:gd name="T5" fmla="*/ 1249 h 1250"/>
                    <a:gd name="T6" fmla="*/ 0 w 657"/>
                    <a:gd name="T7" fmla="*/ 874 h 1250"/>
                    <a:gd name="T8" fmla="*/ 0 w 657"/>
                    <a:gd name="T9" fmla="*/ 374 h 1250"/>
                    <a:gd name="T10" fmla="*/ 375 w 657"/>
                    <a:gd name="T11" fmla="*/ 0 h 1250"/>
                    <a:gd name="T12" fmla="*/ 656 w 657"/>
                    <a:gd name="T13" fmla="*/ 62 h 1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7" h="1250">
                      <a:moveTo>
                        <a:pt x="656" y="1155"/>
                      </a:moveTo>
                      <a:lnTo>
                        <a:pt x="656" y="1155"/>
                      </a:lnTo>
                      <a:cubicBezTo>
                        <a:pt x="656" y="1155"/>
                        <a:pt x="562" y="1249"/>
                        <a:pt x="344" y="1249"/>
                      </a:cubicBezTo>
                      <a:cubicBezTo>
                        <a:pt x="62" y="1249"/>
                        <a:pt x="0" y="905"/>
                        <a:pt x="0" y="874"/>
                      </a:cubicBezTo>
                      <a:cubicBezTo>
                        <a:pt x="0" y="842"/>
                        <a:pt x="0" y="374"/>
                        <a:pt x="0" y="374"/>
                      </a:cubicBezTo>
                      <a:cubicBezTo>
                        <a:pt x="0" y="280"/>
                        <a:pt x="62" y="0"/>
                        <a:pt x="375" y="0"/>
                      </a:cubicBezTo>
                      <a:cubicBezTo>
                        <a:pt x="562" y="0"/>
                        <a:pt x="656" y="62"/>
                        <a:pt x="656" y="6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5" name="Line 3"/>
                <p:cNvSpPr>
                  <a:spLocks noChangeShapeType="1"/>
                </p:cNvSpPr>
                <p:nvPr/>
              </p:nvSpPr>
              <p:spPr bwMode="auto">
                <a:xfrm>
                  <a:off x="4797425" y="4289425"/>
                  <a:ext cx="1588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36" name="Freeform 4"/>
                <p:cNvSpPr>
                  <a:spLocks noChangeArrowheads="1"/>
                </p:cNvSpPr>
                <p:nvPr/>
              </p:nvSpPr>
              <p:spPr bwMode="auto">
                <a:xfrm>
                  <a:off x="4797425" y="4178300"/>
                  <a:ext cx="1588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8" name="Line 5"/>
                <p:cNvSpPr>
                  <a:spLocks noChangeShapeType="1"/>
                </p:cNvSpPr>
                <p:nvPr/>
              </p:nvSpPr>
              <p:spPr bwMode="auto">
                <a:xfrm>
                  <a:off x="5405438" y="4289425"/>
                  <a:ext cx="1587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0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5526088" y="4289425"/>
                  <a:ext cx="206375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1" name="Line 7"/>
                <p:cNvSpPr>
                  <a:spLocks noChangeShapeType="1"/>
                </p:cNvSpPr>
                <p:nvPr/>
              </p:nvSpPr>
              <p:spPr bwMode="auto">
                <a:xfrm>
                  <a:off x="5529263" y="4289425"/>
                  <a:ext cx="203200" cy="314325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2" name="Freeform 8"/>
                <p:cNvSpPr>
                  <a:spLocks noChangeArrowheads="1"/>
                </p:cNvSpPr>
                <p:nvPr/>
              </p:nvSpPr>
              <p:spPr bwMode="auto">
                <a:xfrm>
                  <a:off x="5405438" y="4178300"/>
                  <a:ext cx="1587" cy="1588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43" name="Freeform 9"/>
                <p:cNvSpPr>
                  <a:spLocks noChangeArrowheads="1"/>
                </p:cNvSpPr>
                <p:nvPr/>
              </p:nvSpPr>
              <p:spPr bwMode="auto">
                <a:xfrm>
                  <a:off x="4956175" y="4156075"/>
                  <a:ext cx="101600" cy="460375"/>
                </a:xfrm>
                <a:custGeom>
                  <a:avLst/>
                  <a:gdLst>
                    <a:gd name="T0" fmla="*/ 0 w 283"/>
                    <a:gd name="T1" fmla="*/ 0 h 1281"/>
                    <a:gd name="T2" fmla="*/ 0 w 283"/>
                    <a:gd name="T3" fmla="*/ 0 h 1281"/>
                    <a:gd name="T4" fmla="*/ 0 w 283"/>
                    <a:gd name="T5" fmla="*/ 1030 h 1281"/>
                    <a:gd name="T6" fmla="*/ 282 w 283"/>
                    <a:gd name="T7" fmla="*/ 1217 h 1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3" h="128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030"/>
                        <a:pt x="0" y="1030"/>
                        <a:pt x="0" y="1030"/>
                      </a:cubicBezTo>
                      <a:cubicBezTo>
                        <a:pt x="0" y="1030"/>
                        <a:pt x="0" y="1280"/>
                        <a:pt x="282" y="1217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4" name="Freeform 10"/>
                <p:cNvSpPr>
                  <a:spLocks noChangeArrowheads="1"/>
                </p:cNvSpPr>
                <p:nvPr/>
              </p:nvSpPr>
              <p:spPr bwMode="auto">
                <a:xfrm>
                  <a:off x="5180013" y="4278313"/>
                  <a:ext cx="101600" cy="327025"/>
                </a:xfrm>
                <a:custGeom>
                  <a:avLst/>
                  <a:gdLst>
                    <a:gd name="T0" fmla="*/ 0 w 283"/>
                    <a:gd name="T1" fmla="*/ 907 h 908"/>
                    <a:gd name="T2" fmla="*/ 0 w 283"/>
                    <a:gd name="T3" fmla="*/ 907 h 908"/>
                    <a:gd name="T4" fmla="*/ 0 w 283"/>
                    <a:gd name="T5" fmla="*/ 219 h 908"/>
                    <a:gd name="T6" fmla="*/ 282 w 283"/>
                    <a:gd name="T7" fmla="*/ 32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3" h="908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0" y="219"/>
                        <a:pt x="0" y="0"/>
                        <a:pt x="282" y="32"/>
                      </a:cubicBezTo>
                    </a:path>
                  </a:pathLst>
                </a:cu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4953000" y="4300538"/>
                  <a:ext cx="104775" cy="1587"/>
                </a:xfrm>
                <a:prstGeom prst="lin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432" name="TextBox 431"/>
              <p:cNvSpPr txBox="1"/>
              <p:nvPr/>
            </p:nvSpPr>
            <p:spPr>
              <a:xfrm>
                <a:off x="10292806" y="5938614"/>
                <a:ext cx="71814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 Cloud</a:t>
                </a:r>
              </a:p>
            </p:txBody>
          </p:sp>
        </p:grpSp>
        <p:sp>
          <p:nvSpPr>
            <p:cNvPr id="430" name="Rectangle 429"/>
            <p:cNvSpPr/>
            <p:nvPr/>
          </p:nvSpPr>
          <p:spPr>
            <a:xfrm>
              <a:off x="4783869" y="0"/>
              <a:ext cx="738595" cy="35299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10591308" y="2512282"/>
            <a:ext cx="804232" cy="665888"/>
            <a:chOff x="311278" y="0"/>
            <a:chExt cx="804232" cy="665888"/>
          </a:xfrm>
        </p:grpSpPr>
        <p:grpSp>
          <p:nvGrpSpPr>
            <p:cNvPr id="380" name="Group 379"/>
            <p:cNvGrpSpPr/>
            <p:nvPr/>
          </p:nvGrpSpPr>
          <p:grpSpPr>
            <a:xfrm>
              <a:off x="374778" y="0"/>
              <a:ext cx="677232" cy="665888"/>
              <a:chOff x="749556" y="1718664"/>
              <a:chExt cx="677232" cy="665888"/>
            </a:xfrm>
          </p:grpSpPr>
          <p:sp>
            <p:nvSpPr>
              <p:cNvPr id="382" name="TextBox 381"/>
              <p:cNvSpPr txBox="1"/>
              <p:nvPr/>
            </p:nvSpPr>
            <p:spPr>
              <a:xfrm>
                <a:off x="908636" y="2199886"/>
                <a:ext cx="35907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Cloud</a:t>
                </a:r>
              </a:p>
            </p:txBody>
          </p:sp>
          <p:grpSp>
            <p:nvGrpSpPr>
              <p:cNvPr id="383" name="Group 382"/>
              <p:cNvGrpSpPr/>
              <p:nvPr/>
            </p:nvGrpSpPr>
            <p:grpSpPr>
              <a:xfrm>
                <a:off x="749556" y="1718664"/>
                <a:ext cx="677232" cy="411888"/>
                <a:chOff x="8321675" y="4762500"/>
                <a:chExt cx="1511300" cy="919163"/>
              </a:xfrm>
            </p:grpSpPr>
            <p:sp>
              <p:nvSpPr>
                <p:cNvPr id="384" name="Freeform 13"/>
                <p:cNvSpPr>
                  <a:spLocks noChangeArrowheads="1"/>
                </p:cNvSpPr>
                <p:nvPr/>
              </p:nvSpPr>
              <p:spPr bwMode="auto">
                <a:xfrm>
                  <a:off x="8321675" y="4762500"/>
                  <a:ext cx="1511300" cy="919163"/>
                </a:xfrm>
                <a:custGeom>
                  <a:avLst/>
                  <a:gdLst>
                    <a:gd name="T0" fmla="*/ 933 w 4199"/>
                    <a:gd name="T1" fmla="*/ 988 h 2552"/>
                    <a:gd name="T2" fmla="*/ 933 w 4199"/>
                    <a:gd name="T3" fmla="*/ 988 h 2552"/>
                    <a:gd name="T4" fmla="*/ 768 w 4199"/>
                    <a:gd name="T5" fmla="*/ 959 h 2552"/>
                    <a:gd name="T6" fmla="*/ 0 w 4199"/>
                    <a:gd name="T7" fmla="*/ 1756 h 2552"/>
                    <a:gd name="T8" fmla="*/ 768 w 4199"/>
                    <a:gd name="T9" fmla="*/ 2551 h 2552"/>
                    <a:gd name="T10" fmla="*/ 2963 w 4199"/>
                    <a:gd name="T11" fmla="*/ 2551 h 2552"/>
                    <a:gd name="T12" fmla="*/ 4198 w 4199"/>
                    <a:gd name="T13" fmla="*/ 1262 h 2552"/>
                    <a:gd name="T14" fmla="*/ 2963 w 4199"/>
                    <a:gd name="T15" fmla="*/ 0 h 2552"/>
                    <a:gd name="T16" fmla="*/ 1920 w 4199"/>
                    <a:gd name="T17" fmla="*/ 603 h 25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99" h="2552">
                      <a:moveTo>
                        <a:pt x="933" y="988"/>
                      </a:moveTo>
                      <a:lnTo>
                        <a:pt x="933" y="988"/>
                      </a:lnTo>
                      <a:cubicBezTo>
                        <a:pt x="905" y="959"/>
                        <a:pt x="823" y="959"/>
                        <a:pt x="768" y="959"/>
                      </a:cubicBezTo>
                      <a:cubicBezTo>
                        <a:pt x="329" y="959"/>
                        <a:pt x="0" y="1317"/>
                        <a:pt x="0" y="1756"/>
                      </a:cubicBezTo>
                      <a:cubicBezTo>
                        <a:pt x="0" y="2195"/>
                        <a:pt x="329" y="2551"/>
                        <a:pt x="768" y="2551"/>
                      </a:cubicBezTo>
                      <a:cubicBezTo>
                        <a:pt x="2963" y="2551"/>
                        <a:pt x="2963" y="2551"/>
                        <a:pt x="2963" y="2551"/>
                      </a:cubicBezTo>
                      <a:cubicBezTo>
                        <a:pt x="3649" y="2551"/>
                        <a:pt x="4198" y="1975"/>
                        <a:pt x="4198" y="1262"/>
                      </a:cubicBezTo>
                      <a:cubicBezTo>
                        <a:pt x="4198" y="576"/>
                        <a:pt x="3649" y="0"/>
                        <a:pt x="2963" y="0"/>
                      </a:cubicBezTo>
                      <a:cubicBezTo>
                        <a:pt x="2552" y="0"/>
                        <a:pt x="2113" y="219"/>
                        <a:pt x="1920" y="603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46" name="Freeform 14"/>
                <p:cNvSpPr>
                  <a:spLocks noChangeArrowheads="1"/>
                </p:cNvSpPr>
                <p:nvPr/>
              </p:nvSpPr>
              <p:spPr bwMode="auto">
                <a:xfrm>
                  <a:off x="8628063" y="4910138"/>
                  <a:ext cx="425450" cy="296862"/>
                </a:xfrm>
                <a:custGeom>
                  <a:avLst/>
                  <a:gdLst>
                    <a:gd name="T0" fmla="*/ 0 w 1180"/>
                    <a:gd name="T1" fmla="*/ 823 h 824"/>
                    <a:gd name="T2" fmla="*/ 0 w 1180"/>
                    <a:gd name="T3" fmla="*/ 823 h 824"/>
                    <a:gd name="T4" fmla="*/ 988 w 1180"/>
                    <a:gd name="T5" fmla="*/ 0 h 824"/>
                    <a:gd name="T6" fmla="*/ 1179 w 1180"/>
                    <a:gd name="T7" fmla="*/ 27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0" h="824">
                      <a:moveTo>
                        <a:pt x="0" y="823"/>
                      </a:moveTo>
                      <a:lnTo>
                        <a:pt x="0" y="823"/>
                      </a:lnTo>
                      <a:cubicBezTo>
                        <a:pt x="82" y="329"/>
                        <a:pt x="576" y="0"/>
                        <a:pt x="988" y="0"/>
                      </a:cubicBezTo>
                      <a:cubicBezTo>
                        <a:pt x="1042" y="0"/>
                        <a:pt x="1125" y="0"/>
                        <a:pt x="1179" y="27"/>
                      </a:cubicBezTo>
                    </a:path>
                  </a:pathLst>
                </a:custGeom>
                <a:noFill/>
                <a:ln w="12700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1" name="Rectangle 380"/>
            <p:cNvSpPr/>
            <p:nvPr/>
          </p:nvSpPr>
          <p:spPr>
            <a:xfrm>
              <a:off x="311278" y="0"/>
              <a:ext cx="804232" cy="4118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447" name="Group 446"/>
          <p:cNvGrpSpPr/>
          <p:nvPr/>
        </p:nvGrpSpPr>
        <p:grpSpPr>
          <a:xfrm>
            <a:off x="2810105" y="3847945"/>
            <a:ext cx="818491" cy="666436"/>
            <a:chOff x="2484614" y="0"/>
            <a:chExt cx="818491" cy="666436"/>
          </a:xfrm>
        </p:grpSpPr>
        <p:grpSp>
          <p:nvGrpSpPr>
            <p:cNvPr id="448" name="Group 447"/>
            <p:cNvGrpSpPr/>
            <p:nvPr/>
          </p:nvGrpSpPr>
          <p:grpSpPr>
            <a:xfrm>
              <a:off x="2548114" y="0"/>
              <a:ext cx="691491" cy="666436"/>
              <a:chOff x="5096228" y="3453476"/>
              <a:chExt cx="691491" cy="666436"/>
            </a:xfrm>
          </p:grpSpPr>
          <p:grpSp>
            <p:nvGrpSpPr>
              <p:cNvPr id="451" name="Group 450"/>
              <p:cNvGrpSpPr/>
              <p:nvPr/>
            </p:nvGrpSpPr>
            <p:grpSpPr>
              <a:xfrm>
                <a:off x="5096228" y="3453476"/>
                <a:ext cx="691491" cy="227770"/>
                <a:chOff x="77788" y="1938338"/>
                <a:chExt cx="1744662" cy="574675"/>
              </a:xfrm>
            </p:grpSpPr>
            <p:sp>
              <p:nvSpPr>
                <p:cNvPr id="453" name="Freeform 22"/>
                <p:cNvSpPr>
                  <a:spLocks noChangeArrowheads="1"/>
                </p:cNvSpPr>
                <p:nvPr/>
              </p:nvSpPr>
              <p:spPr bwMode="auto">
                <a:xfrm>
                  <a:off x="77788" y="1938338"/>
                  <a:ext cx="1744662" cy="574675"/>
                </a:xfrm>
                <a:custGeom>
                  <a:avLst/>
                  <a:gdLst>
                    <a:gd name="T0" fmla="*/ 4656 w 4845"/>
                    <a:gd name="T1" fmla="*/ 1594 h 1595"/>
                    <a:gd name="T2" fmla="*/ 4656 w 4845"/>
                    <a:gd name="T3" fmla="*/ 1594 h 1595"/>
                    <a:gd name="T4" fmla="*/ 188 w 4845"/>
                    <a:gd name="T5" fmla="*/ 1594 h 1595"/>
                    <a:gd name="T6" fmla="*/ 0 w 4845"/>
                    <a:gd name="T7" fmla="*/ 1407 h 1595"/>
                    <a:gd name="T8" fmla="*/ 0 w 4845"/>
                    <a:gd name="T9" fmla="*/ 188 h 1595"/>
                    <a:gd name="T10" fmla="*/ 188 w 4845"/>
                    <a:gd name="T11" fmla="*/ 0 h 1595"/>
                    <a:gd name="T12" fmla="*/ 4656 w 4845"/>
                    <a:gd name="T13" fmla="*/ 0 h 1595"/>
                    <a:gd name="T14" fmla="*/ 4844 w 4845"/>
                    <a:gd name="T15" fmla="*/ 188 h 1595"/>
                    <a:gd name="T16" fmla="*/ 4844 w 4845"/>
                    <a:gd name="T17" fmla="*/ 1407 h 1595"/>
                    <a:gd name="T18" fmla="*/ 4656 w 4845"/>
                    <a:gd name="T19" fmla="*/ 1594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45" h="1595">
                      <a:moveTo>
                        <a:pt x="4656" y="1594"/>
                      </a:moveTo>
                      <a:lnTo>
                        <a:pt x="4656" y="1594"/>
                      </a:lnTo>
                      <a:cubicBezTo>
                        <a:pt x="188" y="1594"/>
                        <a:pt x="188" y="1594"/>
                        <a:pt x="188" y="1594"/>
                      </a:cubicBezTo>
                      <a:cubicBezTo>
                        <a:pt x="94" y="1594"/>
                        <a:pt x="0" y="1500"/>
                        <a:pt x="0" y="1407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94"/>
                        <a:pt x="94" y="0"/>
                        <a:pt x="188" y="0"/>
                      </a:cubicBezTo>
                      <a:cubicBezTo>
                        <a:pt x="4656" y="0"/>
                        <a:pt x="4656" y="0"/>
                        <a:pt x="4656" y="0"/>
                      </a:cubicBezTo>
                      <a:cubicBezTo>
                        <a:pt x="4781" y="0"/>
                        <a:pt x="4844" y="94"/>
                        <a:pt x="4844" y="188"/>
                      </a:cubicBezTo>
                      <a:cubicBezTo>
                        <a:pt x="4844" y="1407"/>
                        <a:pt x="4844" y="1407"/>
                        <a:pt x="4844" y="1407"/>
                      </a:cubicBezTo>
                      <a:cubicBezTo>
                        <a:pt x="4844" y="1500"/>
                        <a:pt x="4781" y="1594"/>
                        <a:pt x="4656" y="1594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4" name="Freeform 23"/>
                <p:cNvSpPr>
                  <a:spLocks noChangeArrowheads="1"/>
                </p:cNvSpPr>
                <p:nvPr/>
              </p:nvSpPr>
              <p:spPr bwMode="auto">
                <a:xfrm>
                  <a:off x="212725" y="2163763"/>
                  <a:ext cx="415925" cy="101600"/>
                </a:xfrm>
                <a:custGeom>
                  <a:avLst/>
                  <a:gdLst>
                    <a:gd name="T0" fmla="*/ 1094 w 1157"/>
                    <a:gd name="T1" fmla="*/ 282 h 283"/>
                    <a:gd name="T2" fmla="*/ 1094 w 1157"/>
                    <a:gd name="T3" fmla="*/ 282 h 283"/>
                    <a:gd name="T4" fmla="*/ 63 w 1157"/>
                    <a:gd name="T5" fmla="*/ 282 h 283"/>
                    <a:gd name="T6" fmla="*/ 0 w 1157"/>
                    <a:gd name="T7" fmla="*/ 219 h 283"/>
                    <a:gd name="T8" fmla="*/ 0 w 1157"/>
                    <a:gd name="T9" fmla="*/ 63 h 283"/>
                    <a:gd name="T10" fmla="*/ 63 w 1157"/>
                    <a:gd name="T11" fmla="*/ 0 h 283"/>
                    <a:gd name="T12" fmla="*/ 1094 w 1157"/>
                    <a:gd name="T13" fmla="*/ 0 h 283"/>
                    <a:gd name="T14" fmla="*/ 1156 w 1157"/>
                    <a:gd name="T15" fmla="*/ 63 h 283"/>
                    <a:gd name="T16" fmla="*/ 1156 w 1157"/>
                    <a:gd name="T17" fmla="*/ 219 h 283"/>
                    <a:gd name="T18" fmla="*/ 1094 w 1157"/>
                    <a:gd name="T19" fmla="*/ 282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57" h="283">
                      <a:moveTo>
                        <a:pt x="1094" y="282"/>
                      </a:moveTo>
                      <a:lnTo>
                        <a:pt x="1094" y="282"/>
                      </a:lnTo>
                      <a:cubicBezTo>
                        <a:pt x="63" y="282"/>
                        <a:pt x="63" y="282"/>
                        <a:pt x="63" y="282"/>
                      </a:cubicBezTo>
                      <a:cubicBezTo>
                        <a:pt x="31" y="282"/>
                        <a:pt x="0" y="250"/>
                        <a:pt x="0" y="219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0" y="32"/>
                        <a:pt x="31" y="0"/>
                        <a:pt x="63" y="0"/>
                      </a:cubicBezTo>
                      <a:cubicBezTo>
                        <a:pt x="1094" y="0"/>
                        <a:pt x="1094" y="0"/>
                        <a:pt x="1094" y="0"/>
                      </a:cubicBezTo>
                      <a:cubicBezTo>
                        <a:pt x="1125" y="0"/>
                        <a:pt x="1156" y="32"/>
                        <a:pt x="1156" y="63"/>
                      </a:cubicBezTo>
                      <a:cubicBezTo>
                        <a:pt x="1156" y="219"/>
                        <a:pt x="1156" y="219"/>
                        <a:pt x="1156" y="219"/>
                      </a:cubicBezTo>
                      <a:cubicBezTo>
                        <a:pt x="1156" y="250"/>
                        <a:pt x="1125" y="282"/>
                        <a:pt x="1094" y="282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55" name="Freeform 24"/>
                <p:cNvSpPr>
                  <a:spLocks noChangeArrowheads="1"/>
                </p:cNvSpPr>
                <p:nvPr/>
              </p:nvSpPr>
              <p:spPr bwMode="auto">
                <a:xfrm>
                  <a:off x="719138" y="2422525"/>
                  <a:ext cx="393700" cy="90488"/>
                </a:xfrm>
                <a:custGeom>
                  <a:avLst/>
                  <a:gdLst>
                    <a:gd name="T0" fmla="*/ 0 w 1095"/>
                    <a:gd name="T1" fmla="*/ 250 h 251"/>
                    <a:gd name="T2" fmla="*/ 0 w 1095"/>
                    <a:gd name="T3" fmla="*/ 250 h 251"/>
                    <a:gd name="T4" fmla="*/ 188 w 1095"/>
                    <a:gd name="T5" fmla="*/ 31 h 251"/>
                    <a:gd name="T6" fmla="*/ 250 w 1095"/>
                    <a:gd name="T7" fmla="*/ 0 h 251"/>
                    <a:gd name="T8" fmla="*/ 1032 w 1095"/>
                    <a:gd name="T9" fmla="*/ 0 h 251"/>
                    <a:gd name="T10" fmla="*/ 1094 w 1095"/>
                    <a:gd name="T11" fmla="*/ 94 h 251"/>
                    <a:gd name="T12" fmla="*/ 1094 w 1095"/>
                    <a:gd name="T13" fmla="*/ 219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95" h="251">
                      <a:moveTo>
                        <a:pt x="0" y="250"/>
                      </a:moveTo>
                      <a:lnTo>
                        <a:pt x="0" y="250"/>
                      </a:lnTo>
                      <a:cubicBezTo>
                        <a:pt x="188" y="31"/>
                        <a:pt x="188" y="31"/>
                        <a:pt x="188" y="31"/>
                      </a:cubicBezTo>
                      <a:cubicBezTo>
                        <a:pt x="188" y="0"/>
                        <a:pt x="219" y="0"/>
                        <a:pt x="250" y="0"/>
                      </a:cubicBezTo>
                      <a:cubicBezTo>
                        <a:pt x="1032" y="0"/>
                        <a:pt x="1032" y="0"/>
                        <a:pt x="1032" y="0"/>
                      </a:cubicBezTo>
                      <a:cubicBezTo>
                        <a:pt x="1063" y="0"/>
                        <a:pt x="1094" y="31"/>
                        <a:pt x="1094" y="94"/>
                      </a:cubicBezTo>
                      <a:cubicBezTo>
                        <a:pt x="1094" y="219"/>
                        <a:pt x="1094" y="219"/>
                        <a:pt x="1094" y="219"/>
                      </a:cubicBezTo>
                    </a:path>
                  </a:pathLst>
                </a:custGeom>
                <a:noFill/>
                <a:ln w="12700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56" name="Oval 455"/>
                <p:cNvSpPr/>
                <p:nvPr/>
              </p:nvSpPr>
              <p:spPr bwMode="auto">
                <a:xfrm>
                  <a:off x="1250948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57" name="Oval 456"/>
                <p:cNvSpPr/>
                <p:nvPr/>
              </p:nvSpPr>
              <p:spPr bwMode="auto">
                <a:xfrm>
                  <a:off x="1363132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58" name="Oval 457"/>
                <p:cNvSpPr/>
                <p:nvPr/>
              </p:nvSpPr>
              <p:spPr bwMode="auto">
                <a:xfrm>
                  <a:off x="1475315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59" name="Oval 458"/>
                <p:cNvSpPr/>
                <p:nvPr/>
              </p:nvSpPr>
              <p:spPr bwMode="auto">
                <a:xfrm>
                  <a:off x="1587499" y="2119311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60" name="Oval 459"/>
                <p:cNvSpPr/>
                <p:nvPr/>
              </p:nvSpPr>
              <p:spPr bwMode="auto">
                <a:xfrm>
                  <a:off x="1250948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61" name="Oval 460"/>
                <p:cNvSpPr/>
                <p:nvPr/>
              </p:nvSpPr>
              <p:spPr bwMode="auto">
                <a:xfrm>
                  <a:off x="1363132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62" name="Oval 461"/>
                <p:cNvSpPr/>
                <p:nvPr/>
              </p:nvSpPr>
              <p:spPr bwMode="auto">
                <a:xfrm>
                  <a:off x="1475315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  <p:sp>
              <p:nvSpPr>
                <p:cNvPr id="463" name="Oval 462"/>
                <p:cNvSpPr/>
                <p:nvPr/>
              </p:nvSpPr>
              <p:spPr bwMode="auto">
                <a:xfrm>
                  <a:off x="1587499" y="2227262"/>
                  <a:ext cx="66676" cy="6921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 dirty="0">
                    <a:ln>
                      <a:noFill/>
                    </a:ln>
                    <a:effectLst/>
                    <a:latin typeface="Arial" charset="0"/>
                    <a:ea typeface="SimSun" charset="0"/>
                    <a:cs typeface="SimSun" charset="0"/>
                  </a:endParaRPr>
                </a:p>
              </p:txBody>
            </p:sp>
          </p:grpSp>
          <p:sp>
            <p:nvSpPr>
              <p:cNvPr id="452" name="TextBox 451"/>
              <p:cNvSpPr txBox="1"/>
              <p:nvPr/>
            </p:nvSpPr>
            <p:spPr>
              <a:xfrm>
                <a:off x="5099733" y="3750580"/>
                <a:ext cx="6844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/>
                  <a:t>Citrix ADC/</a:t>
                </a:r>
                <a:br>
                  <a:rPr lang="en-US" sz="1200" dirty="0"/>
                </a:br>
                <a:r>
                  <a:rPr lang="en-US" sz="1200" dirty="0"/>
                  <a:t>Gateway</a:t>
                </a:r>
              </a:p>
            </p:txBody>
          </p:sp>
        </p:grpSp>
        <p:sp>
          <p:nvSpPr>
            <p:cNvPr id="450" name="Rectangle 449"/>
            <p:cNvSpPr/>
            <p:nvPr/>
          </p:nvSpPr>
          <p:spPr>
            <a:xfrm>
              <a:off x="2484614" y="0"/>
              <a:ext cx="818491" cy="2277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5213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603">
            <a:extLst>
              <a:ext uri="{FF2B5EF4-FFF2-40B4-BE49-F238E27FC236}">
                <a16:creationId xmlns:a16="http://schemas.microsoft.com/office/drawing/2014/main" id="{6DA71835-CDFC-450F-A8BA-583FDE3AD62F}"/>
              </a:ext>
            </a:extLst>
          </p:cNvPr>
          <p:cNvSpPr/>
          <p:nvPr/>
        </p:nvSpPr>
        <p:spPr>
          <a:xfrm>
            <a:off x="9047710" y="2962431"/>
            <a:ext cx="3019151" cy="3814371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5A6B86"/>
                </a:solidFill>
              </a:rPr>
              <a:t>Corporate Datacenter </a:t>
            </a:r>
            <a:br>
              <a:rPr lang="en-US" sz="1050" dirty="0">
                <a:solidFill>
                  <a:srgbClr val="5A6B86"/>
                </a:solidFill>
              </a:rPr>
            </a:br>
            <a:r>
              <a:rPr lang="en-US" sz="1050" dirty="0">
                <a:solidFill>
                  <a:srgbClr val="5A6B86"/>
                </a:solidFill>
              </a:rPr>
              <a:t>(Citrix Cloud ‘Resource Location’)</a:t>
            </a:r>
          </a:p>
        </p:txBody>
      </p:sp>
      <p:pic>
        <p:nvPicPr>
          <p:cNvPr id="605" name="Graphic 604">
            <a:extLst>
              <a:ext uri="{FF2B5EF4-FFF2-40B4-BE49-F238E27FC236}">
                <a16:creationId xmlns:a16="http://schemas.microsoft.com/office/drawing/2014/main" id="{2A51DF24-7302-4332-B227-53A19A513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710" y="2958702"/>
            <a:ext cx="274320" cy="27432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E0427FE9-2F65-4EEC-A495-13584D7F7C01}"/>
              </a:ext>
            </a:extLst>
          </p:cNvPr>
          <p:cNvGrpSpPr/>
          <p:nvPr/>
        </p:nvGrpSpPr>
        <p:grpSpPr>
          <a:xfrm>
            <a:off x="9494378" y="5390428"/>
            <a:ext cx="1324855" cy="1173582"/>
            <a:chOff x="9265728" y="5461339"/>
            <a:chExt cx="1324855" cy="1173582"/>
          </a:xfrm>
        </p:grpSpPr>
        <p:grpSp>
          <p:nvGrpSpPr>
            <p:cNvPr id="698" name="Group 697">
              <a:extLst>
                <a:ext uri="{FF2B5EF4-FFF2-40B4-BE49-F238E27FC236}">
                  <a16:creationId xmlns:a16="http://schemas.microsoft.com/office/drawing/2014/main" id="{F101057F-D2C9-48B3-A1EA-A7C3784D28A4}"/>
                </a:ext>
              </a:extLst>
            </p:cNvPr>
            <p:cNvGrpSpPr/>
            <p:nvPr/>
          </p:nvGrpSpPr>
          <p:grpSpPr>
            <a:xfrm>
              <a:off x="9462358" y="5461339"/>
              <a:ext cx="939462" cy="888861"/>
              <a:chOff x="9545771" y="3892546"/>
              <a:chExt cx="939462" cy="888861"/>
            </a:xfrm>
          </p:grpSpPr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A8A5EDEE-8A16-46FD-B6D1-D6851767DBC8}"/>
                  </a:ext>
                </a:extLst>
              </p:cNvPr>
              <p:cNvGrpSpPr/>
              <p:nvPr/>
            </p:nvGrpSpPr>
            <p:grpSpPr>
              <a:xfrm>
                <a:off x="9545771" y="3892546"/>
                <a:ext cx="365760" cy="365760"/>
                <a:chOff x="5921375" y="84138"/>
                <a:chExt cx="3013075" cy="2963862"/>
              </a:xfrm>
            </p:grpSpPr>
            <p:sp>
              <p:nvSpPr>
                <p:cNvPr id="770" name="Freeform 1">
                  <a:extLst>
                    <a:ext uri="{FF2B5EF4-FFF2-40B4-BE49-F238E27FC236}">
                      <a16:creationId xmlns:a16="http://schemas.microsoft.com/office/drawing/2014/main" id="{FC9F846F-BA09-4981-938D-CD88FBF73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" name="Freeform 2">
                  <a:extLst>
                    <a:ext uri="{FF2B5EF4-FFF2-40B4-BE49-F238E27FC236}">
                      <a16:creationId xmlns:a16="http://schemas.microsoft.com/office/drawing/2014/main" id="{29632CE4-5E2B-4842-A7BE-800D73AF5F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2" name="Freeform 3">
                  <a:extLst>
                    <a:ext uri="{FF2B5EF4-FFF2-40B4-BE49-F238E27FC236}">
                      <a16:creationId xmlns:a16="http://schemas.microsoft.com/office/drawing/2014/main" id="{12637F54-B5FC-4690-98D6-1BC8A7FA4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3" name="Freeform 4">
                  <a:extLst>
                    <a:ext uri="{FF2B5EF4-FFF2-40B4-BE49-F238E27FC236}">
                      <a16:creationId xmlns:a16="http://schemas.microsoft.com/office/drawing/2014/main" id="{5C1D8100-3734-45A3-B72B-9774B1D91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4" name="Freeform 5">
                  <a:extLst>
                    <a:ext uri="{FF2B5EF4-FFF2-40B4-BE49-F238E27FC236}">
                      <a16:creationId xmlns:a16="http://schemas.microsoft.com/office/drawing/2014/main" id="{A46A9FF6-E2DA-4ADC-B107-C0B9152F2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5" name="Freeform 6">
                  <a:extLst>
                    <a:ext uri="{FF2B5EF4-FFF2-40B4-BE49-F238E27FC236}">
                      <a16:creationId xmlns:a16="http://schemas.microsoft.com/office/drawing/2014/main" id="{9455C02F-0EF0-4206-BD74-F5AD738FC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6" name="Line 7">
                  <a:extLst>
                    <a:ext uri="{FF2B5EF4-FFF2-40B4-BE49-F238E27FC236}">
                      <a16:creationId xmlns:a16="http://schemas.microsoft.com/office/drawing/2014/main" id="{ECF57D23-1D63-4B89-866D-B8C4B46EF0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" name="Line 8">
                  <a:extLst>
                    <a:ext uri="{FF2B5EF4-FFF2-40B4-BE49-F238E27FC236}">
                      <a16:creationId xmlns:a16="http://schemas.microsoft.com/office/drawing/2014/main" id="{188DEB97-8700-46B8-93CB-FF9142CB1B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" name="Freeform 9">
                  <a:extLst>
                    <a:ext uri="{FF2B5EF4-FFF2-40B4-BE49-F238E27FC236}">
                      <a16:creationId xmlns:a16="http://schemas.microsoft.com/office/drawing/2014/main" id="{8DE93BC2-3318-45B3-9390-5D77552DE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" name="Freeform 10">
                  <a:extLst>
                    <a:ext uri="{FF2B5EF4-FFF2-40B4-BE49-F238E27FC236}">
                      <a16:creationId xmlns:a16="http://schemas.microsoft.com/office/drawing/2014/main" id="{3890B09F-404C-4AEC-9CF4-6CB5779A4C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0" name="Line 11">
                  <a:extLst>
                    <a:ext uri="{FF2B5EF4-FFF2-40B4-BE49-F238E27FC236}">
                      <a16:creationId xmlns:a16="http://schemas.microsoft.com/office/drawing/2014/main" id="{B8444F84-666A-4179-B25A-4B111D2E95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" name="Line 12">
                  <a:extLst>
                    <a:ext uri="{FF2B5EF4-FFF2-40B4-BE49-F238E27FC236}">
                      <a16:creationId xmlns:a16="http://schemas.microsoft.com/office/drawing/2014/main" id="{7160623D-D233-4621-AF52-E422E88C1D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2" name="Freeform 13">
                  <a:extLst>
                    <a:ext uri="{FF2B5EF4-FFF2-40B4-BE49-F238E27FC236}">
                      <a16:creationId xmlns:a16="http://schemas.microsoft.com/office/drawing/2014/main" id="{942184C2-84D8-4FDE-934C-813A03DC3C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3" name="Freeform 14">
                  <a:extLst>
                    <a:ext uri="{FF2B5EF4-FFF2-40B4-BE49-F238E27FC236}">
                      <a16:creationId xmlns:a16="http://schemas.microsoft.com/office/drawing/2014/main" id="{6F27EF42-5A4E-4C01-A0E0-36E0710DF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4" name="Line 15">
                  <a:extLst>
                    <a:ext uri="{FF2B5EF4-FFF2-40B4-BE49-F238E27FC236}">
                      <a16:creationId xmlns:a16="http://schemas.microsoft.com/office/drawing/2014/main" id="{26332A2E-019D-4077-8C1B-2713D65465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5" name="Line 16">
                  <a:extLst>
                    <a:ext uri="{FF2B5EF4-FFF2-40B4-BE49-F238E27FC236}">
                      <a16:creationId xmlns:a16="http://schemas.microsoft.com/office/drawing/2014/main" id="{E29772A3-BD54-476D-BE92-A921D341CB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6" name="Freeform 17">
                  <a:extLst>
                    <a:ext uri="{FF2B5EF4-FFF2-40B4-BE49-F238E27FC236}">
                      <a16:creationId xmlns:a16="http://schemas.microsoft.com/office/drawing/2014/main" id="{B3EFF6FA-4A66-4CCF-BEB5-7D3EF65C3D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" name="Freeform 18">
                  <a:extLst>
                    <a:ext uri="{FF2B5EF4-FFF2-40B4-BE49-F238E27FC236}">
                      <a16:creationId xmlns:a16="http://schemas.microsoft.com/office/drawing/2014/main" id="{3425AE56-D14E-434C-BA27-02EED9947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8" name="Line 19">
                  <a:extLst>
                    <a:ext uri="{FF2B5EF4-FFF2-40B4-BE49-F238E27FC236}">
                      <a16:creationId xmlns:a16="http://schemas.microsoft.com/office/drawing/2014/main" id="{FF7004EF-C16E-4C17-83FA-99D07139E5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" name="Line 20">
                  <a:extLst>
                    <a:ext uri="{FF2B5EF4-FFF2-40B4-BE49-F238E27FC236}">
                      <a16:creationId xmlns:a16="http://schemas.microsoft.com/office/drawing/2014/main" id="{D6613FF4-1EF3-41EC-AE50-590935B1C5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268F052D-7D75-44D8-86F4-FC45B9F22CF0}"/>
                  </a:ext>
                </a:extLst>
              </p:cNvPr>
              <p:cNvGrpSpPr/>
              <p:nvPr/>
            </p:nvGrpSpPr>
            <p:grpSpPr>
              <a:xfrm>
                <a:off x="9545771" y="4415647"/>
                <a:ext cx="365760" cy="365760"/>
                <a:chOff x="798513" y="74613"/>
                <a:chExt cx="3116262" cy="3222625"/>
              </a:xfrm>
            </p:grpSpPr>
            <p:sp>
              <p:nvSpPr>
                <p:cNvPr id="755" name="Freeform 23">
                  <a:extLst>
                    <a:ext uri="{FF2B5EF4-FFF2-40B4-BE49-F238E27FC236}">
                      <a16:creationId xmlns:a16="http://schemas.microsoft.com/office/drawing/2014/main" id="{24CA9392-D897-4A98-9B09-0C80BBF62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738" y="1944688"/>
                  <a:ext cx="279400" cy="268287"/>
                </a:xfrm>
                <a:custGeom>
                  <a:avLst/>
                  <a:gdLst>
                    <a:gd name="T0" fmla="*/ 400 w 774"/>
                    <a:gd name="T1" fmla="*/ 746 h 747"/>
                    <a:gd name="T2" fmla="*/ 400 w 774"/>
                    <a:gd name="T3" fmla="*/ 746 h 747"/>
                    <a:gd name="T4" fmla="*/ 400 w 774"/>
                    <a:gd name="T5" fmla="*/ 746 h 747"/>
                    <a:gd name="T6" fmla="*/ 0 w 774"/>
                    <a:gd name="T7" fmla="*/ 373 h 747"/>
                    <a:gd name="T8" fmla="*/ 0 w 774"/>
                    <a:gd name="T9" fmla="*/ 373 h 747"/>
                    <a:gd name="T10" fmla="*/ 400 w 774"/>
                    <a:gd name="T11" fmla="*/ 0 h 747"/>
                    <a:gd name="T12" fmla="*/ 400 w 774"/>
                    <a:gd name="T13" fmla="*/ 0 h 747"/>
                    <a:gd name="T14" fmla="*/ 773 w 774"/>
                    <a:gd name="T15" fmla="*/ 373 h 747"/>
                    <a:gd name="T16" fmla="*/ 773 w 774"/>
                    <a:gd name="T17" fmla="*/ 373 h 747"/>
                    <a:gd name="T18" fmla="*/ 400 w 774"/>
                    <a:gd name="T19" fmla="*/ 746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4" h="747">
                      <a:moveTo>
                        <a:pt x="400" y="746"/>
                      </a:moveTo>
                      <a:lnTo>
                        <a:pt x="400" y="746"/>
                      </a:lnTo>
                      <a:lnTo>
                        <a:pt x="400" y="746"/>
                      </a:lnTo>
                      <a:cubicBezTo>
                        <a:pt x="187" y="746"/>
                        <a:pt x="0" y="586"/>
                        <a:pt x="0" y="373"/>
                      </a:cubicBezTo>
                      <a:lnTo>
                        <a:pt x="0" y="373"/>
                      </a:lnTo>
                      <a:cubicBezTo>
                        <a:pt x="0" y="160"/>
                        <a:pt x="187" y="0"/>
                        <a:pt x="400" y="0"/>
                      </a:cubicBezTo>
                      <a:lnTo>
                        <a:pt x="400" y="0"/>
                      </a:lnTo>
                      <a:cubicBezTo>
                        <a:pt x="613" y="0"/>
                        <a:pt x="773" y="160"/>
                        <a:pt x="773" y="373"/>
                      </a:cubicBezTo>
                      <a:lnTo>
                        <a:pt x="773" y="373"/>
                      </a:lnTo>
                      <a:cubicBezTo>
                        <a:pt x="773" y="586"/>
                        <a:pt x="613" y="746"/>
                        <a:pt x="400" y="74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6" name="Line 24">
                  <a:extLst>
                    <a:ext uri="{FF2B5EF4-FFF2-40B4-BE49-F238E27FC236}">
                      <a16:creationId xmlns:a16="http://schemas.microsoft.com/office/drawing/2014/main" id="{CC457580-6F42-4614-A707-BF5B5E890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62200" y="1617663"/>
                  <a:ext cx="1588" cy="309562"/>
                </a:xfrm>
                <a:prstGeom prst="line">
                  <a:avLst/>
                </a:pr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" name="Freeform 25">
                  <a:extLst>
                    <a:ext uri="{FF2B5EF4-FFF2-40B4-BE49-F238E27FC236}">
                      <a16:creationId xmlns:a16="http://schemas.microsoft.com/office/drawing/2014/main" id="{48C5849F-C116-4017-93C9-E3D2C2BF7F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4800" y="74613"/>
                  <a:ext cx="1563688" cy="1563687"/>
                </a:xfrm>
                <a:custGeom>
                  <a:avLst/>
                  <a:gdLst>
                    <a:gd name="T0" fmla="*/ 2186 w 4345"/>
                    <a:gd name="T1" fmla="*/ 0 h 4345"/>
                    <a:gd name="T2" fmla="*/ 2186 w 4345"/>
                    <a:gd name="T3" fmla="*/ 0 h 4345"/>
                    <a:gd name="T4" fmla="*/ 0 w 4345"/>
                    <a:gd name="T5" fmla="*/ 2185 h 4345"/>
                    <a:gd name="T6" fmla="*/ 2186 w 4345"/>
                    <a:gd name="T7" fmla="*/ 4344 h 4345"/>
                    <a:gd name="T8" fmla="*/ 4344 w 4345"/>
                    <a:gd name="T9" fmla="*/ 2185 h 4345"/>
                    <a:gd name="T10" fmla="*/ 2186 w 4345"/>
                    <a:gd name="T11" fmla="*/ 0 h 4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45" h="4345">
                      <a:moveTo>
                        <a:pt x="2186" y="0"/>
                      </a:moveTo>
                      <a:lnTo>
                        <a:pt x="2186" y="0"/>
                      </a:lnTo>
                      <a:cubicBezTo>
                        <a:pt x="987" y="0"/>
                        <a:pt x="0" y="987"/>
                        <a:pt x="0" y="2185"/>
                      </a:cubicBezTo>
                      <a:cubicBezTo>
                        <a:pt x="0" y="3358"/>
                        <a:pt x="987" y="4344"/>
                        <a:pt x="2186" y="4344"/>
                      </a:cubicBezTo>
                      <a:cubicBezTo>
                        <a:pt x="3358" y="4344"/>
                        <a:pt x="4344" y="3358"/>
                        <a:pt x="4344" y="2185"/>
                      </a:cubicBezTo>
                      <a:cubicBezTo>
                        <a:pt x="4344" y="987"/>
                        <a:pt x="3358" y="0"/>
                        <a:pt x="2186" y="0"/>
                      </a:cubicBezTo>
                    </a:path>
                  </a:pathLst>
                </a:custGeom>
                <a:noFill/>
                <a:ln w="3175" cap="flat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8" name="Freeform 26">
                  <a:extLst>
                    <a:ext uri="{FF2B5EF4-FFF2-40B4-BE49-F238E27FC236}">
                      <a16:creationId xmlns:a16="http://schemas.microsoft.com/office/drawing/2014/main" id="{EEEFFD15-A130-45ED-8EA3-7EAD7D28E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1825" y="419100"/>
                  <a:ext cx="892175" cy="892175"/>
                </a:xfrm>
                <a:custGeom>
                  <a:avLst/>
                  <a:gdLst>
                    <a:gd name="T0" fmla="*/ 2478 w 2479"/>
                    <a:gd name="T1" fmla="*/ 0 h 2480"/>
                    <a:gd name="T2" fmla="*/ 2478 w 2479"/>
                    <a:gd name="T3" fmla="*/ 2479 h 2480"/>
                    <a:gd name="T4" fmla="*/ 0 w 2479"/>
                    <a:gd name="T5" fmla="*/ 2132 h 2480"/>
                    <a:gd name="T6" fmla="*/ 0 w 2479"/>
                    <a:gd name="T7" fmla="*/ 347 h 2480"/>
                    <a:gd name="T8" fmla="*/ 2478 w 2479"/>
                    <a:gd name="T9" fmla="*/ 0 h 2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9" h="2480">
                      <a:moveTo>
                        <a:pt x="2478" y="0"/>
                      </a:moveTo>
                      <a:lnTo>
                        <a:pt x="2478" y="2479"/>
                      </a:lnTo>
                      <a:lnTo>
                        <a:pt x="0" y="2132"/>
                      </a:lnTo>
                      <a:lnTo>
                        <a:pt x="0" y="347"/>
                      </a:lnTo>
                      <a:lnTo>
                        <a:pt x="2478" y="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59" name="Line 27">
                  <a:extLst>
                    <a:ext uri="{FF2B5EF4-FFF2-40B4-BE49-F238E27FC236}">
                      <a16:creationId xmlns:a16="http://schemas.microsoft.com/office/drawing/2014/main" id="{0231E2A6-AB73-4984-A69E-1E67F9AA77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74888" y="493713"/>
                  <a:ext cx="1587" cy="74295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0" name="Line 28">
                  <a:extLst>
                    <a:ext uri="{FF2B5EF4-FFF2-40B4-BE49-F238E27FC236}">
                      <a16:creationId xmlns:a16="http://schemas.microsoft.com/office/drawing/2014/main" id="{56261D1B-FED9-419A-8C7F-9B6DB6F471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1825" y="860425"/>
                  <a:ext cx="892175" cy="158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1" name="Line 29">
                  <a:extLst>
                    <a:ext uri="{FF2B5EF4-FFF2-40B4-BE49-F238E27FC236}">
                      <a16:creationId xmlns:a16="http://schemas.microsoft.com/office/drawing/2014/main" id="{6CC697DA-3AD4-4E04-ABAA-9D3A79FB5D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2675" y="2212975"/>
                  <a:ext cx="1588" cy="355600"/>
                </a:xfrm>
                <a:prstGeom prst="line">
                  <a:avLst/>
                </a:pr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" name="Freeform 30">
                  <a:extLst>
                    <a:ext uri="{FF2B5EF4-FFF2-40B4-BE49-F238E27FC236}">
                      <a16:creationId xmlns:a16="http://schemas.microsoft.com/office/drawing/2014/main" id="{0EB76C37-8AE8-42AB-BA3B-773C1B3BD4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525" y="2098675"/>
                  <a:ext cx="1084263" cy="450850"/>
                </a:xfrm>
                <a:custGeom>
                  <a:avLst/>
                  <a:gdLst>
                    <a:gd name="T0" fmla="*/ 3012 w 3013"/>
                    <a:gd name="T1" fmla="*/ 0 h 1254"/>
                    <a:gd name="T2" fmla="*/ 3012 w 3013"/>
                    <a:gd name="T3" fmla="*/ 0 h 1254"/>
                    <a:gd name="T4" fmla="*/ 400 w 3013"/>
                    <a:gd name="T5" fmla="*/ 0 h 1254"/>
                    <a:gd name="T6" fmla="*/ 0 w 3013"/>
                    <a:gd name="T7" fmla="*/ 400 h 1254"/>
                    <a:gd name="T8" fmla="*/ 0 w 3013"/>
                    <a:gd name="T9" fmla="*/ 1253 h 1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13" h="1254">
                      <a:moveTo>
                        <a:pt x="3012" y="0"/>
                      </a:moveTo>
                      <a:lnTo>
                        <a:pt x="3012" y="0"/>
                      </a:lnTo>
                      <a:cubicBezTo>
                        <a:pt x="400" y="0"/>
                        <a:pt x="400" y="0"/>
                        <a:pt x="400" y="0"/>
                      </a:cubicBezTo>
                      <a:cubicBezTo>
                        <a:pt x="187" y="0"/>
                        <a:pt x="0" y="160"/>
                        <a:pt x="0" y="400"/>
                      </a:cubicBezTo>
                      <a:cubicBezTo>
                        <a:pt x="0" y="1253"/>
                        <a:pt x="0" y="1253"/>
                        <a:pt x="0" y="125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" name="Freeform 31">
                  <a:extLst>
                    <a:ext uri="{FF2B5EF4-FFF2-40B4-BE49-F238E27FC236}">
                      <a16:creationId xmlns:a16="http://schemas.microsoft.com/office/drawing/2014/main" id="{D4F0EE8A-BAB6-4F88-B8B2-88AD11CF50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975" y="2098675"/>
                  <a:ext cx="1074738" cy="450850"/>
                </a:xfrm>
                <a:custGeom>
                  <a:avLst/>
                  <a:gdLst>
                    <a:gd name="T0" fmla="*/ 0 w 2986"/>
                    <a:gd name="T1" fmla="*/ 0 h 1254"/>
                    <a:gd name="T2" fmla="*/ 0 w 2986"/>
                    <a:gd name="T3" fmla="*/ 0 h 1254"/>
                    <a:gd name="T4" fmla="*/ 2585 w 2986"/>
                    <a:gd name="T5" fmla="*/ 0 h 1254"/>
                    <a:gd name="T6" fmla="*/ 2985 w 2986"/>
                    <a:gd name="T7" fmla="*/ 400 h 1254"/>
                    <a:gd name="T8" fmla="*/ 2985 w 2986"/>
                    <a:gd name="T9" fmla="*/ 1253 h 1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86" h="125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585" y="0"/>
                        <a:pt x="2585" y="0"/>
                        <a:pt x="2585" y="0"/>
                      </a:cubicBezTo>
                      <a:cubicBezTo>
                        <a:pt x="2798" y="0"/>
                        <a:pt x="2985" y="160"/>
                        <a:pt x="2985" y="400"/>
                      </a:cubicBezTo>
                      <a:cubicBezTo>
                        <a:pt x="2985" y="1253"/>
                        <a:pt x="2985" y="1253"/>
                        <a:pt x="2985" y="125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" name="Freeform 32">
                  <a:extLst>
                    <a:ext uri="{FF2B5EF4-FFF2-40B4-BE49-F238E27FC236}">
                      <a16:creationId xmlns:a16="http://schemas.microsoft.com/office/drawing/2014/main" id="{3C011CA4-DBA8-4140-AC51-623E0F875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075" y="2549525"/>
                  <a:ext cx="365125" cy="365125"/>
                </a:xfrm>
                <a:custGeom>
                  <a:avLst/>
                  <a:gdLst>
                    <a:gd name="T0" fmla="*/ 1012 w 1013"/>
                    <a:gd name="T1" fmla="*/ 506 h 1013"/>
                    <a:gd name="T2" fmla="*/ 1012 w 1013"/>
                    <a:gd name="T3" fmla="*/ 506 h 1013"/>
                    <a:gd name="T4" fmla="*/ 506 w 1013"/>
                    <a:gd name="T5" fmla="*/ 1012 h 1013"/>
                    <a:gd name="T6" fmla="*/ 0 w 1013"/>
                    <a:gd name="T7" fmla="*/ 506 h 1013"/>
                    <a:gd name="T8" fmla="*/ 506 w 1013"/>
                    <a:gd name="T9" fmla="*/ 0 h 1013"/>
                    <a:gd name="T10" fmla="*/ 1012 w 1013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3" h="1013">
                      <a:moveTo>
                        <a:pt x="1012" y="506"/>
                      </a:moveTo>
                      <a:lnTo>
                        <a:pt x="1012" y="506"/>
                      </a:lnTo>
                      <a:cubicBezTo>
                        <a:pt x="1012" y="772"/>
                        <a:pt x="799" y="1012"/>
                        <a:pt x="506" y="1012"/>
                      </a:cubicBezTo>
                      <a:cubicBezTo>
                        <a:pt x="239" y="1012"/>
                        <a:pt x="0" y="772"/>
                        <a:pt x="0" y="506"/>
                      </a:cubicBezTo>
                      <a:cubicBezTo>
                        <a:pt x="0" y="213"/>
                        <a:pt x="239" y="0"/>
                        <a:pt x="506" y="0"/>
                      </a:cubicBezTo>
                      <a:cubicBezTo>
                        <a:pt x="799" y="0"/>
                        <a:pt x="1012" y="213"/>
                        <a:pt x="1012" y="50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5" name="Freeform 33">
                  <a:extLst>
                    <a:ext uri="{FF2B5EF4-FFF2-40B4-BE49-F238E27FC236}">
                      <a16:creationId xmlns:a16="http://schemas.microsoft.com/office/drawing/2014/main" id="{A9CD7DCB-7D27-43A4-9BE5-B7F1601D8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513" y="2913063"/>
                  <a:ext cx="747712" cy="384175"/>
                </a:xfrm>
                <a:custGeom>
                  <a:avLst/>
                  <a:gdLst>
                    <a:gd name="T0" fmla="*/ 2025 w 2079"/>
                    <a:gd name="T1" fmla="*/ 533 h 1067"/>
                    <a:gd name="T2" fmla="*/ 2025 w 2079"/>
                    <a:gd name="T3" fmla="*/ 533 h 1067"/>
                    <a:gd name="T4" fmla="*/ 1892 w 2079"/>
                    <a:gd name="T5" fmla="*/ 853 h 1067"/>
                    <a:gd name="T6" fmla="*/ 1040 w 2079"/>
                    <a:gd name="T7" fmla="*/ 1066 h 1067"/>
                    <a:gd name="T8" fmla="*/ 187 w 2079"/>
                    <a:gd name="T9" fmla="*/ 853 h 1067"/>
                    <a:gd name="T10" fmla="*/ 54 w 2079"/>
                    <a:gd name="T11" fmla="*/ 533 h 1067"/>
                    <a:gd name="T12" fmla="*/ 1040 w 2079"/>
                    <a:gd name="T13" fmla="*/ 0 h 1067"/>
                    <a:gd name="T14" fmla="*/ 2025 w 2079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79" h="1067">
                      <a:moveTo>
                        <a:pt x="2025" y="533"/>
                      </a:moveTo>
                      <a:lnTo>
                        <a:pt x="2025" y="533"/>
                      </a:lnTo>
                      <a:cubicBezTo>
                        <a:pt x="2078" y="639"/>
                        <a:pt x="2025" y="773"/>
                        <a:pt x="1892" y="853"/>
                      </a:cubicBezTo>
                      <a:cubicBezTo>
                        <a:pt x="1653" y="987"/>
                        <a:pt x="1359" y="1066"/>
                        <a:pt x="1040" y="1066"/>
                      </a:cubicBezTo>
                      <a:cubicBezTo>
                        <a:pt x="720" y="1066"/>
                        <a:pt x="426" y="987"/>
                        <a:pt x="187" y="853"/>
                      </a:cubicBezTo>
                      <a:cubicBezTo>
                        <a:pt x="54" y="773"/>
                        <a:pt x="0" y="639"/>
                        <a:pt x="54" y="533"/>
                      </a:cubicBezTo>
                      <a:cubicBezTo>
                        <a:pt x="187" y="213"/>
                        <a:pt x="559" y="0"/>
                        <a:pt x="1040" y="0"/>
                      </a:cubicBezTo>
                      <a:cubicBezTo>
                        <a:pt x="1492" y="0"/>
                        <a:pt x="1892" y="213"/>
                        <a:pt x="2025" y="53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6" name="Freeform 34">
                  <a:extLst>
                    <a:ext uri="{FF2B5EF4-FFF2-40B4-BE49-F238E27FC236}">
                      <a16:creationId xmlns:a16="http://schemas.microsoft.com/office/drawing/2014/main" id="{A73F4F81-44D7-4675-A68E-DD67B2C31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0113" y="2549525"/>
                  <a:ext cx="365125" cy="365125"/>
                </a:xfrm>
                <a:custGeom>
                  <a:avLst/>
                  <a:gdLst>
                    <a:gd name="T0" fmla="*/ 1012 w 1013"/>
                    <a:gd name="T1" fmla="*/ 506 h 1013"/>
                    <a:gd name="T2" fmla="*/ 1012 w 1013"/>
                    <a:gd name="T3" fmla="*/ 506 h 1013"/>
                    <a:gd name="T4" fmla="*/ 506 w 1013"/>
                    <a:gd name="T5" fmla="*/ 1012 h 1013"/>
                    <a:gd name="T6" fmla="*/ 0 w 1013"/>
                    <a:gd name="T7" fmla="*/ 506 h 1013"/>
                    <a:gd name="T8" fmla="*/ 506 w 1013"/>
                    <a:gd name="T9" fmla="*/ 0 h 1013"/>
                    <a:gd name="T10" fmla="*/ 1012 w 1013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3" h="1013">
                      <a:moveTo>
                        <a:pt x="1012" y="506"/>
                      </a:moveTo>
                      <a:lnTo>
                        <a:pt x="1012" y="506"/>
                      </a:lnTo>
                      <a:cubicBezTo>
                        <a:pt x="1012" y="772"/>
                        <a:pt x="799" y="1012"/>
                        <a:pt x="506" y="1012"/>
                      </a:cubicBezTo>
                      <a:cubicBezTo>
                        <a:pt x="240" y="1012"/>
                        <a:pt x="0" y="772"/>
                        <a:pt x="0" y="506"/>
                      </a:cubicBezTo>
                      <a:cubicBezTo>
                        <a:pt x="0" y="213"/>
                        <a:pt x="240" y="0"/>
                        <a:pt x="506" y="0"/>
                      </a:cubicBezTo>
                      <a:cubicBezTo>
                        <a:pt x="799" y="0"/>
                        <a:pt x="1012" y="213"/>
                        <a:pt x="1012" y="50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7" name="Freeform 35">
                  <a:extLst>
                    <a:ext uri="{FF2B5EF4-FFF2-40B4-BE49-F238E27FC236}">
                      <a16:creationId xmlns:a16="http://schemas.microsoft.com/office/drawing/2014/main" id="{B16404EA-139E-4462-BBE4-EEA704B53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8025" y="2913063"/>
                  <a:ext cx="758825" cy="384175"/>
                </a:xfrm>
                <a:custGeom>
                  <a:avLst/>
                  <a:gdLst>
                    <a:gd name="T0" fmla="*/ 2052 w 2106"/>
                    <a:gd name="T1" fmla="*/ 533 h 1067"/>
                    <a:gd name="T2" fmla="*/ 2052 w 2106"/>
                    <a:gd name="T3" fmla="*/ 533 h 1067"/>
                    <a:gd name="T4" fmla="*/ 1919 w 2106"/>
                    <a:gd name="T5" fmla="*/ 853 h 1067"/>
                    <a:gd name="T6" fmla="*/ 1066 w 2106"/>
                    <a:gd name="T7" fmla="*/ 1066 h 1067"/>
                    <a:gd name="T8" fmla="*/ 213 w 2106"/>
                    <a:gd name="T9" fmla="*/ 853 h 1067"/>
                    <a:gd name="T10" fmla="*/ 53 w 2106"/>
                    <a:gd name="T11" fmla="*/ 533 h 1067"/>
                    <a:gd name="T12" fmla="*/ 1066 w 2106"/>
                    <a:gd name="T13" fmla="*/ 0 h 1067"/>
                    <a:gd name="T14" fmla="*/ 2052 w 2106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06" h="1067">
                      <a:moveTo>
                        <a:pt x="2052" y="533"/>
                      </a:moveTo>
                      <a:lnTo>
                        <a:pt x="2052" y="533"/>
                      </a:lnTo>
                      <a:cubicBezTo>
                        <a:pt x="2105" y="639"/>
                        <a:pt x="2052" y="773"/>
                        <a:pt x="1919" y="853"/>
                      </a:cubicBezTo>
                      <a:cubicBezTo>
                        <a:pt x="1678" y="987"/>
                        <a:pt x="1386" y="1066"/>
                        <a:pt x="1066" y="1066"/>
                      </a:cubicBezTo>
                      <a:cubicBezTo>
                        <a:pt x="720" y="1066"/>
                        <a:pt x="426" y="987"/>
                        <a:pt x="213" y="853"/>
                      </a:cubicBezTo>
                      <a:cubicBezTo>
                        <a:pt x="80" y="773"/>
                        <a:pt x="0" y="639"/>
                        <a:pt x="53" y="533"/>
                      </a:cubicBezTo>
                      <a:cubicBezTo>
                        <a:pt x="187" y="213"/>
                        <a:pt x="586" y="0"/>
                        <a:pt x="1066" y="0"/>
                      </a:cubicBezTo>
                      <a:cubicBezTo>
                        <a:pt x="1519" y="0"/>
                        <a:pt x="1919" y="213"/>
                        <a:pt x="2052" y="53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8" name="Freeform 36">
                  <a:extLst>
                    <a:ext uri="{FF2B5EF4-FFF2-40B4-BE49-F238E27FC236}">
                      <a16:creationId xmlns:a16="http://schemas.microsoft.com/office/drawing/2014/main" id="{7A1B93AB-AAD0-48ED-BC71-27A0EED5FC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9150" y="2549525"/>
                  <a:ext cx="365125" cy="365125"/>
                </a:xfrm>
                <a:custGeom>
                  <a:avLst/>
                  <a:gdLst>
                    <a:gd name="T0" fmla="*/ 1013 w 1014"/>
                    <a:gd name="T1" fmla="*/ 506 h 1013"/>
                    <a:gd name="T2" fmla="*/ 1013 w 1014"/>
                    <a:gd name="T3" fmla="*/ 506 h 1013"/>
                    <a:gd name="T4" fmla="*/ 507 w 1014"/>
                    <a:gd name="T5" fmla="*/ 1012 h 1013"/>
                    <a:gd name="T6" fmla="*/ 0 w 1014"/>
                    <a:gd name="T7" fmla="*/ 506 h 1013"/>
                    <a:gd name="T8" fmla="*/ 507 w 1014"/>
                    <a:gd name="T9" fmla="*/ 0 h 1013"/>
                    <a:gd name="T10" fmla="*/ 1013 w 1014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4" h="1013">
                      <a:moveTo>
                        <a:pt x="1013" y="506"/>
                      </a:moveTo>
                      <a:lnTo>
                        <a:pt x="1013" y="506"/>
                      </a:lnTo>
                      <a:cubicBezTo>
                        <a:pt x="1013" y="772"/>
                        <a:pt x="773" y="1012"/>
                        <a:pt x="507" y="1012"/>
                      </a:cubicBezTo>
                      <a:cubicBezTo>
                        <a:pt x="214" y="1012"/>
                        <a:pt x="0" y="772"/>
                        <a:pt x="0" y="506"/>
                      </a:cubicBezTo>
                      <a:cubicBezTo>
                        <a:pt x="0" y="213"/>
                        <a:pt x="214" y="0"/>
                        <a:pt x="507" y="0"/>
                      </a:cubicBezTo>
                      <a:cubicBezTo>
                        <a:pt x="773" y="0"/>
                        <a:pt x="1013" y="213"/>
                        <a:pt x="1013" y="50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69" name="Freeform 37">
                  <a:extLst>
                    <a:ext uri="{FF2B5EF4-FFF2-40B4-BE49-F238E27FC236}">
                      <a16:creationId xmlns:a16="http://schemas.microsoft.com/office/drawing/2014/main" id="{E0B59D2D-8C47-468D-B267-9890F5330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063" y="2913063"/>
                  <a:ext cx="747712" cy="384175"/>
                </a:xfrm>
                <a:custGeom>
                  <a:avLst/>
                  <a:gdLst>
                    <a:gd name="T0" fmla="*/ 2052 w 2079"/>
                    <a:gd name="T1" fmla="*/ 533 h 1067"/>
                    <a:gd name="T2" fmla="*/ 2052 w 2079"/>
                    <a:gd name="T3" fmla="*/ 533 h 1067"/>
                    <a:gd name="T4" fmla="*/ 1893 w 2079"/>
                    <a:gd name="T5" fmla="*/ 853 h 1067"/>
                    <a:gd name="T6" fmla="*/ 1040 w 2079"/>
                    <a:gd name="T7" fmla="*/ 1066 h 1067"/>
                    <a:gd name="T8" fmla="*/ 187 w 2079"/>
                    <a:gd name="T9" fmla="*/ 853 h 1067"/>
                    <a:gd name="T10" fmla="*/ 53 w 2079"/>
                    <a:gd name="T11" fmla="*/ 533 h 1067"/>
                    <a:gd name="T12" fmla="*/ 1040 w 2079"/>
                    <a:gd name="T13" fmla="*/ 0 h 1067"/>
                    <a:gd name="T14" fmla="*/ 2052 w 2079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79" h="1067">
                      <a:moveTo>
                        <a:pt x="2052" y="533"/>
                      </a:moveTo>
                      <a:lnTo>
                        <a:pt x="2052" y="533"/>
                      </a:lnTo>
                      <a:cubicBezTo>
                        <a:pt x="2078" y="639"/>
                        <a:pt x="2026" y="773"/>
                        <a:pt x="1893" y="853"/>
                      </a:cubicBezTo>
                      <a:cubicBezTo>
                        <a:pt x="1652" y="987"/>
                        <a:pt x="1360" y="1066"/>
                        <a:pt x="1040" y="1066"/>
                      </a:cubicBezTo>
                      <a:cubicBezTo>
                        <a:pt x="720" y="1066"/>
                        <a:pt x="427" y="987"/>
                        <a:pt x="187" y="853"/>
                      </a:cubicBezTo>
                      <a:cubicBezTo>
                        <a:pt x="53" y="773"/>
                        <a:pt x="0" y="639"/>
                        <a:pt x="53" y="533"/>
                      </a:cubicBezTo>
                      <a:cubicBezTo>
                        <a:pt x="187" y="213"/>
                        <a:pt x="586" y="0"/>
                        <a:pt x="1040" y="0"/>
                      </a:cubicBezTo>
                      <a:cubicBezTo>
                        <a:pt x="1519" y="0"/>
                        <a:pt x="1893" y="213"/>
                        <a:pt x="2052" y="53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6B3DB542-C878-4A1E-800B-AF98A89EC976}"/>
                  </a:ext>
                </a:extLst>
              </p:cNvPr>
              <p:cNvGrpSpPr/>
              <p:nvPr/>
            </p:nvGrpSpPr>
            <p:grpSpPr>
              <a:xfrm>
                <a:off x="10119473" y="3892546"/>
                <a:ext cx="365760" cy="365760"/>
                <a:chOff x="10570145" y="1761570"/>
                <a:chExt cx="632590" cy="622982"/>
              </a:xfrm>
            </p:grpSpPr>
            <p:sp>
              <p:nvSpPr>
                <p:cNvPr id="721" name="Freeform 28">
                  <a:extLst>
                    <a:ext uri="{FF2B5EF4-FFF2-40B4-BE49-F238E27FC236}">
                      <a16:creationId xmlns:a16="http://schemas.microsoft.com/office/drawing/2014/main" id="{2F6895D7-48C6-43F1-9110-E5EBB218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86016" y="2383703"/>
                  <a:ext cx="849" cy="849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64676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200" dirty="0"/>
                </a:p>
              </p:txBody>
            </p: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1A2D560E-5B3B-43D9-8F0D-90F77FAED1B1}"/>
                    </a:ext>
                  </a:extLst>
                </p:cNvPr>
                <p:cNvGrpSpPr/>
                <p:nvPr/>
              </p:nvGrpSpPr>
              <p:grpSpPr>
                <a:xfrm>
                  <a:off x="10570145" y="1761570"/>
                  <a:ext cx="632590" cy="622982"/>
                  <a:chOff x="6048375" y="84138"/>
                  <a:chExt cx="3240088" cy="3190875"/>
                </a:xfrm>
              </p:grpSpPr>
              <p:sp>
                <p:nvSpPr>
                  <p:cNvPr id="723" name="Freeform 1">
                    <a:extLst>
                      <a:ext uri="{FF2B5EF4-FFF2-40B4-BE49-F238E27FC236}">
                        <a16:creationId xmlns:a16="http://schemas.microsoft.com/office/drawing/2014/main" id="{E7B96F40-4354-4DE3-85C3-DAD6A7BC84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48375" y="84138"/>
                    <a:ext cx="1492250" cy="1473200"/>
                  </a:xfrm>
                  <a:custGeom>
                    <a:avLst/>
                    <a:gdLst>
                      <a:gd name="T0" fmla="*/ 3763 w 4146"/>
                      <a:gd name="T1" fmla="*/ 4091 h 4092"/>
                      <a:gd name="T2" fmla="*/ 3763 w 4146"/>
                      <a:gd name="T3" fmla="*/ 4091 h 4092"/>
                      <a:gd name="T4" fmla="*/ 381 w 4146"/>
                      <a:gd name="T5" fmla="*/ 4091 h 4092"/>
                      <a:gd name="T6" fmla="*/ 0 w 4146"/>
                      <a:gd name="T7" fmla="*/ 3710 h 4092"/>
                      <a:gd name="T8" fmla="*/ 0 w 4146"/>
                      <a:gd name="T9" fmla="*/ 382 h 4092"/>
                      <a:gd name="T10" fmla="*/ 381 w 4146"/>
                      <a:gd name="T11" fmla="*/ 0 h 4092"/>
                      <a:gd name="T12" fmla="*/ 3763 w 4146"/>
                      <a:gd name="T13" fmla="*/ 0 h 4092"/>
                      <a:gd name="T14" fmla="*/ 4145 w 4146"/>
                      <a:gd name="T15" fmla="*/ 382 h 4092"/>
                      <a:gd name="T16" fmla="*/ 4145 w 4146"/>
                      <a:gd name="T17" fmla="*/ 3710 h 4092"/>
                      <a:gd name="T18" fmla="*/ 3763 w 4146"/>
                      <a:gd name="T19" fmla="*/ 4091 h 40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46" h="4092">
                        <a:moveTo>
                          <a:pt x="3763" y="4091"/>
                        </a:moveTo>
                        <a:lnTo>
                          <a:pt x="3763" y="4091"/>
                        </a:lnTo>
                        <a:cubicBezTo>
                          <a:pt x="381" y="4091"/>
                          <a:pt x="381" y="4091"/>
                          <a:pt x="381" y="4091"/>
                        </a:cubicBezTo>
                        <a:cubicBezTo>
                          <a:pt x="163" y="4091"/>
                          <a:pt x="0" y="3928"/>
                          <a:pt x="0" y="3710"/>
                        </a:cubicBezTo>
                        <a:cubicBezTo>
                          <a:pt x="0" y="382"/>
                          <a:pt x="0" y="382"/>
                          <a:pt x="0" y="382"/>
                        </a:cubicBezTo>
                        <a:cubicBezTo>
                          <a:pt x="0" y="164"/>
                          <a:pt x="163" y="0"/>
                          <a:pt x="381" y="0"/>
                        </a:cubicBezTo>
                        <a:cubicBezTo>
                          <a:pt x="3763" y="0"/>
                          <a:pt x="3763" y="0"/>
                          <a:pt x="3763" y="0"/>
                        </a:cubicBezTo>
                        <a:cubicBezTo>
                          <a:pt x="3981" y="0"/>
                          <a:pt x="4145" y="164"/>
                          <a:pt x="4145" y="382"/>
                        </a:cubicBezTo>
                        <a:cubicBezTo>
                          <a:pt x="4145" y="3710"/>
                          <a:pt x="4145" y="3710"/>
                          <a:pt x="4145" y="3710"/>
                        </a:cubicBezTo>
                        <a:cubicBezTo>
                          <a:pt x="4145" y="3928"/>
                          <a:pt x="3981" y="4091"/>
                          <a:pt x="3763" y="409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4" name="Freeform 2">
                    <a:extLst>
                      <a:ext uri="{FF2B5EF4-FFF2-40B4-BE49-F238E27FC236}">
                        <a16:creationId xmlns:a16="http://schemas.microsoft.com/office/drawing/2014/main" id="{B8CE8078-39D4-46F3-97E9-990065F809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5100" y="84138"/>
                    <a:ext cx="1503363" cy="1473200"/>
                  </a:xfrm>
                  <a:custGeom>
                    <a:avLst/>
                    <a:gdLst>
                      <a:gd name="T0" fmla="*/ 3764 w 4174"/>
                      <a:gd name="T1" fmla="*/ 4091 h 4092"/>
                      <a:gd name="T2" fmla="*/ 3764 w 4174"/>
                      <a:gd name="T3" fmla="*/ 4091 h 4092"/>
                      <a:gd name="T4" fmla="*/ 410 w 4174"/>
                      <a:gd name="T5" fmla="*/ 4091 h 4092"/>
                      <a:gd name="T6" fmla="*/ 0 w 4174"/>
                      <a:gd name="T7" fmla="*/ 3710 h 4092"/>
                      <a:gd name="T8" fmla="*/ 0 w 4174"/>
                      <a:gd name="T9" fmla="*/ 382 h 4092"/>
                      <a:gd name="T10" fmla="*/ 410 w 4174"/>
                      <a:gd name="T11" fmla="*/ 0 h 4092"/>
                      <a:gd name="T12" fmla="*/ 3764 w 4174"/>
                      <a:gd name="T13" fmla="*/ 0 h 4092"/>
                      <a:gd name="T14" fmla="*/ 4173 w 4174"/>
                      <a:gd name="T15" fmla="*/ 382 h 4092"/>
                      <a:gd name="T16" fmla="*/ 4173 w 4174"/>
                      <a:gd name="T17" fmla="*/ 3710 h 4092"/>
                      <a:gd name="T18" fmla="*/ 3764 w 4174"/>
                      <a:gd name="T19" fmla="*/ 4091 h 40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74" h="4092">
                        <a:moveTo>
                          <a:pt x="3764" y="4091"/>
                        </a:moveTo>
                        <a:lnTo>
                          <a:pt x="3764" y="4091"/>
                        </a:lnTo>
                        <a:cubicBezTo>
                          <a:pt x="410" y="4091"/>
                          <a:pt x="410" y="4091"/>
                          <a:pt x="410" y="4091"/>
                        </a:cubicBezTo>
                        <a:cubicBezTo>
                          <a:pt x="192" y="4091"/>
                          <a:pt x="0" y="3928"/>
                          <a:pt x="0" y="3710"/>
                        </a:cubicBezTo>
                        <a:cubicBezTo>
                          <a:pt x="0" y="382"/>
                          <a:pt x="0" y="382"/>
                          <a:pt x="0" y="382"/>
                        </a:cubicBezTo>
                        <a:cubicBezTo>
                          <a:pt x="0" y="164"/>
                          <a:pt x="192" y="0"/>
                          <a:pt x="410" y="0"/>
                        </a:cubicBezTo>
                        <a:cubicBezTo>
                          <a:pt x="3764" y="0"/>
                          <a:pt x="3764" y="0"/>
                          <a:pt x="3764" y="0"/>
                        </a:cubicBezTo>
                        <a:cubicBezTo>
                          <a:pt x="3983" y="0"/>
                          <a:pt x="4173" y="164"/>
                          <a:pt x="4173" y="382"/>
                        </a:cubicBezTo>
                        <a:cubicBezTo>
                          <a:pt x="4173" y="3710"/>
                          <a:pt x="4173" y="3710"/>
                          <a:pt x="4173" y="3710"/>
                        </a:cubicBezTo>
                        <a:cubicBezTo>
                          <a:pt x="4173" y="3928"/>
                          <a:pt x="3983" y="4091"/>
                          <a:pt x="3764" y="409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5" name="Freeform 3">
                    <a:extLst>
                      <a:ext uri="{FF2B5EF4-FFF2-40B4-BE49-F238E27FC236}">
                        <a16:creationId xmlns:a16="http://schemas.microsoft.com/office/drawing/2014/main" id="{054A145F-2A20-4132-8E5E-287F0682CA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48375" y="1792288"/>
                    <a:ext cx="1492250" cy="1482725"/>
                  </a:xfrm>
                  <a:custGeom>
                    <a:avLst/>
                    <a:gdLst>
                      <a:gd name="T0" fmla="*/ 3763 w 4146"/>
                      <a:gd name="T1" fmla="*/ 4118 h 4119"/>
                      <a:gd name="T2" fmla="*/ 3763 w 4146"/>
                      <a:gd name="T3" fmla="*/ 4118 h 4119"/>
                      <a:gd name="T4" fmla="*/ 381 w 4146"/>
                      <a:gd name="T5" fmla="*/ 4118 h 4119"/>
                      <a:gd name="T6" fmla="*/ 0 w 4146"/>
                      <a:gd name="T7" fmla="*/ 3709 h 4119"/>
                      <a:gd name="T8" fmla="*/ 0 w 4146"/>
                      <a:gd name="T9" fmla="*/ 409 h 4119"/>
                      <a:gd name="T10" fmla="*/ 381 w 4146"/>
                      <a:gd name="T11" fmla="*/ 0 h 4119"/>
                      <a:gd name="T12" fmla="*/ 3763 w 4146"/>
                      <a:gd name="T13" fmla="*/ 0 h 4119"/>
                      <a:gd name="T14" fmla="*/ 4145 w 4146"/>
                      <a:gd name="T15" fmla="*/ 409 h 4119"/>
                      <a:gd name="T16" fmla="*/ 4145 w 4146"/>
                      <a:gd name="T17" fmla="*/ 3709 h 4119"/>
                      <a:gd name="T18" fmla="*/ 3763 w 4146"/>
                      <a:gd name="T19" fmla="*/ 4118 h 4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46" h="4119">
                        <a:moveTo>
                          <a:pt x="3763" y="4118"/>
                        </a:moveTo>
                        <a:lnTo>
                          <a:pt x="3763" y="4118"/>
                        </a:lnTo>
                        <a:cubicBezTo>
                          <a:pt x="381" y="4118"/>
                          <a:pt x="381" y="4118"/>
                          <a:pt x="381" y="4118"/>
                        </a:cubicBezTo>
                        <a:cubicBezTo>
                          <a:pt x="163" y="4118"/>
                          <a:pt x="0" y="3927"/>
                          <a:pt x="0" y="3709"/>
                        </a:cubicBezTo>
                        <a:cubicBezTo>
                          <a:pt x="0" y="409"/>
                          <a:pt x="0" y="409"/>
                          <a:pt x="0" y="409"/>
                        </a:cubicBezTo>
                        <a:cubicBezTo>
                          <a:pt x="0" y="191"/>
                          <a:pt x="163" y="0"/>
                          <a:pt x="381" y="0"/>
                        </a:cubicBezTo>
                        <a:cubicBezTo>
                          <a:pt x="3763" y="0"/>
                          <a:pt x="3763" y="0"/>
                          <a:pt x="3763" y="0"/>
                        </a:cubicBezTo>
                        <a:cubicBezTo>
                          <a:pt x="3981" y="0"/>
                          <a:pt x="4145" y="191"/>
                          <a:pt x="4145" y="409"/>
                        </a:cubicBezTo>
                        <a:cubicBezTo>
                          <a:pt x="4145" y="3709"/>
                          <a:pt x="4145" y="3709"/>
                          <a:pt x="4145" y="3709"/>
                        </a:cubicBezTo>
                        <a:cubicBezTo>
                          <a:pt x="4145" y="3927"/>
                          <a:pt x="3981" y="4118"/>
                          <a:pt x="3763" y="411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6" name="Freeform 4">
                    <a:extLst>
                      <a:ext uri="{FF2B5EF4-FFF2-40B4-BE49-F238E27FC236}">
                        <a16:creationId xmlns:a16="http://schemas.microsoft.com/office/drawing/2014/main" id="{CCE20A53-0CAE-45DC-B415-FA06627D8E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5100" y="1792288"/>
                    <a:ext cx="1503363" cy="1482725"/>
                  </a:xfrm>
                  <a:custGeom>
                    <a:avLst/>
                    <a:gdLst>
                      <a:gd name="T0" fmla="*/ 3764 w 4174"/>
                      <a:gd name="T1" fmla="*/ 4118 h 4119"/>
                      <a:gd name="T2" fmla="*/ 3764 w 4174"/>
                      <a:gd name="T3" fmla="*/ 4118 h 4119"/>
                      <a:gd name="T4" fmla="*/ 410 w 4174"/>
                      <a:gd name="T5" fmla="*/ 4118 h 4119"/>
                      <a:gd name="T6" fmla="*/ 0 w 4174"/>
                      <a:gd name="T7" fmla="*/ 3709 h 4119"/>
                      <a:gd name="T8" fmla="*/ 0 w 4174"/>
                      <a:gd name="T9" fmla="*/ 409 h 4119"/>
                      <a:gd name="T10" fmla="*/ 410 w 4174"/>
                      <a:gd name="T11" fmla="*/ 0 h 4119"/>
                      <a:gd name="T12" fmla="*/ 3764 w 4174"/>
                      <a:gd name="T13" fmla="*/ 0 h 4119"/>
                      <a:gd name="T14" fmla="*/ 4173 w 4174"/>
                      <a:gd name="T15" fmla="*/ 409 h 4119"/>
                      <a:gd name="T16" fmla="*/ 4173 w 4174"/>
                      <a:gd name="T17" fmla="*/ 3709 h 4119"/>
                      <a:gd name="T18" fmla="*/ 3764 w 4174"/>
                      <a:gd name="T19" fmla="*/ 4118 h 4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74" h="4119">
                        <a:moveTo>
                          <a:pt x="3764" y="4118"/>
                        </a:moveTo>
                        <a:lnTo>
                          <a:pt x="3764" y="4118"/>
                        </a:lnTo>
                        <a:cubicBezTo>
                          <a:pt x="410" y="4118"/>
                          <a:pt x="410" y="4118"/>
                          <a:pt x="410" y="4118"/>
                        </a:cubicBezTo>
                        <a:cubicBezTo>
                          <a:pt x="192" y="4118"/>
                          <a:pt x="0" y="3927"/>
                          <a:pt x="0" y="3709"/>
                        </a:cubicBezTo>
                        <a:cubicBezTo>
                          <a:pt x="0" y="409"/>
                          <a:pt x="0" y="409"/>
                          <a:pt x="0" y="409"/>
                        </a:cubicBezTo>
                        <a:cubicBezTo>
                          <a:pt x="0" y="191"/>
                          <a:pt x="192" y="0"/>
                          <a:pt x="410" y="0"/>
                        </a:cubicBezTo>
                        <a:cubicBezTo>
                          <a:pt x="3764" y="0"/>
                          <a:pt x="3764" y="0"/>
                          <a:pt x="3764" y="0"/>
                        </a:cubicBezTo>
                        <a:cubicBezTo>
                          <a:pt x="3983" y="0"/>
                          <a:pt x="4173" y="191"/>
                          <a:pt x="4173" y="409"/>
                        </a:cubicBezTo>
                        <a:cubicBezTo>
                          <a:pt x="4173" y="3709"/>
                          <a:pt x="4173" y="3709"/>
                          <a:pt x="4173" y="3709"/>
                        </a:cubicBezTo>
                        <a:cubicBezTo>
                          <a:pt x="4173" y="3927"/>
                          <a:pt x="3983" y="4118"/>
                          <a:pt x="3764" y="411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7" name="Freeform 5">
                    <a:extLst>
                      <a:ext uri="{FF2B5EF4-FFF2-40B4-BE49-F238E27FC236}">
                        <a16:creationId xmlns:a16="http://schemas.microsoft.com/office/drawing/2014/main" id="{DA6A3BCD-347C-4C04-9466-562C751F32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46863" y="693738"/>
                    <a:ext cx="58737" cy="60325"/>
                  </a:xfrm>
                  <a:custGeom>
                    <a:avLst/>
                    <a:gdLst>
                      <a:gd name="T0" fmla="*/ 82 w 165"/>
                      <a:gd name="T1" fmla="*/ 0 h 166"/>
                      <a:gd name="T2" fmla="*/ 82 w 165"/>
                      <a:gd name="T3" fmla="*/ 0 h 166"/>
                      <a:gd name="T4" fmla="*/ 0 w 165"/>
                      <a:gd name="T5" fmla="*/ 83 h 166"/>
                      <a:gd name="T6" fmla="*/ 82 w 165"/>
                      <a:gd name="T7" fmla="*/ 165 h 166"/>
                      <a:gd name="T8" fmla="*/ 164 w 165"/>
                      <a:gd name="T9" fmla="*/ 83 h 166"/>
                      <a:gd name="T10" fmla="*/ 82 w 165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7" y="0"/>
                          <a:pt x="0" y="28"/>
                          <a:pt x="0" y="83"/>
                        </a:cubicBezTo>
                        <a:cubicBezTo>
                          <a:pt x="0" y="137"/>
                          <a:pt x="27" y="165"/>
                          <a:pt x="82" y="165"/>
                        </a:cubicBezTo>
                        <a:cubicBezTo>
                          <a:pt x="109" y="165"/>
                          <a:pt x="164" y="137"/>
                          <a:pt x="164" y="83"/>
                        </a:cubicBezTo>
                        <a:cubicBezTo>
                          <a:pt x="164" y="28"/>
                          <a:pt x="109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Freeform 6">
                    <a:extLst>
                      <a:ext uri="{FF2B5EF4-FFF2-40B4-BE49-F238E27FC236}">
                        <a16:creationId xmlns:a16="http://schemas.microsoft.com/office/drawing/2014/main" id="{04F688CA-089F-4E8E-8475-4E96800891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72288" y="693738"/>
                    <a:ext cx="69850" cy="60325"/>
                  </a:xfrm>
                  <a:custGeom>
                    <a:avLst/>
                    <a:gdLst>
                      <a:gd name="T0" fmla="*/ 82 w 193"/>
                      <a:gd name="T1" fmla="*/ 0 h 166"/>
                      <a:gd name="T2" fmla="*/ 82 w 193"/>
                      <a:gd name="T3" fmla="*/ 0 h 166"/>
                      <a:gd name="T4" fmla="*/ 0 w 193"/>
                      <a:gd name="T5" fmla="*/ 83 h 166"/>
                      <a:gd name="T6" fmla="*/ 82 w 193"/>
                      <a:gd name="T7" fmla="*/ 165 h 166"/>
                      <a:gd name="T8" fmla="*/ 192 w 193"/>
                      <a:gd name="T9" fmla="*/ 83 h 166"/>
                      <a:gd name="T10" fmla="*/ 82 w 193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3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28"/>
                          <a:pt x="0" y="83"/>
                        </a:cubicBezTo>
                        <a:cubicBezTo>
                          <a:pt x="0" y="137"/>
                          <a:pt x="55" y="165"/>
                          <a:pt x="82" y="165"/>
                        </a:cubicBezTo>
                        <a:cubicBezTo>
                          <a:pt x="137" y="165"/>
                          <a:pt x="192" y="137"/>
                          <a:pt x="192" y="83"/>
                        </a:cubicBezTo>
                        <a:cubicBezTo>
                          <a:pt x="192" y="28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 7">
                    <a:extLst>
                      <a:ext uri="{FF2B5EF4-FFF2-40B4-BE49-F238E27FC236}">
                        <a16:creationId xmlns:a16="http://schemas.microsoft.com/office/drawing/2014/main" id="{2601CA18-3458-41CF-A62B-0BB9CA8054B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34113" y="260350"/>
                    <a:ext cx="1119187" cy="1119188"/>
                  </a:xfrm>
                  <a:custGeom>
                    <a:avLst/>
                    <a:gdLst>
                      <a:gd name="T0" fmla="*/ 3109 w 3110"/>
                      <a:gd name="T1" fmla="*/ 1555 h 3111"/>
                      <a:gd name="T2" fmla="*/ 3109 w 3110"/>
                      <a:gd name="T3" fmla="*/ 1555 h 3111"/>
                      <a:gd name="T4" fmla="*/ 1554 w 3110"/>
                      <a:gd name="T5" fmla="*/ 3110 h 3111"/>
                      <a:gd name="T6" fmla="*/ 0 w 3110"/>
                      <a:gd name="T7" fmla="*/ 1555 h 3111"/>
                      <a:gd name="T8" fmla="*/ 1554 w 3110"/>
                      <a:gd name="T9" fmla="*/ 0 h 3111"/>
                      <a:gd name="T10" fmla="*/ 3109 w 3110"/>
                      <a:gd name="T11" fmla="*/ 1555 h 3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10" h="3111">
                        <a:moveTo>
                          <a:pt x="3109" y="1555"/>
                        </a:moveTo>
                        <a:lnTo>
                          <a:pt x="3109" y="1555"/>
                        </a:lnTo>
                        <a:cubicBezTo>
                          <a:pt x="3109" y="2428"/>
                          <a:pt x="2400" y="3110"/>
                          <a:pt x="1554" y="3110"/>
                        </a:cubicBezTo>
                        <a:cubicBezTo>
                          <a:pt x="682" y="3110"/>
                          <a:pt x="0" y="2428"/>
                          <a:pt x="0" y="1555"/>
                        </a:cubicBezTo>
                        <a:cubicBezTo>
                          <a:pt x="0" y="682"/>
                          <a:pt x="682" y="0"/>
                          <a:pt x="1554" y="0"/>
                        </a:cubicBezTo>
                        <a:cubicBezTo>
                          <a:pt x="2400" y="0"/>
                          <a:pt x="3109" y="682"/>
                          <a:pt x="3109" y="155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 8">
                    <a:extLst>
                      <a:ext uri="{FF2B5EF4-FFF2-40B4-BE49-F238E27FC236}">
                        <a16:creationId xmlns:a16="http://schemas.microsoft.com/office/drawing/2014/main" id="{FF3D6141-80BD-49D3-BCE4-1AEEED7FD9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91275" y="438150"/>
                    <a:ext cx="804863" cy="776288"/>
                  </a:xfrm>
                  <a:custGeom>
                    <a:avLst/>
                    <a:gdLst>
                      <a:gd name="T0" fmla="*/ 0 w 2237"/>
                      <a:gd name="T1" fmla="*/ 2127 h 2155"/>
                      <a:gd name="T2" fmla="*/ 0 w 2237"/>
                      <a:gd name="T3" fmla="*/ 2127 h 2155"/>
                      <a:gd name="T4" fmla="*/ 136 w 2237"/>
                      <a:gd name="T5" fmla="*/ 1881 h 2155"/>
                      <a:gd name="T6" fmla="*/ 136 w 2237"/>
                      <a:gd name="T7" fmla="*/ 981 h 2155"/>
                      <a:gd name="T8" fmla="*/ 1118 w 2237"/>
                      <a:gd name="T9" fmla="*/ 0 h 2155"/>
                      <a:gd name="T10" fmla="*/ 2100 w 2237"/>
                      <a:gd name="T11" fmla="*/ 981 h 2155"/>
                      <a:gd name="T12" fmla="*/ 2100 w 2237"/>
                      <a:gd name="T13" fmla="*/ 1881 h 2155"/>
                      <a:gd name="T14" fmla="*/ 2236 w 2237"/>
                      <a:gd name="T15" fmla="*/ 2154 h 2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37" h="2155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81"/>
                        </a:cubicBezTo>
                        <a:cubicBezTo>
                          <a:pt x="136" y="1608"/>
                          <a:pt x="136" y="981"/>
                          <a:pt x="136" y="981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00" y="436"/>
                          <a:pt x="2100" y="981"/>
                        </a:cubicBezTo>
                        <a:cubicBezTo>
                          <a:pt x="2100" y="981"/>
                          <a:pt x="2100" y="1581"/>
                          <a:pt x="2100" y="1881"/>
                        </a:cubicBezTo>
                        <a:cubicBezTo>
                          <a:pt x="2100" y="2154"/>
                          <a:pt x="2236" y="2154"/>
                          <a:pt x="2236" y="215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 9">
                    <a:extLst>
                      <a:ext uri="{FF2B5EF4-FFF2-40B4-BE49-F238E27FC236}">
                        <a16:creationId xmlns:a16="http://schemas.microsoft.com/office/drawing/2014/main" id="{43C5F6F1-93B4-49F9-85E5-E151C84A23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78600" y="1193800"/>
                    <a:ext cx="431800" cy="147638"/>
                  </a:xfrm>
                  <a:custGeom>
                    <a:avLst/>
                    <a:gdLst>
                      <a:gd name="T0" fmla="*/ 0 w 1201"/>
                      <a:gd name="T1" fmla="*/ 409 h 410"/>
                      <a:gd name="T2" fmla="*/ 0 w 1201"/>
                      <a:gd name="T3" fmla="*/ 409 h 410"/>
                      <a:gd name="T4" fmla="*/ 600 w 1201"/>
                      <a:gd name="T5" fmla="*/ 0 h 410"/>
                      <a:gd name="T6" fmla="*/ 1200 w 1201"/>
                      <a:gd name="T7" fmla="*/ 409 h 4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01" h="410">
                        <a:moveTo>
                          <a:pt x="0" y="409"/>
                        </a:moveTo>
                        <a:lnTo>
                          <a:pt x="0" y="409"/>
                        </a:lnTo>
                        <a:cubicBezTo>
                          <a:pt x="82" y="163"/>
                          <a:pt x="327" y="0"/>
                          <a:pt x="600" y="0"/>
                        </a:cubicBezTo>
                        <a:cubicBezTo>
                          <a:pt x="873" y="0"/>
                          <a:pt x="1091" y="163"/>
                          <a:pt x="1200" y="40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2" name="Freeform 10">
                    <a:extLst>
                      <a:ext uri="{FF2B5EF4-FFF2-40B4-BE49-F238E27FC236}">
                        <a16:creationId xmlns:a16="http://schemas.microsoft.com/office/drawing/2014/main" id="{379A5B85-0F16-4E14-9608-1EBB36B07D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48438" y="790575"/>
                    <a:ext cx="490537" cy="295275"/>
                  </a:xfrm>
                  <a:custGeom>
                    <a:avLst/>
                    <a:gdLst>
                      <a:gd name="T0" fmla="*/ 844 w 1364"/>
                      <a:gd name="T1" fmla="*/ 764 h 819"/>
                      <a:gd name="T2" fmla="*/ 844 w 1364"/>
                      <a:gd name="T3" fmla="*/ 764 h 819"/>
                      <a:gd name="T4" fmla="*/ 517 w 1364"/>
                      <a:gd name="T5" fmla="*/ 764 h 819"/>
                      <a:gd name="T6" fmla="*/ 109 w 1364"/>
                      <a:gd name="T7" fmla="*/ 546 h 819"/>
                      <a:gd name="T8" fmla="*/ 81 w 1364"/>
                      <a:gd name="T9" fmla="*/ 328 h 819"/>
                      <a:gd name="T10" fmla="*/ 681 w 1364"/>
                      <a:gd name="T11" fmla="*/ 0 h 819"/>
                      <a:gd name="T12" fmla="*/ 1281 w 1364"/>
                      <a:gd name="T13" fmla="*/ 328 h 819"/>
                      <a:gd name="T14" fmla="*/ 1254 w 1364"/>
                      <a:gd name="T15" fmla="*/ 546 h 819"/>
                      <a:gd name="T16" fmla="*/ 844 w 1364"/>
                      <a:gd name="T17" fmla="*/ 764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44" y="764"/>
                        </a:moveTo>
                        <a:lnTo>
                          <a:pt x="844" y="764"/>
                        </a:lnTo>
                        <a:cubicBezTo>
                          <a:pt x="763" y="818"/>
                          <a:pt x="599" y="818"/>
                          <a:pt x="517" y="764"/>
                        </a:cubicBezTo>
                        <a:cubicBezTo>
                          <a:pt x="109" y="546"/>
                          <a:pt x="109" y="546"/>
                          <a:pt x="109" y="546"/>
                        </a:cubicBezTo>
                        <a:cubicBezTo>
                          <a:pt x="0" y="491"/>
                          <a:pt x="0" y="382"/>
                          <a:pt x="81" y="328"/>
                        </a:cubicBezTo>
                        <a:cubicBezTo>
                          <a:pt x="81" y="328"/>
                          <a:pt x="436" y="0"/>
                          <a:pt x="681" y="0"/>
                        </a:cubicBezTo>
                        <a:cubicBezTo>
                          <a:pt x="926" y="0"/>
                          <a:pt x="1281" y="328"/>
                          <a:pt x="1281" y="328"/>
                        </a:cubicBezTo>
                        <a:cubicBezTo>
                          <a:pt x="1363" y="382"/>
                          <a:pt x="1336" y="491"/>
                          <a:pt x="1254" y="546"/>
                        </a:cubicBezTo>
                        <a:lnTo>
                          <a:pt x="844" y="764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3" name="Freeform 11">
                    <a:extLst>
                      <a:ext uri="{FF2B5EF4-FFF2-40B4-BE49-F238E27FC236}">
                        <a16:creationId xmlns:a16="http://schemas.microsoft.com/office/drawing/2014/main" id="{91A7E9D6-CD3F-40C5-84A5-7C131F7D3C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7963" y="949325"/>
                    <a:ext cx="471487" cy="68263"/>
                  </a:xfrm>
                  <a:custGeom>
                    <a:avLst/>
                    <a:gdLst>
                      <a:gd name="T0" fmla="*/ 1309 w 1310"/>
                      <a:gd name="T1" fmla="*/ 0 h 191"/>
                      <a:gd name="T2" fmla="*/ 1309 w 1310"/>
                      <a:gd name="T3" fmla="*/ 0 h 191"/>
                      <a:gd name="T4" fmla="*/ 845 w 1310"/>
                      <a:gd name="T5" fmla="*/ 163 h 191"/>
                      <a:gd name="T6" fmla="*/ 463 w 1310"/>
                      <a:gd name="T7" fmla="*/ 163 h 191"/>
                      <a:gd name="T8" fmla="*/ 0 w 1310"/>
                      <a:gd name="T9" fmla="*/ 0 h 1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191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3"/>
                          <a:pt x="845" y="163"/>
                          <a:pt x="845" y="163"/>
                        </a:cubicBezTo>
                        <a:cubicBezTo>
                          <a:pt x="736" y="190"/>
                          <a:pt x="572" y="190"/>
                          <a:pt x="463" y="16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4" name="Freeform 12">
                    <a:extLst>
                      <a:ext uri="{FF2B5EF4-FFF2-40B4-BE49-F238E27FC236}">
                        <a16:creationId xmlns:a16="http://schemas.microsoft.com/office/drawing/2014/main" id="{DE77AB34-22FB-41EB-B802-60F110999C0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85175" y="693738"/>
                    <a:ext cx="58738" cy="60325"/>
                  </a:xfrm>
                  <a:custGeom>
                    <a:avLst/>
                    <a:gdLst>
                      <a:gd name="T0" fmla="*/ 82 w 165"/>
                      <a:gd name="T1" fmla="*/ 0 h 166"/>
                      <a:gd name="T2" fmla="*/ 82 w 165"/>
                      <a:gd name="T3" fmla="*/ 0 h 166"/>
                      <a:gd name="T4" fmla="*/ 0 w 165"/>
                      <a:gd name="T5" fmla="*/ 83 h 166"/>
                      <a:gd name="T6" fmla="*/ 82 w 165"/>
                      <a:gd name="T7" fmla="*/ 165 h 166"/>
                      <a:gd name="T8" fmla="*/ 164 w 165"/>
                      <a:gd name="T9" fmla="*/ 83 h 166"/>
                      <a:gd name="T10" fmla="*/ 82 w 165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28"/>
                          <a:pt x="0" y="83"/>
                        </a:cubicBezTo>
                        <a:cubicBezTo>
                          <a:pt x="0" y="137"/>
                          <a:pt x="55" y="165"/>
                          <a:pt x="82" y="165"/>
                        </a:cubicBezTo>
                        <a:cubicBezTo>
                          <a:pt x="137" y="165"/>
                          <a:pt x="164" y="137"/>
                          <a:pt x="164" y="83"/>
                        </a:cubicBezTo>
                        <a:cubicBezTo>
                          <a:pt x="164" y="28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5" name="Freeform 13">
                    <a:extLst>
                      <a:ext uri="{FF2B5EF4-FFF2-40B4-BE49-F238E27FC236}">
                        <a16:creationId xmlns:a16="http://schemas.microsoft.com/office/drawing/2014/main" id="{CD11A467-D760-4CEA-A780-0D3769DFB5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25" y="693738"/>
                    <a:ext cx="58738" cy="60325"/>
                  </a:xfrm>
                  <a:custGeom>
                    <a:avLst/>
                    <a:gdLst>
                      <a:gd name="T0" fmla="*/ 82 w 165"/>
                      <a:gd name="T1" fmla="*/ 0 h 166"/>
                      <a:gd name="T2" fmla="*/ 82 w 165"/>
                      <a:gd name="T3" fmla="*/ 0 h 166"/>
                      <a:gd name="T4" fmla="*/ 0 w 165"/>
                      <a:gd name="T5" fmla="*/ 83 h 166"/>
                      <a:gd name="T6" fmla="*/ 82 w 165"/>
                      <a:gd name="T7" fmla="*/ 165 h 166"/>
                      <a:gd name="T8" fmla="*/ 164 w 165"/>
                      <a:gd name="T9" fmla="*/ 83 h 166"/>
                      <a:gd name="T10" fmla="*/ 82 w 165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8" y="0"/>
                          <a:pt x="0" y="28"/>
                          <a:pt x="0" y="83"/>
                        </a:cubicBezTo>
                        <a:cubicBezTo>
                          <a:pt x="0" y="137"/>
                          <a:pt x="28" y="165"/>
                          <a:pt x="82" y="165"/>
                        </a:cubicBezTo>
                        <a:cubicBezTo>
                          <a:pt x="137" y="165"/>
                          <a:pt x="164" y="137"/>
                          <a:pt x="164" y="83"/>
                        </a:cubicBezTo>
                        <a:cubicBezTo>
                          <a:pt x="164" y="28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6" name="Freeform 14">
                    <a:extLst>
                      <a:ext uri="{FF2B5EF4-FFF2-40B4-BE49-F238E27FC236}">
                        <a16:creationId xmlns:a16="http://schemas.microsoft.com/office/drawing/2014/main" id="{938B853B-86E5-49F9-AEA3-9A858E8D3D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72425" y="260350"/>
                    <a:ext cx="1128713" cy="1119188"/>
                  </a:xfrm>
                  <a:custGeom>
                    <a:avLst/>
                    <a:gdLst>
                      <a:gd name="T0" fmla="*/ 3136 w 3137"/>
                      <a:gd name="T1" fmla="*/ 1555 h 3111"/>
                      <a:gd name="T2" fmla="*/ 3136 w 3137"/>
                      <a:gd name="T3" fmla="*/ 1555 h 3111"/>
                      <a:gd name="T4" fmla="*/ 1554 w 3137"/>
                      <a:gd name="T5" fmla="*/ 3110 h 3111"/>
                      <a:gd name="T6" fmla="*/ 0 w 3137"/>
                      <a:gd name="T7" fmla="*/ 1555 h 3111"/>
                      <a:gd name="T8" fmla="*/ 1554 w 3137"/>
                      <a:gd name="T9" fmla="*/ 0 h 3111"/>
                      <a:gd name="T10" fmla="*/ 3136 w 3137"/>
                      <a:gd name="T11" fmla="*/ 1555 h 3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37" h="3111">
                        <a:moveTo>
                          <a:pt x="3136" y="1555"/>
                        </a:moveTo>
                        <a:lnTo>
                          <a:pt x="3136" y="1555"/>
                        </a:lnTo>
                        <a:cubicBezTo>
                          <a:pt x="3136" y="2428"/>
                          <a:pt x="2427" y="3110"/>
                          <a:pt x="1554" y="3110"/>
                        </a:cubicBezTo>
                        <a:cubicBezTo>
                          <a:pt x="708" y="3110"/>
                          <a:pt x="0" y="2428"/>
                          <a:pt x="0" y="1555"/>
                        </a:cubicBezTo>
                        <a:cubicBezTo>
                          <a:pt x="0" y="682"/>
                          <a:pt x="708" y="0"/>
                          <a:pt x="1554" y="0"/>
                        </a:cubicBezTo>
                        <a:cubicBezTo>
                          <a:pt x="2427" y="0"/>
                          <a:pt x="3136" y="682"/>
                          <a:pt x="3136" y="155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7" name="Freeform 15">
                    <a:extLst>
                      <a:ext uri="{FF2B5EF4-FFF2-40B4-BE49-F238E27FC236}">
                        <a16:creationId xmlns:a16="http://schemas.microsoft.com/office/drawing/2014/main" id="{44384F05-BE5C-4E35-8B32-A04967E4A4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29588" y="438150"/>
                    <a:ext cx="815975" cy="776288"/>
                  </a:xfrm>
                  <a:custGeom>
                    <a:avLst/>
                    <a:gdLst>
                      <a:gd name="T0" fmla="*/ 0 w 2265"/>
                      <a:gd name="T1" fmla="*/ 2127 h 2155"/>
                      <a:gd name="T2" fmla="*/ 0 w 2265"/>
                      <a:gd name="T3" fmla="*/ 2127 h 2155"/>
                      <a:gd name="T4" fmla="*/ 136 w 2265"/>
                      <a:gd name="T5" fmla="*/ 1881 h 2155"/>
                      <a:gd name="T6" fmla="*/ 136 w 2265"/>
                      <a:gd name="T7" fmla="*/ 981 h 2155"/>
                      <a:gd name="T8" fmla="*/ 1118 w 2265"/>
                      <a:gd name="T9" fmla="*/ 0 h 2155"/>
                      <a:gd name="T10" fmla="*/ 2127 w 2265"/>
                      <a:gd name="T11" fmla="*/ 981 h 2155"/>
                      <a:gd name="T12" fmla="*/ 2127 w 2265"/>
                      <a:gd name="T13" fmla="*/ 1881 h 2155"/>
                      <a:gd name="T14" fmla="*/ 2264 w 2265"/>
                      <a:gd name="T15" fmla="*/ 2154 h 2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65" h="2155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81"/>
                        </a:cubicBezTo>
                        <a:cubicBezTo>
                          <a:pt x="136" y="1608"/>
                          <a:pt x="136" y="981"/>
                          <a:pt x="136" y="981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27" y="436"/>
                          <a:pt x="2127" y="981"/>
                        </a:cubicBezTo>
                        <a:cubicBezTo>
                          <a:pt x="2127" y="981"/>
                          <a:pt x="2127" y="1581"/>
                          <a:pt x="2127" y="1881"/>
                        </a:cubicBezTo>
                        <a:cubicBezTo>
                          <a:pt x="2127" y="2154"/>
                          <a:pt x="2264" y="2154"/>
                          <a:pt x="2264" y="215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8" name="Freeform 16">
                    <a:extLst>
                      <a:ext uri="{FF2B5EF4-FFF2-40B4-BE49-F238E27FC236}">
                        <a16:creationId xmlns:a16="http://schemas.microsoft.com/office/drawing/2014/main" id="{F4305E6C-E043-442C-91A7-C7D767407E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15325" y="1193800"/>
                    <a:ext cx="441325" cy="147638"/>
                  </a:xfrm>
                  <a:custGeom>
                    <a:avLst/>
                    <a:gdLst>
                      <a:gd name="T0" fmla="*/ 0 w 1228"/>
                      <a:gd name="T1" fmla="*/ 409 h 410"/>
                      <a:gd name="T2" fmla="*/ 0 w 1228"/>
                      <a:gd name="T3" fmla="*/ 409 h 410"/>
                      <a:gd name="T4" fmla="*/ 599 w 1228"/>
                      <a:gd name="T5" fmla="*/ 0 h 410"/>
                      <a:gd name="T6" fmla="*/ 1227 w 1228"/>
                      <a:gd name="T7" fmla="*/ 409 h 4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28" h="410">
                        <a:moveTo>
                          <a:pt x="0" y="409"/>
                        </a:moveTo>
                        <a:lnTo>
                          <a:pt x="0" y="409"/>
                        </a:lnTo>
                        <a:cubicBezTo>
                          <a:pt x="109" y="163"/>
                          <a:pt x="327" y="0"/>
                          <a:pt x="599" y="0"/>
                        </a:cubicBezTo>
                        <a:cubicBezTo>
                          <a:pt x="872" y="0"/>
                          <a:pt x="1118" y="163"/>
                          <a:pt x="1227" y="40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 17">
                    <a:extLst>
                      <a:ext uri="{FF2B5EF4-FFF2-40B4-BE49-F238E27FC236}">
                        <a16:creationId xmlns:a16="http://schemas.microsoft.com/office/drawing/2014/main" id="{0AEB1704-C4D2-4FB3-932A-E62968416B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86750" y="790575"/>
                    <a:ext cx="490538" cy="295275"/>
                  </a:xfrm>
                  <a:custGeom>
                    <a:avLst/>
                    <a:gdLst>
                      <a:gd name="T0" fmla="*/ 872 w 1364"/>
                      <a:gd name="T1" fmla="*/ 764 h 819"/>
                      <a:gd name="T2" fmla="*/ 872 w 1364"/>
                      <a:gd name="T3" fmla="*/ 764 h 819"/>
                      <a:gd name="T4" fmla="*/ 518 w 1364"/>
                      <a:gd name="T5" fmla="*/ 764 h 819"/>
                      <a:gd name="T6" fmla="*/ 109 w 1364"/>
                      <a:gd name="T7" fmla="*/ 546 h 819"/>
                      <a:gd name="T8" fmla="*/ 82 w 1364"/>
                      <a:gd name="T9" fmla="*/ 328 h 819"/>
                      <a:gd name="T10" fmla="*/ 681 w 1364"/>
                      <a:gd name="T11" fmla="*/ 0 h 819"/>
                      <a:gd name="T12" fmla="*/ 1282 w 1364"/>
                      <a:gd name="T13" fmla="*/ 328 h 819"/>
                      <a:gd name="T14" fmla="*/ 1282 w 1364"/>
                      <a:gd name="T15" fmla="*/ 546 h 819"/>
                      <a:gd name="T16" fmla="*/ 872 w 1364"/>
                      <a:gd name="T17" fmla="*/ 764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72" y="764"/>
                        </a:moveTo>
                        <a:lnTo>
                          <a:pt x="872" y="764"/>
                        </a:lnTo>
                        <a:cubicBezTo>
                          <a:pt x="763" y="818"/>
                          <a:pt x="627" y="818"/>
                          <a:pt x="518" y="764"/>
                        </a:cubicBezTo>
                        <a:cubicBezTo>
                          <a:pt x="109" y="546"/>
                          <a:pt x="109" y="546"/>
                          <a:pt x="109" y="546"/>
                        </a:cubicBezTo>
                        <a:cubicBezTo>
                          <a:pt x="27" y="491"/>
                          <a:pt x="0" y="382"/>
                          <a:pt x="82" y="328"/>
                        </a:cubicBezTo>
                        <a:cubicBezTo>
                          <a:pt x="82" y="328"/>
                          <a:pt x="463" y="0"/>
                          <a:pt x="681" y="0"/>
                        </a:cubicBezTo>
                        <a:cubicBezTo>
                          <a:pt x="926" y="0"/>
                          <a:pt x="1282" y="328"/>
                          <a:pt x="1282" y="328"/>
                        </a:cubicBezTo>
                        <a:cubicBezTo>
                          <a:pt x="1363" y="382"/>
                          <a:pt x="1363" y="491"/>
                          <a:pt x="1282" y="546"/>
                        </a:cubicBezTo>
                        <a:lnTo>
                          <a:pt x="872" y="764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0" name="Freeform 18">
                    <a:extLst>
                      <a:ext uri="{FF2B5EF4-FFF2-40B4-BE49-F238E27FC236}">
                        <a16:creationId xmlns:a16="http://schemas.microsoft.com/office/drawing/2014/main" id="{0BD4A5FD-344C-458B-A139-0BD23E6C40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6275" y="949325"/>
                    <a:ext cx="471488" cy="68263"/>
                  </a:xfrm>
                  <a:custGeom>
                    <a:avLst/>
                    <a:gdLst>
                      <a:gd name="T0" fmla="*/ 1309 w 1310"/>
                      <a:gd name="T1" fmla="*/ 0 h 191"/>
                      <a:gd name="T2" fmla="*/ 1309 w 1310"/>
                      <a:gd name="T3" fmla="*/ 0 h 191"/>
                      <a:gd name="T4" fmla="*/ 845 w 1310"/>
                      <a:gd name="T5" fmla="*/ 163 h 191"/>
                      <a:gd name="T6" fmla="*/ 463 w 1310"/>
                      <a:gd name="T7" fmla="*/ 163 h 191"/>
                      <a:gd name="T8" fmla="*/ 0 w 1310"/>
                      <a:gd name="T9" fmla="*/ 0 h 1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191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3"/>
                          <a:pt x="845" y="163"/>
                          <a:pt x="845" y="163"/>
                        </a:cubicBezTo>
                        <a:cubicBezTo>
                          <a:pt x="763" y="190"/>
                          <a:pt x="572" y="190"/>
                          <a:pt x="463" y="16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1" name="Freeform 19">
                    <a:extLst>
                      <a:ext uri="{FF2B5EF4-FFF2-40B4-BE49-F238E27FC236}">
                        <a16:creationId xmlns:a16="http://schemas.microsoft.com/office/drawing/2014/main" id="{3065EFAD-C467-4DAE-900B-A5F9707566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46863" y="2401888"/>
                    <a:ext cx="58737" cy="69850"/>
                  </a:xfrm>
                  <a:custGeom>
                    <a:avLst/>
                    <a:gdLst>
                      <a:gd name="T0" fmla="*/ 82 w 165"/>
                      <a:gd name="T1" fmla="*/ 0 h 192"/>
                      <a:gd name="T2" fmla="*/ 82 w 165"/>
                      <a:gd name="T3" fmla="*/ 0 h 192"/>
                      <a:gd name="T4" fmla="*/ 0 w 165"/>
                      <a:gd name="T5" fmla="*/ 81 h 192"/>
                      <a:gd name="T6" fmla="*/ 82 w 165"/>
                      <a:gd name="T7" fmla="*/ 191 h 192"/>
                      <a:gd name="T8" fmla="*/ 164 w 165"/>
                      <a:gd name="T9" fmla="*/ 81 h 192"/>
                      <a:gd name="T10" fmla="*/ 82 w 165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7" y="0"/>
                          <a:pt x="0" y="54"/>
                          <a:pt x="0" y="81"/>
                        </a:cubicBezTo>
                        <a:cubicBezTo>
                          <a:pt x="0" y="136"/>
                          <a:pt x="27" y="191"/>
                          <a:pt x="82" y="191"/>
                        </a:cubicBezTo>
                        <a:cubicBezTo>
                          <a:pt x="109" y="191"/>
                          <a:pt x="164" y="136"/>
                          <a:pt x="164" y="81"/>
                        </a:cubicBezTo>
                        <a:cubicBezTo>
                          <a:pt x="164" y="54"/>
                          <a:pt x="109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 20">
                    <a:extLst>
                      <a:ext uri="{FF2B5EF4-FFF2-40B4-BE49-F238E27FC236}">
                        <a16:creationId xmlns:a16="http://schemas.microsoft.com/office/drawing/2014/main" id="{B605FEA9-F6D9-433E-805D-1D2C47C43CD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72288" y="2401888"/>
                    <a:ext cx="69850" cy="69850"/>
                  </a:xfrm>
                  <a:custGeom>
                    <a:avLst/>
                    <a:gdLst>
                      <a:gd name="T0" fmla="*/ 82 w 193"/>
                      <a:gd name="T1" fmla="*/ 0 h 192"/>
                      <a:gd name="T2" fmla="*/ 82 w 193"/>
                      <a:gd name="T3" fmla="*/ 0 h 192"/>
                      <a:gd name="T4" fmla="*/ 0 w 193"/>
                      <a:gd name="T5" fmla="*/ 81 h 192"/>
                      <a:gd name="T6" fmla="*/ 82 w 193"/>
                      <a:gd name="T7" fmla="*/ 191 h 192"/>
                      <a:gd name="T8" fmla="*/ 192 w 193"/>
                      <a:gd name="T9" fmla="*/ 81 h 192"/>
                      <a:gd name="T10" fmla="*/ 82 w 193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3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54"/>
                          <a:pt x="0" y="81"/>
                        </a:cubicBezTo>
                        <a:cubicBezTo>
                          <a:pt x="0" y="136"/>
                          <a:pt x="55" y="191"/>
                          <a:pt x="82" y="191"/>
                        </a:cubicBezTo>
                        <a:cubicBezTo>
                          <a:pt x="137" y="191"/>
                          <a:pt x="192" y="136"/>
                          <a:pt x="192" y="81"/>
                        </a:cubicBezTo>
                        <a:cubicBezTo>
                          <a:pt x="192" y="54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3" name="Freeform 21">
                    <a:extLst>
                      <a:ext uri="{FF2B5EF4-FFF2-40B4-BE49-F238E27FC236}">
                        <a16:creationId xmlns:a16="http://schemas.microsoft.com/office/drawing/2014/main" id="{E1D68701-845A-40B1-ACC0-509B7DDE96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34113" y="1970088"/>
                    <a:ext cx="1119187" cy="1128712"/>
                  </a:xfrm>
                  <a:custGeom>
                    <a:avLst/>
                    <a:gdLst>
                      <a:gd name="T0" fmla="*/ 3109 w 3110"/>
                      <a:gd name="T1" fmla="*/ 1582 h 3137"/>
                      <a:gd name="T2" fmla="*/ 3109 w 3110"/>
                      <a:gd name="T3" fmla="*/ 1582 h 3137"/>
                      <a:gd name="T4" fmla="*/ 1554 w 3110"/>
                      <a:gd name="T5" fmla="*/ 3136 h 3137"/>
                      <a:gd name="T6" fmla="*/ 0 w 3110"/>
                      <a:gd name="T7" fmla="*/ 1582 h 3137"/>
                      <a:gd name="T8" fmla="*/ 1554 w 3110"/>
                      <a:gd name="T9" fmla="*/ 0 h 3137"/>
                      <a:gd name="T10" fmla="*/ 3109 w 3110"/>
                      <a:gd name="T11" fmla="*/ 1582 h 3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10" h="3137">
                        <a:moveTo>
                          <a:pt x="3109" y="1582"/>
                        </a:moveTo>
                        <a:lnTo>
                          <a:pt x="3109" y="1582"/>
                        </a:lnTo>
                        <a:cubicBezTo>
                          <a:pt x="3109" y="2427"/>
                          <a:pt x="2400" y="3136"/>
                          <a:pt x="1554" y="3136"/>
                        </a:cubicBezTo>
                        <a:cubicBezTo>
                          <a:pt x="682" y="3136"/>
                          <a:pt x="0" y="2427"/>
                          <a:pt x="0" y="1582"/>
                        </a:cubicBezTo>
                        <a:cubicBezTo>
                          <a:pt x="0" y="709"/>
                          <a:pt x="682" y="0"/>
                          <a:pt x="1554" y="0"/>
                        </a:cubicBezTo>
                        <a:cubicBezTo>
                          <a:pt x="2400" y="0"/>
                          <a:pt x="3109" y="709"/>
                          <a:pt x="3109" y="15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4" name="Freeform 22">
                    <a:extLst>
                      <a:ext uri="{FF2B5EF4-FFF2-40B4-BE49-F238E27FC236}">
                        <a16:creationId xmlns:a16="http://schemas.microsoft.com/office/drawing/2014/main" id="{107986E7-14A4-47E0-AD79-DD3DB21820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91275" y="2155825"/>
                    <a:ext cx="804863" cy="766763"/>
                  </a:xfrm>
                  <a:custGeom>
                    <a:avLst/>
                    <a:gdLst>
                      <a:gd name="T0" fmla="*/ 0 w 2237"/>
                      <a:gd name="T1" fmla="*/ 2127 h 2128"/>
                      <a:gd name="T2" fmla="*/ 0 w 2237"/>
                      <a:gd name="T3" fmla="*/ 2127 h 2128"/>
                      <a:gd name="T4" fmla="*/ 136 w 2237"/>
                      <a:gd name="T5" fmla="*/ 1854 h 2128"/>
                      <a:gd name="T6" fmla="*/ 136 w 2237"/>
                      <a:gd name="T7" fmla="*/ 982 h 2128"/>
                      <a:gd name="T8" fmla="*/ 1118 w 2237"/>
                      <a:gd name="T9" fmla="*/ 0 h 2128"/>
                      <a:gd name="T10" fmla="*/ 2100 w 2237"/>
                      <a:gd name="T11" fmla="*/ 982 h 2128"/>
                      <a:gd name="T12" fmla="*/ 2100 w 2237"/>
                      <a:gd name="T13" fmla="*/ 1854 h 2128"/>
                      <a:gd name="T14" fmla="*/ 2236 w 2237"/>
                      <a:gd name="T15" fmla="*/ 2127 h 2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37" h="2128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54"/>
                        </a:cubicBezTo>
                        <a:cubicBezTo>
                          <a:pt x="136" y="1609"/>
                          <a:pt x="136" y="982"/>
                          <a:pt x="136" y="982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00" y="436"/>
                          <a:pt x="2100" y="982"/>
                        </a:cubicBezTo>
                        <a:cubicBezTo>
                          <a:pt x="2100" y="982"/>
                          <a:pt x="2100" y="1582"/>
                          <a:pt x="2100" y="1854"/>
                        </a:cubicBezTo>
                        <a:cubicBezTo>
                          <a:pt x="2100" y="2127"/>
                          <a:pt x="2236" y="2127"/>
                          <a:pt x="2236" y="212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5" name="Freeform 23">
                    <a:extLst>
                      <a:ext uri="{FF2B5EF4-FFF2-40B4-BE49-F238E27FC236}">
                        <a16:creationId xmlns:a16="http://schemas.microsoft.com/office/drawing/2014/main" id="{E31A239D-9B78-49D1-956B-A1883809EE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78600" y="2911475"/>
                    <a:ext cx="431800" cy="138113"/>
                  </a:xfrm>
                  <a:custGeom>
                    <a:avLst/>
                    <a:gdLst>
                      <a:gd name="T0" fmla="*/ 0 w 1201"/>
                      <a:gd name="T1" fmla="*/ 382 h 383"/>
                      <a:gd name="T2" fmla="*/ 0 w 1201"/>
                      <a:gd name="T3" fmla="*/ 382 h 383"/>
                      <a:gd name="T4" fmla="*/ 600 w 1201"/>
                      <a:gd name="T5" fmla="*/ 0 h 383"/>
                      <a:gd name="T6" fmla="*/ 1200 w 1201"/>
                      <a:gd name="T7" fmla="*/ 382 h 3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01" h="383">
                        <a:moveTo>
                          <a:pt x="0" y="382"/>
                        </a:moveTo>
                        <a:lnTo>
                          <a:pt x="0" y="382"/>
                        </a:lnTo>
                        <a:cubicBezTo>
                          <a:pt x="82" y="164"/>
                          <a:pt x="327" y="0"/>
                          <a:pt x="600" y="0"/>
                        </a:cubicBezTo>
                        <a:cubicBezTo>
                          <a:pt x="873" y="0"/>
                          <a:pt x="1091" y="164"/>
                          <a:pt x="1200" y="3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6" name="Freeform 24">
                    <a:extLst>
                      <a:ext uri="{FF2B5EF4-FFF2-40B4-BE49-F238E27FC236}">
                        <a16:creationId xmlns:a16="http://schemas.microsoft.com/office/drawing/2014/main" id="{6CF8832A-6E91-471F-B936-2C22A73E6F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48438" y="2509838"/>
                    <a:ext cx="490537" cy="295275"/>
                  </a:xfrm>
                  <a:custGeom>
                    <a:avLst/>
                    <a:gdLst>
                      <a:gd name="T0" fmla="*/ 844 w 1364"/>
                      <a:gd name="T1" fmla="*/ 763 h 819"/>
                      <a:gd name="T2" fmla="*/ 844 w 1364"/>
                      <a:gd name="T3" fmla="*/ 763 h 819"/>
                      <a:gd name="T4" fmla="*/ 517 w 1364"/>
                      <a:gd name="T5" fmla="*/ 763 h 819"/>
                      <a:gd name="T6" fmla="*/ 109 w 1364"/>
                      <a:gd name="T7" fmla="*/ 545 h 819"/>
                      <a:gd name="T8" fmla="*/ 81 w 1364"/>
                      <a:gd name="T9" fmla="*/ 300 h 819"/>
                      <a:gd name="T10" fmla="*/ 681 w 1364"/>
                      <a:gd name="T11" fmla="*/ 0 h 819"/>
                      <a:gd name="T12" fmla="*/ 1281 w 1364"/>
                      <a:gd name="T13" fmla="*/ 300 h 819"/>
                      <a:gd name="T14" fmla="*/ 1254 w 1364"/>
                      <a:gd name="T15" fmla="*/ 545 h 819"/>
                      <a:gd name="T16" fmla="*/ 844 w 1364"/>
                      <a:gd name="T17" fmla="*/ 763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44" y="763"/>
                        </a:moveTo>
                        <a:lnTo>
                          <a:pt x="844" y="763"/>
                        </a:lnTo>
                        <a:cubicBezTo>
                          <a:pt x="763" y="818"/>
                          <a:pt x="599" y="818"/>
                          <a:pt x="517" y="763"/>
                        </a:cubicBezTo>
                        <a:cubicBezTo>
                          <a:pt x="109" y="545"/>
                          <a:pt x="109" y="545"/>
                          <a:pt x="109" y="545"/>
                        </a:cubicBezTo>
                        <a:cubicBezTo>
                          <a:pt x="0" y="491"/>
                          <a:pt x="0" y="382"/>
                          <a:pt x="81" y="300"/>
                        </a:cubicBezTo>
                        <a:cubicBezTo>
                          <a:pt x="81" y="300"/>
                          <a:pt x="436" y="0"/>
                          <a:pt x="681" y="0"/>
                        </a:cubicBezTo>
                        <a:cubicBezTo>
                          <a:pt x="926" y="0"/>
                          <a:pt x="1281" y="300"/>
                          <a:pt x="1281" y="300"/>
                        </a:cubicBezTo>
                        <a:cubicBezTo>
                          <a:pt x="1363" y="382"/>
                          <a:pt x="1336" y="491"/>
                          <a:pt x="1254" y="545"/>
                        </a:cubicBezTo>
                        <a:lnTo>
                          <a:pt x="844" y="763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7" name="Freeform 25">
                    <a:extLst>
                      <a:ext uri="{FF2B5EF4-FFF2-40B4-BE49-F238E27FC236}">
                        <a16:creationId xmlns:a16="http://schemas.microsoft.com/office/drawing/2014/main" id="{3B5787A4-7BB1-4C06-94BC-CA52B10B49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7963" y="2657475"/>
                    <a:ext cx="471487" cy="79375"/>
                  </a:xfrm>
                  <a:custGeom>
                    <a:avLst/>
                    <a:gdLst>
                      <a:gd name="T0" fmla="*/ 1309 w 1310"/>
                      <a:gd name="T1" fmla="*/ 0 h 219"/>
                      <a:gd name="T2" fmla="*/ 1309 w 1310"/>
                      <a:gd name="T3" fmla="*/ 0 h 219"/>
                      <a:gd name="T4" fmla="*/ 845 w 1310"/>
                      <a:gd name="T5" fmla="*/ 164 h 219"/>
                      <a:gd name="T6" fmla="*/ 463 w 1310"/>
                      <a:gd name="T7" fmla="*/ 164 h 219"/>
                      <a:gd name="T8" fmla="*/ 0 w 1310"/>
                      <a:gd name="T9" fmla="*/ 0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219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4"/>
                          <a:pt x="845" y="164"/>
                          <a:pt x="845" y="164"/>
                        </a:cubicBezTo>
                        <a:cubicBezTo>
                          <a:pt x="736" y="218"/>
                          <a:pt x="572" y="218"/>
                          <a:pt x="463" y="16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8" name="Freeform 26">
                    <a:extLst>
                      <a:ext uri="{FF2B5EF4-FFF2-40B4-BE49-F238E27FC236}">
                        <a16:creationId xmlns:a16="http://schemas.microsoft.com/office/drawing/2014/main" id="{FE6DC81D-A5A4-4386-86D6-B62E8DCC6F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85175" y="2401888"/>
                    <a:ext cx="58738" cy="69850"/>
                  </a:xfrm>
                  <a:custGeom>
                    <a:avLst/>
                    <a:gdLst>
                      <a:gd name="T0" fmla="*/ 82 w 165"/>
                      <a:gd name="T1" fmla="*/ 0 h 192"/>
                      <a:gd name="T2" fmla="*/ 82 w 165"/>
                      <a:gd name="T3" fmla="*/ 0 h 192"/>
                      <a:gd name="T4" fmla="*/ 0 w 165"/>
                      <a:gd name="T5" fmla="*/ 81 h 192"/>
                      <a:gd name="T6" fmla="*/ 82 w 165"/>
                      <a:gd name="T7" fmla="*/ 191 h 192"/>
                      <a:gd name="T8" fmla="*/ 164 w 165"/>
                      <a:gd name="T9" fmla="*/ 81 h 192"/>
                      <a:gd name="T10" fmla="*/ 82 w 165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54"/>
                          <a:pt x="0" y="81"/>
                        </a:cubicBezTo>
                        <a:cubicBezTo>
                          <a:pt x="0" y="136"/>
                          <a:pt x="55" y="191"/>
                          <a:pt x="82" y="191"/>
                        </a:cubicBezTo>
                        <a:cubicBezTo>
                          <a:pt x="137" y="191"/>
                          <a:pt x="164" y="136"/>
                          <a:pt x="164" y="81"/>
                        </a:cubicBezTo>
                        <a:cubicBezTo>
                          <a:pt x="164" y="54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9" name="Freeform 27">
                    <a:extLst>
                      <a:ext uri="{FF2B5EF4-FFF2-40B4-BE49-F238E27FC236}">
                        <a16:creationId xmlns:a16="http://schemas.microsoft.com/office/drawing/2014/main" id="{D2D077D7-D0D9-41C5-8A95-9679C89F6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25" y="2401888"/>
                    <a:ext cx="58738" cy="69850"/>
                  </a:xfrm>
                  <a:custGeom>
                    <a:avLst/>
                    <a:gdLst>
                      <a:gd name="T0" fmla="*/ 82 w 165"/>
                      <a:gd name="T1" fmla="*/ 0 h 192"/>
                      <a:gd name="T2" fmla="*/ 82 w 165"/>
                      <a:gd name="T3" fmla="*/ 0 h 192"/>
                      <a:gd name="T4" fmla="*/ 0 w 165"/>
                      <a:gd name="T5" fmla="*/ 81 h 192"/>
                      <a:gd name="T6" fmla="*/ 82 w 165"/>
                      <a:gd name="T7" fmla="*/ 191 h 192"/>
                      <a:gd name="T8" fmla="*/ 164 w 165"/>
                      <a:gd name="T9" fmla="*/ 81 h 192"/>
                      <a:gd name="T10" fmla="*/ 82 w 165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8" y="0"/>
                          <a:pt x="0" y="54"/>
                          <a:pt x="0" y="81"/>
                        </a:cubicBezTo>
                        <a:cubicBezTo>
                          <a:pt x="0" y="136"/>
                          <a:pt x="28" y="191"/>
                          <a:pt x="82" y="191"/>
                        </a:cubicBezTo>
                        <a:cubicBezTo>
                          <a:pt x="137" y="191"/>
                          <a:pt x="164" y="136"/>
                          <a:pt x="164" y="81"/>
                        </a:cubicBezTo>
                        <a:cubicBezTo>
                          <a:pt x="164" y="54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50" name="Freeform 28">
                    <a:extLst>
                      <a:ext uri="{FF2B5EF4-FFF2-40B4-BE49-F238E27FC236}">
                        <a16:creationId xmlns:a16="http://schemas.microsoft.com/office/drawing/2014/main" id="{B3805D94-32DA-44BA-B1C1-781879E5CF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72425" y="1970088"/>
                    <a:ext cx="1128713" cy="1128712"/>
                  </a:xfrm>
                  <a:custGeom>
                    <a:avLst/>
                    <a:gdLst>
                      <a:gd name="T0" fmla="*/ 3136 w 3137"/>
                      <a:gd name="T1" fmla="*/ 1582 h 3137"/>
                      <a:gd name="T2" fmla="*/ 3136 w 3137"/>
                      <a:gd name="T3" fmla="*/ 1582 h 3137"/>
                      <a:gd name="T4" fmla="*/ 1554 w 3137"/>
                      <a:gd name="T5" fmla="*/ 3136 h 3137"/>
                      <a:gd name="T6" fmla="*/ 0 w 3137"/>
                      <a:gd name="T7" fmla="*/ 1582 h 3137"/>
                      <a:gd name="T8" fmla="*/ 1554 w 3137"/>
                      <a:gd name="T9" fmla="*/ 0 h 3137"/>
                      <a:gd name="T10" fmla="*/ 3136 w 3137"/>
                      <a:gd name="T11" fmla="*/ 1582 h 3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37" h="3137">
                        <a:moveTo>
                          <a:pt x="3136" y="1582"/>
                        </a:moveTo>
                        <a:lnTo>
                          <a:pt x="3136" y="1582"/>
                        </a:lnTo>
                        <a:cubicBezTo>
                          <a:pt x="3136" y="2427"/>
                          <a:pt x="2427" y="3136"/>
                          <a:pt x="1554" y="3136"/>
                        </a:cubicBezTo>
                        <a:cubicBezTo>
                          <a:pt x="708" y="3136"/>
                          <a:pt x="0" y="2427"/>
                          <a:pt x="0" y="1582"/>
                        </a:cubicBezTo>
                        <a:cubicBezTo>
                          <a:pt x="0" y="709"/>
                          <a:pt x="708" y="0"/>
                          <a:pt x="1554" y="0"/>
                        </a:cubicBezTo>
                        <a:cubicBezTo>
                          <a:pt x="2427" y="0"/>
                          <a:pt x="3136" y="709"/>
                          <a:pt x="3136" y="15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51" name="Freeform 29">
                    <a:extLst>
                      <a:ext uri="{FF2B5EF4-FFF2-40B4-BE49-F238E27FC236}">
                        <a16:creationId xmlns:a16="http://schemas.microsoft.com/office/drawing/2014/main" id="{6DF71B98-AA4C-4DED-9067-D50E734B7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29588" y="2155825"/>
                    <a:ext cx="815975" cy="766763"/>
                  </a:xfrm>
                  <a:custGeom>
                    <a:avLst/>
                    <a:gdLst>
                      <a:gd name="T0" fmla="*/ 0 w 2265"/>
                      <a:gd name="T1" fmla="*/ 2127 h 2128"/>
                      <a:gd name="T2" fmla="*/ 0 w 2265"/>
                      <a:gd name="T3" fmla="*/ 2127 h 2128"/>
                      <a:gd name="T4" fmla="*/ 136 w 2265"/>
                      <a:gd name="T5" fmla="*/ 1854 h 2128"/>
                      <a:gd name="T6" fmla="*/ 136 w 2265"/>
                      <a:gd name="T7" fmla="*/ 982 h 2128"/>
                      <a:gd name="T8" fmla="*/ 1118 w 2265"/>
                      <a:gd name="T9" fmla="*/ 0 h 2128"/>
                      <a:gd name="T10" fmla="*/ 2127 w 2265"/>
                      <a:gd name="T11" fmla="*/ 982 h 2128"/>
                      <a:gd name="T12" fmla="*/ 2127 w 2265"/>
                      <a:gd name="T13" fmla="*/ 1854 h 2128"/>
                      <a:gd name="T14" fmla="*/ 2264 w 2265"/>
                      <a:gd name="T15" fmla="*/ 2127 h 2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65" h="2128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54"/>
                        </a:cubicBezTo>
                        <a:cubicBezTo>
                          <a:pt x="136" y="1609"/>
                          <a:pt x="136" y="982"/>
                          <a:pt x="136" y="982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27" y="436"/>
                          <a:pt x="2127" y="982"/>
                        </a:cubicBezTo>
                        <a:cubicBezTo>
                          <a:pt x="2127" y="982"/>
                          <a:pt x="2127" y="1582"/>
                          <a:pt x="2127" y="1854"/>
                        </a:cubicBezTo>
                        <a:cubicBezTo>
                          <a:pt x="2127" y="2127"/>
                          <a:pt x="2264" y="2127"/>
                          <a:pt x="2264" y="212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2" name="Freeform 30">
                    <a:extLst>
                      <a:ext uri="{FF2B5EF4-FFF2-40B4-BE49-F238E27FC236}">
                        <a16:creationId xmlns:a16="http://schemas.microsoft.com/office/drawing/2014/main" id="{5EE8757D-6ACF-4172-BC02-62CCF2009B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15325" y="2911475"/>
                    <a:ext cx="441325" cy="138113"/>
                  </a:xfrm>
                  <a:custGeom>
                    <a:avLst/>
                    <a:gdLst>
                      <a:gd name="T0" fmla="*/ 0 w 1228"/>
                      <a:gd name="T1" fmla="*/ 382 h 383"/>
                      <a:gd name="T2" fmla="*/ 0 w 1228"/>
                      <a:gd name="T3" fmla="*/ 382 h 383"/>
                      <a:gd name="T4" fmla="*/ 599 w 1228"/>
                      <a:gd name="T5" fmla="*/ 0 h 383"/>
                      <a:gd name="T6" fmla="*/ 1227 w 1228"/>
                      <a:gd name="T7" fmla="*/ 382 h 3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28" h="383">
                        <a:moveTo>
                          <a:pt x="0" y="382"/>
                        </a:moveTo>
                        <a:lnTo>
                          <a:pt x="0" y="382"/>
                        </a:lnTo>
                        <a:cubicBezTo>
                          <a:pt x="109" y="164"/>
                          <a:pt x="327" y="0"/>
                          <a:pt x="599" y="0"/>
                        </a:cubicBezTo>
                        <a:cubicBezTo>
                          <a:pt x="872" y="0"/>
                          <a:pt x="1118" y="164"/>
                          <a:pt x="1227" y="3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3" name="Freeform 31">
                    <a:extLst>
                      <a:ext uri="{FF2B5EF4-FFF2-40B4-BE49-F238E27FC236}">
                        <a16:creationId xmlns:a16="http://schemas.microsoft.com/office/drawing/2014/main" id="{53DB620F-D94B-4EFD-A0E7-F98BC320D52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86750" y="2509838"/>
                    <a:ext cx="490538" cy="295275"/>
                  </a:xfrm>
                  <a:custGeom>
                    <a:avLst/>
                    <a:gdLst>
                      <a:gd name="T0" fmla="*/ 872 w 1364"/>
                      <a:gd name="T1" fmla="*/ 763 h 819"/>
                      <a:gd name="T2" fmla="*/ 872 w 1364"/>
                      <a:gd name="T3" fmla="*/ 763 h 819"/>
                      <a:gd name="T4" fmla="*/ 518 w 1364"/>
                      <a:gd name="T5" fmla="*/ 763 h 819"/>
                      <a:gd name="T6" fmla="*/ 109 w 1364"/>
                      <a:gd name="T7" fmla="*/ 545 h 819"/>
                      <a:gd name="T8" fmla="*/ 82 w 1364"/>
                      <a:gd name="T9" fmla="*/ 300 h 819"/>
                      <a:gd name="T10" fmla="*/ 681 w 1364"/>
                      <a:gd name="T11" fmla="*/ 0 h 819"/>
                      <a:gd name="T12" fmla="*/ 1282 w 1364"/>
                      <a:gd name="T13" fmla="*/ 300 h 819"/>
                      <a:gd name="T14" fmla="*/ 1282 w 1364"/>
                      <a:gd name="T15" fmla="*/ 545 h 819"/>
                      <a:gd name="T16" fmla="*/ 872 w 1364"/>
                      <a:gd name="T17" fmla="*/ 763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72" y="763"/>
                        </a:moveTo>
                        <a:lnTo>
                          <a:pt x="872" y="763"/>
                        </a:lnTo>
                        <a:cubicBezTo>
                          <a:pt x="763" y="818"/>
                          <a:pt x="627" y="818"/>
                          <a:pt x="518" y="763"/>
                        </a:cubicBezTo>
                        <a:cubicBezTo>
                          <a:pt x="109" y="545"/>
                          <a:pt x="109" y="545"/>
                          <a:pt x="109" y="545"/>
                        </a:cubicBezTo>
                        <a:cubicBezTo>
                          <a:pt x="27" y="491"/>
                          <a:pt x="0" y="382"/>
                          <a:pt x="82" y="300"/>
                        </a:cubicBezTo>
                        <a:cubicBezTo>
                          <a:pt x="82" y="300"/>
                          <a:pt x="463" y="0"/>
                          <a:pt x="681" y="0"/>
                        </a:cubicBezTo>
                        <a:cubicBezTo>
                          <a:pt x="926" y="0"/>
                          <a:pt x="1282" y="300"/>
                          <a:pt x="1282" y="300"/>
                        </a:cubicBezTo>
                        <a:cubicBezTo>
                          <a:pt x="1363" y="382"/>
                          <a:pt x="1363" y="491"/>
                          <a:pt x="1282" y="545"/>
                        </a:cubicBezTo>
                        <a:lnTo>
                          <a:pt x="872" y="763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54" name="Freeform 32">
                    <a:extLst>
                      <a:ext uri="{FF2B5EF4-FFF2-40B4-BE49-F238E27FC236}">
                        <a16:creationId xmlns:a16="http://schemas.microsoft.com/office/drawing/2014/main" id="{A1ED0B50-F5D6-4B02-A65F-336BA5786C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6275" y="2657475"/>
                    <a:ext cx="471488" cy="79375"/>
                  </a:xfrm>
                  <a:custGeom>
                    <a:avLst/>
                    <a:gdLst>
                      <a:gd name="T0" fmla="*/ 1309 w 1310"/>
                      <a:gd name="T1" fmla="*/ 0 h 219"/>
                      <a:gd name="T2" fmla="*/ 1309 w 1310"/>
                      <a:gd name="T3" fmla="*/ 0 h 219"/>
                      <a:gd name="T4" fmla="*/ 845 w 1310"/>
                      <a:gd name="T5" fmla="*/ 164 h 219"/>
                      <a:gd name="T6" fmla="*/ 463 w 1310"/>
                      <a:gd name="T7" fmla="*/ 164 h 219"/>
                      <a:gd name="T8" fmla="*/ 0 w 1310"/>
                      <a:gd name="T9" fmla="*/ 0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219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4"/>
                          <a:pt x="845" y="164"/>
                          <a:pt x="845" y="164"/>
                        </a:cubicBezTo>
                        <a:cubicBezTo>
                          <a:pt x="763" y="218"/>
                          <a:pt x="572" y="218"/>
                          <a:pt x="463" y="16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CE5656BF-A856-4109-91AC-EA30F5F21D3C}"/>
                  </a:ext>
                </a:extLst>
              </p:cNvPr>
              <p:cNvGrpSpPr/>
              <p:nvPr/>
            </p:nvGrpSpPr>
            <p:grpSpPr>
              <a:xfrm>
                <a:off x="10119473" y="4415647"/>
                <a:ext cx="365760" cy="365760"/>
                <a:chOff x="5984875" y="1463675"/>
                <a:chExt cx="4144963" cy="4741863"/>
              </a:xfrm>
            </p:grpSpPr>
            <p:sp>
              <p:nvSpPr>
                <p:cNvPr id="703" name="Freeform 9">
                  <a:extLst>
                    <a:ext uri="{FF2B5EF4-FFF2-40B4-BE49-F238E27FC236}">
                      <a16:creationId xmlns:a16="http://schemas.microsoft.com/office/drawing/2014/main" id="{63211EDB-9F7D-443C-8404-856DF16713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8763" y="4237038"/>
                  <a:ext cx="407987" cy="407987"/>
                </a:xfrm>
                <a:custGeom>
                  <a:avLst/>
                  <a:gdLst>
                    <a:gd name="T0" fmla="*/ 553 w 1135"/>
                    <a:gd name="T1" fmla="*/ 1134 h 1135"/>
                    <a:gd name="T2" fmla="*/ 553 w 1135"/>
                    <a:gd name="T3" fmla="*/ 1134 h 1135"/>
                    <a:gd name="T4" fmla="*/ 553 w 1135"/>
                    <a:gd name="T5" fmla="*/ 1134 h 1135"/>
                    <a:gd name="T6" fmla="*/ 0 w 1135"/>
                    <a:gd name="T7" fmla="*/ 581 h 1135"/>
                    <a:gd name="T8" fmla="*/ 0 w 1135"/>
                    <a:gd name="T9" fmla="*/ 581 h 1135"/>
                    <a:gd name="T10" fmla="*/ 553 w 1135"/>
                    <a:gd name="T11" fmla="*/ 0 h 1135"/>
                    <a:gd name="T12" fmla="*/ 553 w 1135"/>
                    <a:gd name="T13" fmla="*/ 0 h 1135"/>
                    <a:gd name="T14" fmla="*/ 1134 w 1135"/>
                    <a:gd name="T15" fmla="*/ 581 h 1135"/>
                    <a:gd name="T16" fmla="*/ 1134 w 1135"/>
                    <a:gd name="T17" fmla="*/ 581 h 1135"/>
                    <a:gd name="T18" fmla="*/ 553 w 1135"/>
                    <a:gd name="T19" fmla="*/ 1134 h 1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35" h="1135">
                      <a:moveTo>
                        <a:pt x="553" y="1134"/>
                      </a:moveTo>
                      <a:lnTo>
                        <a:pt x="553" y="1134"/>
                      </a:lnTo>
                      <a:lnTo>
                        <a:pt x="553" y="1134"/>
                      </a:lnTo>
                      <a:cubicBezTo>
                        <a:pt x="261" y="1134"/>
                        <a:pt x="0" y="872"/>
                        <a:pt x="0" y="581"/>
                      </a:cubicBezTo>
                      <a:lnTo>
                        <a:pt x="0" y="581"/>
                      </a:lnTo>
                      <a:cubicBezTo>
                        <a:pt x="0" y="261"/>
                        <a:pt x="261" y="0"/>
                        <a:pt x="553" y="0"/>
                      </a:cubicBezTo>
                      <a:lnTo>
                        <a:pt x="553" y="0"/>
                      </a:lnTo>
                      <a:cubicBezTo>
                        <a:pt x="872" y="0"/>
                        <a:pt x="1134" y="261"/>
                        <a:pt x="1134" y="581"/>
                      </a:cubicBezTo>
                      <a:lnTo>
                        <a:pt x="1134" y="581"/>
                      </a:lnTo>
                      <a:cubicBezTo>
                        <a:pt x="1134" y="872"/>
                        <a:pt x="872" y="1134"/>
                        <a:pt x="553" y="113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4" name="Line 10">
                  <a:extLst>
                    <a:ext uri="{FF2B5EF4-FFF2-40B4-BE49-F238E27FC236}">
                      <a16:creationId xmlns:a16="http://schemas.microsoft.com/office/drawing/2014/main" id="{A84A6F40-DC6F-4B31-A37D-49512B1FA0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8788" y="4614863"/>
                  <a:ext cx="1587" cy="523875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5" name="Freeform 11">
                  <a:extLst>
                    <a:ext uri="{FF2B5EF4-FFF2-40B4-BE49-F238E27FC236}">
                      <a16:creationId xmlns:a16="http://schemas.microsoft.com/office/drawing/2014/main" id="{C39726A3-3BFA-4B88-99AB-BD1F7E868D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4446588"/>
                  <a:ext cx="1392238" cy="649287"/>
                </a:xfrm>
                <a:custGeom>
                  <a:avLst/>
                  <a:gdLst>
                    <a:gd name="T0" fmla="*/ 3867 w 3868"/>
                    <a:gd name="T1" fmla="*/ 0 h 1804"/>
                    <a:gd name="T2" fmla="*/ 3867 w 3868"/>
                    <a:gd name="T3" fmla="*/ 0 h 1804"/>
                    <a:gd name="T4" fmla="*/ 611 w 3868"/>
                    <a:gd name="T5" fmla="*/ 0 h 1804"/>
                    <a:gd name="T6" fmla="*/ 0 w 3868"/>
                    <a:gd name="T7" fmla="*/ 582 h 1804"/>
                    <a:gd name="T8" fmla="*/ 0 w 3868"/>
                    <a:gd name="T9" fmla="*/ 1803 h 1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68" h="1804">
                      <a:moveTo>
                        <a:pt x="3867" y="0"/>
                      </a:moveTo>
                      <a:lnTo>
                        <a:pt x="3867" y="0"/>
                      </a:lnTo>
                      <a:cubicBezTo>
                        <a:pt x="611" y="0"/>
                        <a:pt x="611" y="0"/>
                        <a:pt x="611" y="0"/>
                      </a:cubicBezTo>
                      <a:cubicBezTo>
                        <a:pt x="262" y="0"/>
                        <a:pt x="0" y="262"/>
                        <a:pt x="0" y="582"/>
                      </a:cubicBezTo>
                      <a:cubicBezTo>
                        <a:pt x="0" y="1803"/>
                        <a:pt x="0" y="1803"/>
                        <a:pt x="0" y="1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6" name="Freeform 12">
                  <a:extLst>
                    <a:ext uri="{FF2B5EF4-FFF2-40B4-BE49-F238E27FC236}">
                      <a16:creationId xmlns:a16="http://schemas.microsoft.com/office/drawing/2014/main" id="{F5DC5280-71AD-4BA5-BB43-4AECB22AB1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5475" y="4446588"/>
                  <a:ext cx="1328738" cy="649287"/>
                </a:xfrm>
                <a:custGeom>
                  <a:avLst/>
                  <a:gdLst>
                    <a:gd name="T0" fmla="*/ 0 w 3693"/>
                    <a:gd name="T1" fmla="*/ 0 h 1804"/>
                    <a:gd name="T2" fmla="*/ 0 w 3693"/>
                    <a:gd name="T3" fmla="*/ 0 h 1804"/>
                    <a:gd name="T4" fmla="*/ 3081 w 3693"/>
                    <a:gd name="T5" fmla="*/ 0 h 1804"/>
                    <a:gd name="T6" fmla="*/ 3692 w 3693"/>
                    <a:gd name="T7" fmla="*/ 582 h 1804"/>
                    <a:gd name="T8" fmla="*/ 3692 w 3693"/>
                    <a:gd name="T9" fmla="*/ 1803 h 1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93" h="18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081" y="0"/>
                        <a:pt x="3081" y="0"/>
                        <a:pt x="3081" y="0"/>
                      </a:cubicBezTo>
                      <a:cubicBezTo>
                        <a:pt x="3430" y="0"/>
                        <a:pt x="3692" y="262"/>
                        <a:pt x="3692" y="582"/>
                      </a:cubicBezTo>
                      <a:cubicBezTo>
                        <a:pt x="3692" y="1803"/>
                        <a:pt x="3692" y="1803"/>
                        <a:pt x="3692" y="1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7" name="Line 13">
                  <a:extLst>
                    <a:ext uri="{FF2B5EF4-FFF2-40B4-BE49-F238E27FC236}">
                      <a16:creationId xmlns:a16="http://schemas.microsoft.com/office/drawing/2014/main" id="{B7936616-018E-4CE9-BC46-E4DDD987B3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078788" y="3776663"/>
                  <a:ext cx="1587" cy="45243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8" name="Freeform 14">
                  <a:extLst>
                    <a:ext uri="{FF2B5EF4-FFF2-40B4-BE49-F238E27FC236}">
                      <a16:creationId xmlns:a16="http://schemas.microsoft.com/office/drawing/2014/main" id="{E7203EFB-B25F-4700-B449-C9C0DFA8E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338" y="5106988"/>
                  <a:ext cx="534987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57 w 1484"/>
                    <a:gd name="T5" fmla="*/ 1483 h 1484"/>
                    <a:gd name="T6" fmla="*/ 0 w 1484"/>
                    <a:gd name="T7" fmla="*/ 727 h 1484"/>
                    <a:gd name="T8" fmla="*/ 757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63" y="1483"/>
                        <a:pt x="757" y="1483"/>
                      </a:cubicBezTo>
                      <a:cubicBezTo>
                        <a:pt x="349" y="1483"/>
                        <a:pt x="0" y="1134"/>
                        <a:pt x="0" y="727"/>
                      </a:cubicBezTo>
                      <a:cubicBezTo>
                        <a:pt x="0" y="320"/>
                        <a:pt x="349" y="0"/>
                        <a:pt x="757" y="0"/>
                      </a:cubicBezTo>
                      <a:cubicBezTo>
                        <a:pt x="1163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9" name="Freeform 15">
                  <a:extLst>
                    <a:ext uri="{FF2B5EF4-FFF2-40B4-BE49-F238E27FC236}">
                      <a16:creationId xmlns:a16="http://schemas.microsoft.com/office/drawing/2014/main" id="{883520F5-1C16-4D3B-8B8F-D729AE5C4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84875" y="5640388"/>
                  <a:ext cx="1098550" cy="565150"/>
                </a:xfrm>
                <a:custGeom>
                  <a:avLst/>
                  <a:gdLst>
                    <a:gd name="T0" fmla="*/ 2965 w 3053"/>
                    <a:gd name="T1" fmla="*/ 784 h 1571"/>
                    <a:gd name="T2" fmla="*/ 2965 w 3053"/>
                    <a:gd name="T3" fmla="*/ 784 h 1571"/>
                    <a:gd name="T4" fmla="*/ 2761 w 3053"/>
                    <a:gd name="T5" fmla="*/ 1250 h 1571"/>
                    <a:gd name="T6" fmla="*/ 1512 w 3053"/>
                    <a:gd name="T7" fmla="*/ 1570 h 1571"/>
                    <a:gd name="T8" fmla="*/ 261 w 3053"/>
                    <a:gd name="T9" fmla="*/ 1250 h 1571"/>
                    <a:gd name="T10" fmla="*/ 57 w 3053"/>
                    <a:gd name="T11" fmla="*/ 784 h 1571"/>
                    <a:gd name="T12" fmla="*/ 1512 w 3053"/>
                    <a:gd name="T13" fmla="*/ 0 h 1571"/>
                    <a:gd name="T14" fmla="*/ 2965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65" y="784"/>
                      </a:moveTo>
                      <a:lnTo>
                        <a:pt x="2965" y="784"/>
                      </a:lnTo>
                      <a:cubicBezTo>
                        <a:pt x="3052" y="959"/>
                        <a:pt x="2965" y="1133"/>
                        <a:pt x="2761" y="1250"/>
                      </a:cubicBezTo>
                      <a:cubicBezTo>
                        <a:pt x="2412" y="1453"/>
                        <a:pt x="1977" y="1570"/>
                        <a:pt x="1512" y="1570"/>
                      </a:cubicBezTo>
                      <a:cubicBezTo>
                        <a:pt x="1046" y="1570"/>
                        <a:pt x="610" y="1453"/>
                        <a:pt x="261" y="1250"/>
                      </a:cubicBezTo>
                      <a:cubicBezTo>
                        <a:pt x="86" y="1133"/>
                        <a:pt x="0" y="959"/>
                        <a:pt x="57" y="784"/>
                      </a:cubicBezTo>
                      <a:cubicBezTo>
                        <a:pt x="261" y="319"/>
                        <a:pt x="843" y="0"/>
                        <a:pt x="1512" y="0"/>
                      </a:cubicBezTo>
                      <a:cubicBezTo>
                        <a:pt x="2180" y="0"/>
                        <a:pt x="2761" y="319"/>
                        <a:pt x="2965" y="78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0" name="Freeform 16">
                  <a:extLst>
                    <a:ext uri="{FF2B5EF4-FFF2-40B4-BE49-F238E27FC236}">
                      <a16:creationId xmlns:a16="http://schemas.microsoft.com/office/drawing/2014/main" id="{C8A6E47D-0924-4E12-A8C1-3550D3D7B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16850" y="5106988"/>
                  <a:ext cx="534988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28 w 1484"/>
                    <a:gd name="T5" fmla="*/ 1483 h 1484"/>
                    <a:gd name="T6" fmla="*/ 0 w 1484"/>
                    <a:gd name="T7" fmla="*/ 727 h 1484"/>
                    <a:gd name="T8" fmla="*/ 728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34" y="1483"/>
                        <a:pt x="728" y="1483"/>
                      </a:cubicBezTo>
                      <a:cubicBezTo>
                        <a:pt x="320" y="1483"/>
                        <a:pt x="0" y="1134"/>
                        <a:pt x="0" y="727"/>
                      </a:cubicBezTo>
                      <a:cubicBezTo>
                        <a:pt x="0" y="320"/>
                        <a:pt x="320" y="0"/>
                        <a:pt x="728" y="0"/>
                      </a:cubicBezTo>
                      <a:cubicBezTo>
                        <a:pt x="1134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1" name="Freeform 17">
                  <a:extLst>
                    <a:ext uri="{FF2B5EF4-FFF2-40B4-BE49-F238E27FC236}">
                      <a16:creationId xmlns:a16="http://schemas.microsoft.com/office/drawing/2014/main" id="{15A73B9A-B6D7-4472-B26C-4FB8A53F4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34275" y="5640388"/>
                  <a:ext cx="1098550" cy="565150"/>
                </a:xfrm>
                <a:custGeom>
                  <a:avLst/>
                  <a:gdLst>
                    <a:gd name="T0" fmla="*/ 2994 w 3053"/>
                    <a:gd name="T1" fmla="*/ 784 h 1571"/>
                    <a:gd name="T2" fmla="*/ 2994 w 3053"/>
                    <a:gd name="T3" fmla="*/ 784 h 1571"/>
                    <a:gd name="T4" fmla="*/ 2791 w 3053"/>
                    <a:gd name="T5" fmla="*/ 1250 h 1571"/>
                    <a:gd name="T6" fmla="*/ 1540 w 3053"/>
                    <a:gd name="T7" fmla="*/ 1570 h 1571"/>
                    <a:gd name="T8" fmla="*/ 290 w 3053"/>
                    <a:gd name="T9" fmla="*/ 1250 h 1571"/>
                    <a:gd name="T10" fmla="*/ 86 w 3053"/>
                    <a:gd name="T11" fmla="*/ 784 h 1571"/>
                    <a:gd name="T12" fmla="*/ 1540 w 3053"/>
                    <a:gd name="T13" fmla="*/ 0 h 1571"/>
                    <a:gd name="T14" fmla="*/ 2994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94" y="784"/>
                      </a:moveTo>
                      <a:lnTo>
                        <a:pt x="2994" y="784"/>
                      </a:lnTo>
                      <a:cubicBezTo>
                        <a:pt x="3052" y="959"/>
                        <a:pt x="2965" y="1133"/>
                        <a:pt x="2791" y="1250"/>
                      </a:cubicBezTo>
                      <a:cubicBezTo>
                        <a:pt x="2442" y="1453"/>
                        <a:pt x="2006" y="1570"/>
                        <a:pt x="1540" y="1570"/>
                      </a:cubicBezTo>
                      <a:cubicBezTo>
                        <a:pt x="1075" y="1570"/>
                        <a:pt x="639" y="1453"/>
                        <a:pt x="290" y="1250"/>
                      </a:cubicBezTo>
                      <a:cubicBezTo>
                        <a:pt x="86" y="1133"/>
                        <a:pt x="0" y="959"/>
                        <a:pt x="86" y="784"/>
                      </a:cubicBezTo>
                      <a:cubicBezTo>
                        <a:pt x="290" y="319"/>
                        <a:pt x="872" y="0"/>
                        <a:pt x="1540" y="0"/>
                      </a:cubicBezTo>
                      <a:cubicBezTo>
                        <a:pt x="2209" y="0"/>
                        <a:pt x="2791" y="319"/>
                        <a:pt x="2994" y="78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2" name="Freeform 18">
                  <a:extLst>
                    <a:ext uri="{FF2B5EF4-FFF2-40B4-BE49-F238E27FC236}">
                      <a16:creationId xmlns:a16="http://schemas.microsoft.com/office/drawing/2014/main" id="{54CBE992-0C4A-4243-B1C5-3293CC2F1A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02750" y="5106988"/>
                  <a:ext cx="534988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56 w 1484"/>
                    <a:gd name="T5" fmla="*/ 1483 h 1484"/>
                    <a:gd name="T6" fmla="*/ 0 w 1484"/>
                    <a:gd name="T7" fmla="*/ 727 h 1484"/>
                    <a:gd name="T8" fmla="*/ 756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63" y="1483"/>
                        <a:pt x="756" y="1483"/>
                      </a:cubicBezTo>
                      <a:cubicBezTo>
                        <a:pt x="349" y="1483"/>
                        <a:pt x="0" y="1134"/>
                        <a:pt x="0" y="727"/>
                      </a:cubicBezTo>
                      <a:cubicBezTo>
                        <a:pt x="0" y="320"/>
                        <a:pt x="349" y="0"/>
                        <a:pt x="756" y="0"/>
                      </a:cubicBezTo>
                      <a:cubicBezTo>
                        <a:pt x="1163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3" name="Freeform 19">
                  <a:extLst>
                    <a:ext uri="{FF2B5EF4-FFF2-40B4-BE49-F238E27FC236}">
                      <a16:creationId xmlns:a16="http://schemas.microsoft.com/office/drawing/2014/main" id="{EEBE9E6F-0E3E-4C98-9E2C-E9B2CF319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31288" y="5640388"/>
                  <a:ext cx="1098550" cy="565150"/>
                </a:xfrm>
                <a:custGeom>
                  <a:avLst/>
                  <a:gdLst>
                    <a:gd name="T0" fmla="*/ 2966 w 3053"/>
                    <a:gd name="T1" fmla="*/ 784 h 1571"/>
                    <a:gd name="T2" fmla="*/ 2966 w 3053"/>
                    <a:gd name="T3" fmla="*/ 784 h 1571"/>
                    <a:gd name="T4" fmla="*/ 2762 w 3053"/>
                    <a:gd name="T5" fmla="*/ 1250 h 1571"/>
                    <a:gd name="T6" fmla="*/ 1512 w 3053"/>
                    <a:gd name="T7" fmla="*/ 1570 h 1571"/>
                    <a:gd name="T8" fmla="*/ 262 w 3053"/>
                    <a:gd name="T9" fmla="*/ 1250 h 1571"/>
                    <a:gd name="T10" fmla="*/ 58 w 3053"/>
                    <a:gd name="T11" fmla="*/ 784 h 1571"/>
                    <a:gd name="T12" fmla="*/ 1512 w 3053"/>
                    <a:gd name="T13" fmla="*/ 0 h 1571"/>
                    <a:gd name="T14" fmla="*/ 2966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66" y="784"/>
                      </a:moveTo>
                      <a:lnTo>
                        <a:pt x="2966" y="784"/>
                      </a:lnTo>
                      <a:cubicBezTo>
                        <a:pt x="3052" y="959"/>
                        <a:pt x="2966" y="1133"/>
                        <a:pt x="2762" y="1250"/>
                      </a:cubicBezTo>
                      <a:cubicBezTo>
                        <a:pt x="2413" y="1453"/>
                        <a:pt x="1977" y="1570"/>
                        <a:pt x="1512" y="1570"/>
                      </a:cubicBezTo>
                      <a:cubicBezTo>
                        <a:pt x="1046" y="1570"/>
                        <a:pt x="611" y="1453"/>
                        <a:pt x="262" y="1250"/>
                      </a:cubicBezTo>
                      <a:cubicBezTo>
                        <a:pt x="87" y="1133"/>
                        <a:pt x="0" y="959"/>
                        <a:pt x="58" y="784"/>
                      </a:cubicBezTo>
                      <a:cubicBezTo>
                        <a:pt x="262" y="319"/>
                        <a:pt x="844" y="0"/>
                        <a:pt x="1512" y="0"/>
                      </a:cubicBezTo>
                      <a:cubicBezTo>
                        <a:pt x="2209" y="0"/>
                        <a:pt x="2762" y="319"/>
                        <a:pt x="2966" y="78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4" name="Freeform 20">
                  <a:extLst>
                    <a:ext uri="{FF2B5EF4-FFF2-40B4-BE49-F238E27FC236}">
                      <a16:creationId xmlns:a16="http://schemas.microsoft.com/office/drawing/2014/main" id="{C464DC82-9D99-460E-80EB-E1AD22F8D5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3988" y="2343150"/>
                  <a:ext cx="125412" cy="125413"/>
                </a:xfrm>
                <a:custGeom>
                  <a:avLst/>
                  <a:gdLst>
                    <a:gd name="T0" fmla="*/ 175 w 350"/>
                    <a:gd name="T1" fmla="*/ 0 h 350"/>
                    <a:gd name="T2" fmla="*/ 175 w 350"/>
                    <a:gd name="T3" fmla="*/ 0 h 350"/>
                    <a:gd name="T4" fmla="*/ 0 w 350"/>
                    <a:gd name="T5" fmla="*/ 174 h 350"/>
                    <a:gd name="T6" fmla="*/ 175 w 350"/>
                    <a:gd name="T7" fmla="*/ 349 h 350"/>
                    <a:gd name="T8" fmla="*/ 349 w 350"/>
                    <a:gd name="T9" fmla="*/ 174 h 350"/>
                    <a:gd name="T10" fmla="*/ 175 w 350"/>
                    <a:gd name="T11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0" h="350">
                      <a:moveTo>
                        <a:pt x="175" y="0"/>
                      </a:moveTo>
                      <a:lnTo>
                        <a:pt x="175" y="0"/>
                      </a:lnTo>
                      <a:cubicBezTo>
                        <a:pt x="87" y="0"/>
                        <a:pt x="0" y="87"/>
                        <a:pt x="0" y="174"/>
                      </a:cubicBezTo>
                      <a:cubicBezTo>
                        <a:pt x="0" y="261"/>
                        <a:pt x="87" y="349"/>
                        <a:pt x="175" y="349"/>
                      </a:cubicBezTo>
                      <a:cubicBezTo>
                        <a:pt x="262" y="349"/>
                        <a:pt x="349" y="261"/>
                        <a:pt x="349" y="174"/>
                      </a:cubicBezTo>
                      <a:cubicBezTo>
                        <a:pt x="349" y="87"/>
                        <a:pt x="262" y="0"/>
                        <a:pt x="175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5" name="Freeform 21">
                  <a:extLst>
                    <a:ext uri="{FF2B5EF4-FFF2-40B4-BE49-F238E27FC236}">
                      <a16:creationId xmlns:a16="http://schemas.microsoft.com/office/drawing/2014/main" id="{FBE88AD3-758C-486B-81CF-3C6215E88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6588" y="2343150"/>
                  <a:ext cx="125412" cy="125413"/>
                </a:xfrm>
                <a:custGeom>
                  <a:avLst/>
                  <a:gdLst>
                    <a:gd name="T0" fmla="*/ 174 w 350"/>
                    <a:gd name="T1" fmla="*/ 0 h 350"/>
                    <a:gd name="T2" fmla="*/ 174 w 350"/>
                    <a:gd name="T3" fmla="*/ 0 h 350"/>
                    <a:gd name="T4" fmla="*/ 0 w 350"/>
                    <a:gd name="T5" fmla="*/ 174 h 350"/>
                    <a:gd name="T6" fmla="*/ 174 w 350"/>
                    <a:gd name="T7" fmla="*/ 349 h 350"/>
                    <a:gd name="T8" fmla="*/ 349 w 350"/>
                    <a:gd name="T9" fmla="*/ 174 h 350"/>
                    <a:gd name="T10" fmla="*/ 174 w 350"/>
                    <a:gd name="T11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0" h="350">
                      <a:moveTo>
                        <a:pt x="174" y="0"/>
                      </a:moveTo>
                      <a:lnTo>
                        <a:pt x="174" y="0"/>
                      </a:lnTo>
                      <a:cubicBezTo>
                        <a:pt x="57" y="0"/>
                        <a:pt x="0" y="87"/>
                        <a:pt x="0" y="174"/>
                      </a:cubicBezTo>
                      <a:cubicBezTo>
                        <a:pt x="0" y="261"/>
                        <a:pt x="57" y="349"/>
                        <a:pt x="174" y="349"/>
                      </a:cubicBezTo>
                      <a:cubicBezTo>
                        <a:pt x="261" y="349"/>
                        <a:pt x="349" y="261"/>
                        <a:pt x="349" y="174"/>
                      </a:cubicBezTo>
                      <a:cubicBezTo>
                        <a:pt x="349" y="87"/>
                        <a:pt x="261" y="0"/>
                        <a:pt x="174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6" name="Freeform 22">
                  <a:extLst>
                    <a:ext uri="{FF2B5EF4-FFF2-40B4-BE49-F238E27FC236}">
                      <a16:creationId xmlns:a16="http://schemas.microsoft.com/office/drawing/2014/main" id="{59E5EDDB-D737-4FD2-A2DE-175A8EA766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6263" y="1463675"/>
                  <a:ext cx="2303462" cy="2303463"/>
                </a:xfrm>
                <a:custGeom>
                  <a:avLst/>
                  <a:gdLst>
                    <a:gd name="T0" fmla="*/ 6396 w 6397"/>
                    <a:gd name="T1" fmla="*/ 3198 h 6398"/>
                    <a:gd name="T2" fmla="*/ 6396 w 6397"/>
                    <a:gd name="T3" fmla="*/ 3198 h 6398"/>
                    <a:gd name="T4" fmla="*/ 3199 w 6397"/>
                    <a:gd name="T5" fmla="*/ 6397 h 6398"/>
                    <a:gd name="T6" fmla="*/ 0 w 6397"/>
                    <a:gd name="T7" fmla="*/ 3198 h 6398"/>
                    <a:gd name="T8" fmla="*/ 3199 w 6397"/>
                    <a:gd name="T9" fmla="*/ 0 h 6398"/>
                    <a:gd name="T10" fmla="*/ 6396 w 6397"/>
                    <a:gd name="T11" fmla="*/ 3198 h 6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97" h="6398">
                      <a:moveTo>
                        <a:pt x="6396" y="3198"/>
                      </a:moveTo>
                      <a:lnTo>
                        <a:pt x="6396" y="3198"/>
                      </a:lnTo>
                      <a:cubicBezTo>
                        <a:pt x="6396" y="4943"/>
                        <a:pt x="4972" y="6397"/>
                        <a:pt x="3199" y="6397"/>
                      </a:cubicBezTo>
                      <a:cubicBezTo>
                        <a:pt x="1424" y="6397"/>
                        <a:pt x="0" y="4943"/>
                        <a:pt x="0" y="3198"/>
                      </a:cubicBezTo>
                      <a:cubicBezTo>
                        <a:pt x="0" y="1425"/>
                        <a:pt x="1424" y="0"/>
                        <a:pt x="3199" y="0"/>
                      </a:cubicBezTo>
                      <a:cubicBezTo>
                        <a:pt x="4972" y="0"/>
                        <a:pt x="6396" y="1425"/>
                        <a:pt x="6396" y="3198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" name="Freeform 23">
                  <a:extLst>
                    <a:ext uri="{FF2B5EF4-FFF2-40B4-BE49-F238E27FC236}">
                      <a16:creationId xmlns:a16="http://schemas.microsoft.com/office/drawing/2014/main" id="{0B9CCC2F-165B-44DF-A68F-41A37EB30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1700" y="1830388"/>
                  <a:ext cx="1665288" cy="1581150"/>
                </a:xfrm>
                <a:custGeom>
                  <a:avLst/>
                  <a:gdLst>
                    <a:gd name="T0" fmla="*/ 0 w 4625"/>
                    <a:gd name="T1" fmla="*/ 4361 h 4391"/>
                    <a:gd name="T2" fmla="*/ 0 w 4625"/>
                    <a:gd name="T3" fmla="*/ 4361 h 4391"/>
                    <a:gd name="T4" fmla="*/ 291 w 4625"/>
                    <a:gd name="T5" fmla="*/ 3838 h 4391"/>
                    <a:gd name="T6" fmla="*/ 291 w 4625"/>
                    <a:gd name="T7" fmla="*/ 2035 h 4391"/>
                    <a:gd name="T8" fmla="*/ 2298 w 4625"/>
                    <a:gd name="T9" fmla="*/ 0 h 4391"/>
                    <a:gd name="T10" fmla="*/ 4332 w 4625"/>
                    <a:gd name="T11" fmla="*/ 2035 h 4391"/>
                    <a:gd name="T12" fmla="*/ 4332 w 4625"/>
                    <a:gd name="T13" fmla="*/ 3838 h 4391"/>
                    <a:gd name="T14" fmla="*/ 4624 w 4625"/>
                    <a:gd name="T15" fmla="*/ 4390 h 4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25" h="4391">
                      <a:moveTo>
                        <a:pt x="0" y="4361"/>
                      </a:moveTo>
                      <a:lnTo>
                        <a:pt x="0" y="4361"/>
                      </a:lnTo>
                      <a:cubicBezTo>
                        <a:pt x="0" y="4361"/>
                        <a:pt x="291" y="4361"/>
                        <a:pt x="291" y="3838"/>
                      </a:cubicBezTo>
                      <a:cubicBezTo>
                        <a:pt x="291" y="3285"/>
                        <a:pt x="291" y="2035"/>
                        <a:pt x="291" y="2035"/>
                      </a:cubicBezTo>
                      <a:cubicBezTo>
                        <a:pt x="291" y="901"/>
                        <a:pt x="1192" y="0"/>
                        <a:pt x="2298" y="0"/>
                      </a:cubicBezTo>
                      <a:cubicBezTo>
                        <a:pt x="3431" y="0"/>
                        <a:pt x="4332" y="901"/>
                        <a:pt x="4332" y="2035"/>
                      </a:cubicBezTo>
                      <a:cubicBezTo>
                        <a:pt x="4332" y="2035"/>
                        <a:pt x="4332" y="3257"/>
                        <a:pt x="4332" y="3838"/>
                      </a:cubicBezTo>
                      <a:cubicBezTo>
                        <a:pt x="4332" y="4390"/>
                        <a:pt x="4624" y="4390"/>
                        <a:pt x="4624" y="439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8" name="Freeform 24">
                  <a:extLst>
                    <a:ext uri="{FF2B5EF4-FFF2-40B4-BE49-F238E27FC236}">
                      <a16:creationId xmlns:a16="http://schemas.microsoft.com/office/drawing/2014/main" id="{988EE8CC-FAB0-45F9-9E31-0EC40577A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7938" y="3379788"/>
                  <a:ext cx="900112" cy="293687"/>
                </a:xfrm>
                <a:custGeom>
                  <a:avLst/>
                  <a:gdLst>
                    <a:gd name="T0" fmla="*/ 0 w 2501"/>
                    <a:gd name="T1" fmla="*/ 813 h 814"/>
                    <a:gd name="T2" fmla="*/ 0 w 2501"/>
                    <a:gd name="T3" fmla="*/ 813 h 814"/>
                    <a:gd name="T4" fmla="*/ 1251 w 2501"/>
                    <a:gd name="T5" fmla="*/ 0 h 814"/>
                    <a:gd name="T6" fmla="*/ 2500 w 2501"/>
                    <a:gd name="T7" fmla="*/ 813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01" h="814">
                      <a:moveTo>
                        <a:pt x="0" y="813"/>
                      </a:moveTo>
                      <a:lnTo>
                        <a:pt x="0" y="813"/>
                      </a:lnTo>
                      <a:cubicBezTo>
                        <a:pt x="233" y="349"/>
                        <a:pt x="698" y="0"/>
                        <a:pt x="1251" y="0"/>
                      </a:cubicBezTo>
                      <a:cubicBezTo>
                        <a:pt x="1802" y="0"/>
                        <a:pt x="2297" y="349"/>
                        <a:pt x="2500" y="813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9" name="Freeform 25">
                  <a:extLst>
                    <a:ext uri="{FF2B5EF4-FFF2-40B4-BE49-F238E27FC236}">
                      <a16:creationId xmlns:a16="http://schemas.microsoft.com/office/drawing/2014/main" id="{C2BF4A9F-0C2D-42E7-B91B-71398B2D1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75550" y="2552700"/>
                  <a:ext cx="1004888" cy="608013"/>
                </a:xfrm>
                <a:custGeom>
                  <a:avLst/>
                  <a:gdLst>
                    <a:gd name="T0" fmla="*/ 1745 w 2792"/>
                    <a:gd name="T1" fmla="*/ 1570 h 1687"/>
                    <a:gd name="T2" fmla="*/ 1745 w 2792"/>
                    <a:gd name="T3" fmla="*/ 1570 h 1687"/>
                    <a:gd name="T4" fmla="*/ 1047 w 2792"/>
                    <a:gd name="T5" fmla="*/ 1570 h 1687"/>
                    <a:gd name="T6" fmla="*/ 203 w 2792"/>
                    <a:gd name="T7" fmla="*/ 1134 h 1687"/>
                    <a:gd name="T8" fmla="*/ 174 w 2792"/>
                    <a:gd name="T9" fmla="*/ 669 h 1687"/>
                    <a:gd name="T10" fmla="*/ 1396 w 2792"/>
                    <a:gd name="T11" fmla="*/ 0 h 1687"/>
                    <a:gd name="T12" fmla="*/ 2616 w 2792"/>
                    <a:gd name="T13" fmla="*/ 669 h 1687"/>
                    <a:gd name="T14" fmla="*/ 2587 w 2792"/>
                    <a:gd name="T15" fmla="*/ 1134 h 1687"/>
                    <a:gd name="T16" fmla="*/ 1745 w 2792"/>
                    <a:gd name="T17" fmla="*/ 1570 h 1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2" h="1687">
                      <a:moveTo>
                        <a:pt x="1745" y="1570"/>
                      </a:moveTo>
                      <a:lnTo>
                        <a:pt x="1745" y="1570"/>
                      </a:lnTo>
                      <a:cubicBezTo>
                        <a:pt x="1570" y="1686"/>
                        <a:pt x="1250" y="1686"/>
                        <a:pt x="1047" y="1570"/>
                      </a:cubicBezTo>
                      <a:cubicBezTo>
                        <a:pt x="203" y="1134"/>
                        <a:pt x="203" y="1134"/>
                        <a:pt x="203" y="1134"/>
                      </a:cubicBezTo>
                      <a:cubicBezTo>
                        <a:pt x="29" y="1018"/>
                        <a:pt x="0" y="814"/>
                        <a:pt x="174" y="669"/>
                      </a:cubicBezTo>
                      <a:cubicBezTo>
                        <a:pt x="174" y="669"/>
                        <a:pt x="930" y="0"/>
                        <a:pt x="1396" y="0"/>
                      </a:cubicBezTo>
                      <a:cubicBezTo>
                        <a:pt x="1890" y="0"/>
                        <a:pt x="2616" y="669"/>
                        <a:pt x="2616" y="669"/>
                      </a:cubicBezTo>
                      <a:cubicBezTo>
                        <a:pt x="2791" y="814"/>
                        <a:pt x="2791" y="1018"/>
                        <a:pt x="2587" y="1134"/>
                      </a:cubicBezTo>
                      <a:lnTo>
                        <a:pt x="1745" y="157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0" name="Freeform 26">
                  <a:extLst>
                    <a:ext uri="{FF2B5EF4-FFF2-40B4-BE49-F238E27FC236}">
                      <a16:creationId xmlns:a16="http://schemas.microsoft.com/office/drawing/2014/main" id="{B715ED57-ECB6-4DCE-B24E-BDA91FC91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6188" y="2867025"/>
                  <a:ext cx="963612" cy="157163"/>
                </a:xfrm>
                <a:custGeom>
                  <a:avLst/>
                  <a:gdLst>
                    <a:gd name="T0" fmla="*/ 2675 w 2676"/>
                    <a:gd name="T1" fmla="*/ 0 h 437"/>
                    <a:gd name="T2" fmla="*/ 2675 w 2676"/>
                    <a:gd name="T3" fmla="*/ 0 h 437"/>
                    <a:gd name="T4" fmla="*/ 1744 w 2676"/>
                    <a:gd name="T5" fmla="*/ 349 h 437"/>
                    <a:gd name="T6" fmla="*/ 959 w 2676"/>
                    <a:gd name="T7" fmla="*/ 349 h 437"/>
                    <a:gd name="T8" fmla="*/ 0 w 2676"/>
                    <a:gd name="T9" fmla="*/ 0 h 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6" h="437">
                      <a:moveTo>
                        <a:pt x="2675" y="0"/>
                      </a:moveTo>
                      <a:lnTo>
                        <a:pt x="2675" y="0"/>
                      </a:lnTo>
                      <a:cubicBezTo>
                        <a:pt x="1744" y="349"/>
                        <a:pt x="1744" y="349"/>
                        <a:pt x="1744" y="349"/>
                      </a:cubicBezTo>
                      <a:cubicBezTo>
                        <a:pt x="1512" y="436"/>
                        <a:pt x="1163" y="436"/>
                        <a:pt x="959" y="34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26" name="TextBox 825">
              <a:extLst>
                <a:ext uri="{FF2B5EF4-FFF2-40B4-BE49-F238E27FC236}">
                  <a16:creationId xmlns:a16="http://schemas.microsoft.com/office/drawing/2014/main" id="{8763895E-2D4B-4650-A131-2A4DBCAE5B99}"/>
                </a:ext>
              </a:extLst>
            </p:cNvPr>
            <p:cNvSpPr txBox="1"/>
            <p:nvPr/>
          </p:nvSpPr>
          <p:spPr>
            <a:xfrm>
              <a:off x="9265728" y="6419477"/>
              <a:ext cx="13248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VDA’s (Apps and Desktops)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4C770C2-E75B-4E00-BDD0-CA84359C4768}"/>
              </a:ext>
            </a:extLst>
          </p:cNvPr>
          <p:cNvGrpSpPr/>
          <p:nvPr/>
        </p:nvGrpSpPr>
        <p:grpSpPr>
          <a:xfrm>
            <a:off x="11209302" y="5030995"/>
            <a:ext cx="588303" cy="1249669"/>
            <a:chOff x="11129235" y="5297703"/>
            <a:chExt cx="588303" cy="124966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E2D4508-BC43-4F0A-A35B-5E1CEB940394}"/>
                </a:ext>
              </a:extLst>
            </p:cNvPr>
            <p:cNvGrpSpPr/>
            <p:nvPr/>
          </p:nvGrpSpPr>
          <p:grpSpPr>
            <a:xfrm>
              <a:off x="11129235" y="6062914"/>
              <a:ext cx="588303" cy="484458"/>
              <a:chOff x="10566942" y="4553202"/>
              <a:chExt cx="588303" cy="484458"/>
            </a:xfrm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D627F926-8BAB-4994-B4CA-5E27DEF4FF30}"/>
                  </a:ext>
                </a:extLst>
              </p:cNvPr>
              <p:cNvGrpSpPr/>
              <p:nvPr/>
            </p:nvGrpSpPr>
            <p:grpSpPr>
              <a:xfrm>
                <a:off x="10678213" y="4553202"/>
                <a:ext cx="365760" cy="365760"/>
                <a:chOff x="3956050" y="1946275"/>
                <a:chExt cx="587375" cy="523875"/>
              </a:xfrm>
            </p:grpSpPr>
            <p:sp>
              <p:nvSpPr>
                <p:cNvPr id="848" name="Freeform 6">
                  <a:extLst>
                    <a:ext uri="{FF2B5EF4-FFF2-40B4-BE49-F238E27FC236}">
                      <a16:creationId xmlns:a16="http://schemas.microsoft.com/office/drawing/2014/main" id="{B960FDE5-E310-4FA9-97A2-1C9BDE9A5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6238" y="1946275"/>
                  <a:ext cx="125412" cy="125413"/>
                </a:xfrm>
                <a:custGeom>
                  <a:avLst/>
                  <a:gdLst>
                    <a:gd name="T0" fmla="*/ 347 w 348"/>
                    <a:gd name="T1" fmla="*/ 173 h 348"/>
                    <a:gd name="T2" fmla="*/ 347 w 348"/>
                    <a:gd name="T3" fmla="*/ 173 h 348"/>
                    <a:gd name="T4" fmla="*/ 173 w 348"/>
                    <a:gd name="T5" fmla="*/ 347 h 348"/>
                    <a:gd name="T6" fmla="*/ 0 w 348"/>
                    <a:gd name="T7" fmla="*/ 173 h 348"/>
                    <a:gd name="T8" fmla="*/ 173 w 348"/>
                    <a:gd name="T9" fmla="*/ 0 h 348"/>
                    <a:gd name="T10" fmla="*/ 347 w 348"/>
                    <a:gd name="T11" fmla="*/ 173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8" h="348">
                      <a:moveTo>
                        <a:pt x="347" y="173"/>
                      </a:moveTo>
                      <a:lnTo>
                        <a:pt x="347" y="173"/>
                      </a:lnTo>
                      <a:cubicBezTo>
                        <a:pt x="347" y="277"/>
                        <a:pt x="278" y="347"/>
                        <a:pt x="173" y="347"/>
                      </a:cubicBezTo>
                      <a:cubicBezTo>
                        <a:pt x="70" y="347"/>
                        <a:pt x="0" y="277"/>
                        <a:pt x="0" y="173"/>
                      </a:cubicBezTo>
                      <a:cubicBezTo>
                        <a:pt x="0" y="69"/>
                        <a:pt x="70" y="0"/>
                        <a:pt x="173" y="0"/>
                      </a:cubicBezTo>
                      <a:cubicBezTo>
                        <a:pt x="278" y="0"/>
                        <a:pt x="347" y="69"/>
                        <a:pt x="347" y="173"/>
                      </a:cubicBezTo>
                    </a:path>
                  </a:pathLst>
                </a:cu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49" name="Freeform 7">
                  <a:extLst>
                    <a:ext uri="{FF2B5EF4-FFF2-40B4-BE49-F238E27FC236}">
                      <a16:creationId xmlns:a16="http://schemas.microsoft.com/office/drawing/2014/main" id="{E13E8380-5330-41C8-8F77-0ACE44B91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86238" y="2344738"/>
                  <a:ext cx="125412" cy="125412"/>
                </a:xfrm>
                <a:custGeom>
                  <a:avLst/>
                  <a:gdLst>
                    <a:gd name="T0" fmla="*/ 347 w 348"/>
                    <a:gd name="T1" fmla="*/ 173 h 347"/>
                    <a:gd name="T2" fmla="*/ 347 w 348"/>
                    <a:gd name="T3" fmla="*/ 173 h 347"/>
                    <a:gd name="T4" fmla="*/ 173 w 348"/>
                    <a:gd name="T5" fmla="*/ 346 h 347"/>
                    <a:gd name="T6" fmla="*/ 0 w 348"/>
                    <a:gd name="T7" fmla="*/ 173 h 347"/>
                    <a:gd name="T8" fmla="*/ 173 w 348"/>
                    <a:gd name="T9" fmla="*/ 0 h 347"/>
                    <a:gd name="T10" fmla="*/ 347 w 348"/>
                    <a:gd name="T11" fmla="*/ 173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8" h="347">
                      <a:moveTo>
                        <a:pt x="347" y="173"/>
                      </a:moveTo>
                      <a:lnTo>
                        <a:pt x="347" y="173"/>
                      </a:lnTo>
                      <a:cubicBezTo>
                        <a:pt x="347" y="277"/>
                        <a:pt x="278" y="346"/>
                        <a:pt x="173" y="346"/>
                      </a:cubicBezTo>
                      <a:cubicBezTo>
                        <a:pt x="70" y="346"/>
                        <a:pt x="0" y="277"/>
                        <a:pt x="0" y="173"/>
                      </a:cubicBezTo>
                      <a:cubicBezTo>
                        <a:pt x="0" y="69"/>
                        <a:pt x="70" y="0"/>
                        <a:pt x="173" y="0"/>
                      </a:cubicBezTo>
                      <a:cubicBezTo>
                        <a:pt x="278" y="0"/>
                        <a:pt x="347" y="69"/>
                        <a:pt x="347" y="173"/>
                      </a:cubicBezTo>
                    </a:path>
                  </a:pathLst>
                </a:cu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0" name="Freeform 8">
                  <a:extLst>
                    <a:ext uri="{FF2B5EF4-FFF2-40B4-BE49-F238E27FC236}">
                      <a16:creationId xmlns:a16="http://schemas.microsoft.com/office/drawing/2014/main" id="{DDD8785E-F444-46B8-B089-BDC0D6814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6050" y="2214563"/>
                  <a:ext cx="125413" cy="125412"/>
                </a:xfrm>
                <a:custGeom>
                  <a:avLst/>
                  <a:gdLst>
                    <a:gd name="T0" fmla="*/ 347 w 348"/>
                    <a:gd name="T1" fmla="*/ 174 h 348"/>
                    <a:gd name="T2" fmla="*/ 347 w 348"/>
                    <a:gd name="T3" fmla="*/ 174 h 348"/>
                    <a:gd name="T4" fmla="*/ 174 w 348"/>
                    <a:gd name="T5" fmla="*/ 347 h 348"/>
                    <a:gd name="T6" fmla="*/ 0 w 348"/>
                    <a:gd name="T7" fmla="*/ 174 h 348"/>
                    <a:gd name="T8" fmla="*/ 174 w 348"/>
                    <a:gd name="T9" fmla="*/ 0 h 348"/>
                    <a:gd name="T10" fmla="*/ 347 w 348"/>
                    <a:gd name="T11" fmla="*/ 174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8" h="348">
                      <a:moveTo>
                        <a:pt x="347" y="174"/>
                      </a:moveTo>
                      <a:lnTo>
                        <a:pt x="347" y="174"/>
                      </a:lnTo>
                      <a:cubicBezTo>
                        <a:pt x="347" y="260"/>
                        <a:pt x="261" y="347"/>
                        <a:pt x="174" y="347"/>
                      </a:cubicBezTo>
                      <a:cubicBezTo>
                        <a:pt x="70" y="347"/>
                        <a:pt x="0" y="260"/>
                        <a:pt x="0" y="174"/>
                      </a:cubicBezTo>
                      <a:cubicBezTo>
                        <a:pt x="0" y="69"/>
                        <a:pt x="70" y="0"/>
                        <a:pt x="174" y="0"/>
                      </a:cubicBezTo>
                      <a:cubicBezTo>
                        <a:pt x="261" y="0"/>
                        <a:pt x="347" y="69"/>
                        <a:pt x="347" y="174"/>
                      </a:cubicBezTo>
                    </a:path>
                  </a:pathLst>
                </a:cu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1" name="Freeform 9">
                  <a:extLst>
                    <a:ext uri="{FF2B5EF4-FFF2-40B4-BE49-F238E27FC236}">
                      <a16:creationId xmlns:a16="http://schemas.microsoft.com/office/drawing/2014/main" id="{52BA75A0-0A88-4E87-8FCE-044F74970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18013" y="2214563"/>
                  <a:ext cx="125412" cy="125412"/>
                </a:xfrm>
                <a:custGeom>
                  <a:avLst/>
                  <a:gdLst>
                    <a:gd name="T0" fmla="*/ 346 w 347"/>
                    <a:gd name="T1" fmla="*/ 174 h 348"/>
                    <a:gd name="T2" fmla="*/ 346 w 347"/>
                    <a:gd name="T3" fmla="*/ 174 h 348"/>
                    <a:gd name="T4" fmla="*/ 173 w 347"/>
                    <a:gd name="T5" fmla="*/ 347 h 348"/>
                    <a:gd name="T6" fmla="*/ 0 w 347"/>
                    <a:gd name="T7" fmla="*/ 174 h 348"/>
                    <a:gd name="T8" fmla="*/ 173 w 347"/>
                    <a:gd name="T9" fmla="*/ 0 h 348"/>
                    <a:gd name="T10" fmla="*/ 346 w 347"/>
                    <a:gd name="T11" fmla="*/ 174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7" h="348">
                      <a:moveTo>
                        <a:pt x="346" y="174"/>
                      </a:moveTo>
                      <a:lnTo>
                        <a:pt x="346" y="174"/>
                      </a:lnTo>
                      <a:cubicBezTo>
                        <a:pt x="346" y="260"/>
                        <a:pt x="277" y="347"/>
                        <a:pt x="173" y="347"/>
                      </a:cubicBezTo>
                      <a:cubicBezTo>
                        <a:pt x="86" y="347"/>
                        <a:pt x="0" y="260"/>
                        <a:pt x="0" y="174"/>
                      </a:cubicBezTo>
                      <a:cubicBezTo>
                        <a:pt x="0" y="69"/>
                        <a:pt x="86" y="0"/>
                        <a:pt x="173" y="0"/>
                      </a:cubicBezTo>
                      <a:cubicBezTo>
                        <a:pt x="277" y="0"/>
                        <a:pt x="346" y="69"/>
                        <a:pt x="346" y="174"/>
                      </a:cubicBezTo>
                    </a:path>
                  </a:pathLst>
                </a:cu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52" name="Line 10">
                  <a:extLst>
                    <a:ext uri="{FF2B5EF4-FFF2-40B4-BE49-F238E27FC236}">
                      <a16:creationId xmlns:a16="http://schemas.microsoft.com/office/drawing/2014/main" id="{47DBFC7B-9A93-4D84-AD15-13DC906A58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05300" y="2306638"/>
                  <a:ext cx="125413" cy="77787"/>
                </a:xfrm>
                <a:prstGeom prst="line">
                  <a:avLst/>
                </a:pr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3" name="Line 11">
                  <a:extLst>
                    <a:ext uri="{FF2B5EF4-FFF2-40B4-BE49-F238E27FC236}">
                      <a16:creationId xmlns:a16="http://schemas.microsoft.com/office/drawing/2014/main" id="{FB3FC881-537B-4BE0-8CCC-0A99811A45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62413" y="2062163"/>
                  <a:ext cx="149225" cy="171450"/>
                </a:xfrm>
                <a:prstGeom prst="line">
                  <a:avLst/>
                </a:pr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4" name="Line 12">
                  <a:extLst>
                    <a:ext uri="{FF2B5EF4-FFF2-40B4-BE49-F238E27FC236}">
                      <a16:creationId xmlns:a16="http://schemas.microsoft.com/office/drawing/2014/main" id="{6A3AAAAC-2603-4FBE-B160-B15AB5D280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6250" y="2063750"/>
                  <a:ext cx="149225" cy="168275"/>
                </a:xfrm>
                <a:prstGeom prst="line">
                  <a:avLst/>
                </a:pr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5" name="Line 13">
                  <a:extLst>
                    <a:ext uri="{FF2B5EF4-FFF2-40B4-BE49-F238E27FC236}">
                      <a16:creationId xmlns:a16="http://schemas.microsoft.com/office/drawing/2014/main" id="{EF3867D4-D093-4A74-8772-FD35DBEA5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071938" y="2306638"/>
                  <a:ext cx="122237" cy="77787"/>
                </a:xfrm>
                <a:prstGeom prst="line">
                  <a:avLst/>
                </a:pr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56" name="Line 14">
                  <a:extLst>
                    <a:ext uri="{FF2B5EF4-FFF2-40B4-BE49-F238E27FC236}">
                      <a16:creationId xmlns:a16="http://schemas.microsoft.com/office/drawing/2014/main" id="{5DF3A641-34EF-4E8C-8C57-C1B74876D3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46563" y="2070100"/>
                  <a:ext cx="1587" cy="274638"/>
                </a:xfrm>
                <a:prstGeom prst="line">
                  <a:avLst/>
                </a:prstGeom>
                <a:noFill/>
                <a:ln w="3175" cap="flat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47" name="TextBox 846">
                <a:extLst>
                  <a:ext uri="{FF2B5EF4-FFF2-40B4-BE49-F238E27FC236}">
                    <a16:creationId xmlns:a16="http://schemas.microsoft.com/office/drawing/2014/main" id="{D4E083A5-C81E-4DF4-A279-34AFE8C02DA9}"/>
                  </a:ext>
                </a:extLst>
              </p:cNvPr>
              <p:cNvSpPr txBox="1"/>
              <p:nvPr/>
            </p:nvSpPr>
            <p:spPr>
              <a:xfrm>
                <a:off x="10566942" y="4929938"/>
                <a:ext cx="588303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700" dirty="0"/>
                  <a:t>Active Directory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9776BFF-58FA-416C-BF22-3EC736A0305E}"/>
                </a:ext>
              </a:extLst>
            </p:cNvPr>
            <p:cNvGrpSpPr/>
            <p:nvPr/>
          </p:nvGrpSpPr>
          <p:grpSpPr>
            <a:xfrm>
              <a:off x="11170112" y="5297703"/>
              <a:ext cx="506550" cy="445189"/>
              <a:chOff x="10502385" y="3871759"/>
              <a:chExt cx="506550" cy="445189"/>
            </a:xfrm>
          </p:grpSpPr>
          <p:grpSp>
            <p:nvGrpSpPr>
              <p:cNvPr id="957" name="Group 956">
                <a:extLst>
                  <a:ext uri="{FF2B5EF4-FFF2-40B4-BE49-F238E27FC236}">
                    <a16:creationId xmlns:a16="http://schemas.microsoft.com/office/drawing/2014/main" id="{1BD3F7E6-B248-4CB5-908A-8AD851EC6779}"/>
                  </a:ext>
                </a:extLst>
              </p:cNvPr>
              <p:cNvGrpSpPr/>
              <p:nvPr/>
            </p:nvGrpSpPr>
            <p:grpSpPr>
              <a:xfrm>
                <a:off x="10572779" y="3871759"/>
                <a:ext cx="365760" cy="274320"/>
                <a:chOff x="6096000" y="5318125"/>
                <a:chExt cx="2789238" cy="1958975"/>
              </a:xfrm>
            </p:grpSpPr>
            <p:sp>
              <p:nvSpPr>
                <p:cNvPr id="959" name="Freeform 10">
                  <a:extLst>
                    <a:ext uri="{FF2B5EF4-FFF2-40B4-BE49-F238E27FC236}">
                      <a16:creationId xmlns:a16="http://schemas.microsoft.com/office/drawing/2014/main" id="{A03F4C37-46B0-47F1-9F7D-8B963CE74D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8225" y="5915025"/>
                  <a:ext cx="2767013" cy="1362075"/>
                </a:xfrm>
                <a:custGeom>
                  <a:avLst/>
                  <a:gdLst>
                    <a:gd name="T0" fmla="*/ 6000 w 7688"/>
                    <a:gd name="T1" fmla="*/ 3781 h 3782"/>
                    <a:gd name="T2" fmla="*/ 6000 w 7688"/>
                    <a:gd name="T3" fmla="*/ 3781 h 3782"/>
                    <a:gd name="T4" fmla="*/ 312 w 7688"/>
                    <a:gd name="T5" fmla="*/ 3781 h 3782"/>
                    <a:gd name="T6" fmla="*/ 62 w 7688"/>
                    <a:gd name="T7" fmla="*/ 3468 h 3782"/>
                    <a:gd name="T8" fmla="*/ 1219 w 7688"/>
                    <a:gd name="T9" fmla="*/ 250 h 3782"/>
                    <a:gd name="T10" fmla="*/ 1562 w 7688"/>
                    <a:gd name="T11" fmla="*/ 0 h 3782"/>
                    <a:gd name="T12" fmla="*/ 7375 w 7688"/>
                    <a:gd name="T13" fmla="*/ 0 h 3782"/>
                    <a:gd name="T14" fmla="*/ 7625 w 7688"/>
                    <a:gd name="T15" fmla="*/ 343 h 3782"/>
                    <a:gd name="T16" fmla="*/ 6500 w 7688"/>
                    <a:gd name="T17" fmla="*/ 3468 h 3782"/>
                    <a:gd name="T18" fmla="*/ 6000 w 7688"/>
                    <a:gd name="T19" fmla="*/ 3781 h 3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688" h="3782">
                      <a:moveTo>
                        <a:pt x="6000" y="3781"/>
                      </a:moveTo>
                      <a:lnTo>
                        <a:pt x="6000" y="3781"/>
                      </a:lnTo>
                      <a:cubicBezTo>
                        <a:pt x="312" y="3781"/>
                        <a:pt x="312" y="3781"/>
                        <a:pt x="312" y="3781"/>
                      </a:cubicBezTo>
                      <a:cubicBezTo>
                        <a:pt x="94" y="3781"/>
                        <a:pt x="0" y="3625"/>
                        <a:pt x="62" y="3468"/>
                      </a:cubicBezTo>
                      <a:cubicBezTo>
                        <a:pt x="1219" y="250"/>
                        <a:pt x="1219" y="250"/>
                        <a:pt x="1219" y="250"/>
                      </a:cubicBezTo>
                      <a:cubicBezTo>
                        <a:pt x="1281" y="93"/>
                        <a:pt x="1406" y="0"/>
                        <a:pt x="1562" y="0"/>
                      </a:cubicBezTo>
                      <a:cubicBezTo>
                        <a:pt x="7375" y="0"/>
                        <a:pt x="7375" y="0"/>
                        <a:pt x="7375" y="0"/>
                      </a:cubicBezTo>
                      <a:cubicBezTo>
                        <a:pt x="7594" y="0"/>
                        <a:pt x="7687" y="156"/>
                        <a:pt x="7625" y="343"/>
                      </a:cubicBezTo>
                      <a:cubicBezTo>
                        <a:pt x="6500" y="3468"/>
                        <a:pt x="6500" y="3468"/>
                        <a:pt x="6500" y="3468"/>
                      </a:cubicBezTo>
                      <a:cubicBezTo>
                        <a:pt x="6406" y="3625"/>
                        <a:pt x="6187" y="3781"/>
                        <a:pt x="6000" y="378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60" name="Freeform 11">
                  <a:extLst>
                    <a:ext uri="{FF2B5EF4-FFF2-40B4-BE49-F238E27FC236}">
                      <a16:creationId xmlns:a16="http://schemas.microsoft.com/office/drawing/2014/main" id="{FD6DE1A6-0A38-46A5-B21D-7B25D1F05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6000" y="5318125"/>
                  <a:ext cx="2339507" cy="1956997"/>
                </a:xfrm>
                <a:custGeom>
                  <a:avLst/>
                  <a:gdLst>
                    <a:gd name="T0" fmla="*/ 6500 w 6501"/>
                    <a:gd name="T1" fmla="*/ 1719 h 5439"/>
                    <a:gd name="T2" fmla="*/ 6500 w 6501"/>
                    <a:gd name="T3" fmla="*/ 1719 h 5439"/>
                    <a:gd name="T4" fmla="*/ 6500 w 6501"/>
                    <a:gd name="T5" fmla="*/ 1188 h 5439"/>
                    <a:gd name="T6" fmla="*/ 6157 w 6501"/>
                    <a:gd name="T7" fmla="*/ 844 h 5439"/>
                    <a:gd name="T8" fmla="*/ 2438 w 6501"/>
                    <a:gd name="T9" fmla="*/ 844 h 5439"/>
                    <a:gd name="T10" fmla="*/ 2188 w 6501"/>
                    <a:gd name="T11" fmla="*/ 219 h 5439"/>
                    <a:gd name="T12" fmla="*/ 1844 w 6501"/>
                    <a:gd name="T13" fmla="*/ 0 h 5439"/>
                    <a:gd name="T14" fmla="*/ 344 w 6501"/>
                    <a:gd name="T15" fmla="*/ 0 h 5439"/>
                    <a:gd name="T16" fmla="*/ 0 w 6501"/>
                    <a:gd name="T17" fmla="*/ 344 h 5439"/>
                    <a:gd name="T18" fmla="*/ 0 w 6501"/>
                    <a:gd name="T19" fmla="*/ 782 h 5439"/>
                    <a:gd name="T20" fmla="*/ 0 w 6501"/>
                    <a:gd name="T21" fmla="*/ 5125 h 5439"/>
                    <a:gd name="T22" fmla="*/ 313 w 6501"/>
                    <a:gd name="T23" fmla="*/ 5438 h 5439"/>
                    <a:gd name="connsiteX0" fmla="*/ 9998 w 9998"/>
                    <a:gd name="connsiteY0" fmla="*/ 3161 h 9998"/>
                    <a:gd name="connsiteX1" fmla="*/ 9998 w 9998"/>
                    <a:gd name="connsiteY1" fmla="*/ 3161 h 9998"/>
                    <a:gd name="connsiteX2" fmla="*/ 9994 w 9998"/>
                    <a:gd name="connsiteY2" fmla="*/ 2907 h 9998"/>
                    <a:gd name="connsiteX3" fmla="*/ 9998 w 9998"/>
                    <a:gd name="connsiteY3" fmla="*/ 2184 h 9998"/>
                    <a:gd name="connsiteX4" fmla="*/ 9471 w 9998"/>
                    <a:gd name="connsiteY4" fmla="*/ 1552 h 9998"/>
                    <a:gd name="connsiteX5" fmla="*/ 3750 w 9998"/>
                    <a:gd name="connsiteY5" fmla="*/ 1552 h 9998"/>
                    <a:gd name="connsiteX6" fmla="*/ 3366 w 9998"/>
                    <a:gd name="connsiteY6" fmla="*/ 403 h 9998"/>
                    <a:gd name="connsiteX7" fmla="*/ 2836 w 9998"/>
                    <a:gd name="connsiteY7" fmla="*/ 0 h 9998"/>
                    <a:gd name="connsiteX8" fmla="*/ 529 w 9998"/>
                    <a:gd name="connsiteY8" fmla="*/ 0 h 9998"/>
                    <a:gd name="connsiteX9" fmla="*/ 0 w 9998"/>
                    <a:gd name="connsiteY9" fmla="*/ 632 h 9998"/>
                    <a:gd name="connsiteX10" fmla="*/ 0 w 9998"/>
                    <a:gd name="connsiteY10" fmla="*/ 1438 h 9998"/>
                    <a:gd name="connsiteX11" fmla="*/ 0 w 9998"/>
                    <a:gd name="connsiteY11" fmla="*/ 9423 h 9998"/>
                    <a:gd name="connsiteX12" fmla="*/ 481 w 9998"/>
                    <a:gd name="connsiteY12" fmla="*/ 9998 h 9998"/>
                    <a:gd name="connsiteX0" fmla="*/ 10000 w 10000"/>
                    <a:gd name="connsiteY0" fmla="*/ 3162 h 10000"/>
                    <a:gd name="connsiteX1" fmla="*/ 9996 w 10000"/>
                    <a:gd name="connsiteY1" fmla="*/ 2908 h 10000"/>
                    <a:gd name="connsiteX2" fmla="*/ 10000 w 10000"/>
                    <a:gd name="connsiteY2" fmla="*/ 2184 h 10000"/>
                    <a:gd name="connsiteX3" fmla="*/ 9473 w 10000"/>
                    <a:gd name="connsiteY3" fmla="*/ 1552 h 10000"/>
                    <a:gd name="connsiteX4" fmla="*/ 3751 w 10000"/>
                    <a:gd name="connsiteY4" fmla="*/ 1552 h 10000"/>
                    <a:gd name="connsiteX5" fmla="*/ 3367 w 10000"/>
                    <a:gd name="connsiteY5" fmla="*/ 403 h 10000"/>
                    <a:gd name="connsiteX6" fmla="*/ 2837 w 10000"/>
                    <a:gd name="connsiteY6" fmla="*/ 0 h 10000"/>
                    <a:gd name="connsiteX7" fmla="*/ 529 w 10000"/>
                    <a:gd name="connsiteY7" fmla="*/ 0 h 10000"/>
                    <a:gd name="connsiteX8" fmla="*/ 0 w 10000"/>
                    <a:gd name="connsiteY8" fmla="*/ 632 h 10000"/>
                    <a:gd name="connsiteX9" fmla="*/ 0 w 10000"/>
                    <a:gd name="connsiteY9" fmla="*/ 1438 h 10000"/>
                    <a:gd name="connsiteX10" fmla="*/ 0 w 10000"/>
                    <a:gd name="connsiteY10" fmla="*/ 9425 h 10000"/>
                    <a:gd name="connsiteX11" fmla="*/ 481 w 10000"/>
                    <a:gd name="connsiteY11" fmla="*/ 10000 h 10000"/>
                    <a:gd name="connsiteX0" fmla="*/ 9996 w 10000"/>
                    <a:gd name="connsiteY0" fmla="*/ 2908 h 10000"/>
                    <a:gd name="connsiteX1" fmla="*/ 10000 w 10000"/>
                    <a:gd name="connsiteY1" fmla="*/ 2184 h 10000"/>
                    <a:gd name="connsiteX2" fmla="*/ 9473 w 10000"/>
                    <a:gd name="connsiteY2" fmla="*/ 1552 h 10000"/>
                    <a:gd name="connsiteX3" fmla="*/ 3751 w 10000"/>
                    <a:gd name="connsiteY3" fmla="*/ 1552 h 10000"/>
                    <a:gd name="connsiteX4" fmla="*/ 3367 w 10000"/>
                    <a:gd name="connsiteY4" fmla="*/ 403 h 10000"/>
                    <a:gd name="connsiteX5" fmla="*/ 2837 w 10000"/>
                    <a:gd name="connsiteY5" fmla="*/ 0 h 10000"/>
                    <a:gd name="connsiteX6" fmla="*/ 529 w 10000"/>
                    <a:gd name="connsiteY6" fmla="*/ 0 h 10000"/>
                    <a:gd name="connsiteX7" fmla="*/ 0 w 10000"/>
                    <a:gd name="connsiteY7" fmla="*/ 632 h 10000"/>
                    <a:gd name="connsiteX8" fmla="*/ 0 w 10000"/>
                    <a:gd name="connsiteY8" fmla="*/ 1438 h 10000"/>
                    <a:gd name="connsiteX9" fmla="*/ 0 w 10000"/>
                    <a:gd name="connsiteY9" fmla="*/ 9425 h 10000"/>
                    <a:gd name="connsiteX10" fmla="*/ 481 w 10000"/>
                    <a:gd name="connsiteY10" fmla="*/ 1000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00" h="10000">
                      <a:moveTo>
                        <a:pt x="9996" y="2908"/>
                      </a:moveTo>
                      <a:cubicBezTo>
                        <a:pt x="9997" y="2667"/>
                        <a:pt x="9999" y="2425"/>
                        <a:pt x="10000" y="2184"/>
                      </a:cubicBezTo>
                      <a:cubicBezTo>
                        <a:pt x="10000" y="1839"/>
                        <a:pt x="9760" y="1552"/>
                        <a:pt x="9473" y="1552"/>
                      </a:cubicBezTo>
                      <a:lnTo>
                        <a:pt x="3751" y="1552"/>
                      </a:lnTo>
                      <a:lnTo>
                        <a:pt x="3367" y="403"/>
                      </a:lnTo>
                      <a:cubicBezTo>
                        <a:pt x="3270" y="173"/>
                        <a:pt x="3077" y="0"/>
                        <a:pt x="2837" y="0"/>
                      </a:cubicBezTo>
                      <a:lnTo>
                        <a:pt x="529" y="0"/>
                      </a:lnTo>
                      <a:cubicBezTo>
                        <a:pt x="242" y="0"/>
                        <a:pt x="0" y="289"/>
                        <a:pt x="0" y="632"/>
                      </a:cubicBezTo>
                      <a:lnTo>
                        <a:pt x="0" y="1438"/>
                      </a:lnTo>
                      <a:lnTo>
                        <a:pt x="0" y="9425"/>
                      </a:lnTo>
                      <a:cubicBezTo>
                        <a:pt x="0" y="9713"/>
                        <a:pt x="242" y="10000"/>
                        <a:pt x="481" y="1000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958" name="TextBox 957">
                <a:extLst>
                  <a:ext uri="{FF2B5EF4-FFF2-40B4-BE49-F238E27FC236}">
                    <a16:creationId xmlns:a16="http://schemas.microsoft.com/office/drawing/2014/main" id="{89C7C44C-0F52-485E-8CE6-5C6257F83E0B}"/>
                  </a:ext>
                </a:extLst>
              </p:cNvPr>
              <p:cNvSpPr txBox="1"/>
              <p:nvPr/>
            </p:nvSpPr>
            <p:spPr>
              <a:xfrm>
                <a:off x="10502385" y="4193837"/>
                <a:ext cx="50655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File Services</a:t>
                </a:r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4297E07-4D73-4615-BC91-E27AB36E74CB}"/>
              </a:ext>
            </a:extLst>
          </p:cNvPr>
          <p:cNvGrpSpPr/>
          <p:nvPr/>
        </p:nvGrpSpPr>
        <p:grpSpPr>
          <a:xfrm>
            <a:off x="9326485" y="3663799"/>
            <a:ext cx="1656143" cy="740567"/>
            <a:chOff x="9215573" y="3935333"/>
            <a:chExt cx="1656143" cy="740567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412B295-B3AF-4E3D-9CB3-B9F234F56F07}"/>
                </a:ext>
              </a:extLst>
            </p:cNvPr>
            <p:cNvGrpSpPr/>
            <p:nvPr/>
          </p:nvGrpSpPr>
          <p:grpSpPr>
            <a:xfrm>
              <a:off x="9337757" y="4021365"/>
              <a:ext cx="1352465" cy="568503"/>
              <a:chOff x="9197085" y="4033059"/>
              <a:chExt cx="1352465" cy="568503"/>
            </a:xfrm>
          </p:grpSpPr>
          <p:sp>
            <p:nvSpPr>
              <p:cNvPr id="892" name="TextBox 891">
                <a:extLst>
                  <a:ext uri="{FF2B5EF4-FFF2-40B4-BE49-F238E27FC236}">
                    <a16:creationId xmlns:a16="http://schemas.microsoft.com/office/drawing/2014/main" id="{724CB566-4A4F-4710-8E6A-B7109CEE144F}"/>
                  </a:ext>
                </a:extLst>
              </p:cNvPr>
              <p:cNvSpPr txBox="1"/>
              <p:nvPr/>
            </p:nvSpPr>
            <p:spPr>
              <a:xfrm>
                <a:off x="9197085" y="4450967"/>
                <a:ext cx="56425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StoreFront x2</a:t>
                </a:r>
              </a:p>
            </p:txBody>
          </p:sp>
          <p:grpSp>
            <p:nvGrpSpPr>
              <p:cNvPr id="893" name="Group 892">
                <a:extLst>
                  <a:ext uri="{FF2B5EF4-FFF2-40B4-BE49-F238E27FC236}">
                    <a16:creationId xmlns:a16="http://schemas.microsoft.com/office/drawing/2014/main" id="{37A8C0BC-426C-45F2-BDD2-CD414EB766E1}"/>
                  </a:ext>
                </a:extLst>
              </p:cNvPr>
              <p:cNvGrpSpPr/>
              <p:nvPr/>
            </p:nvGrpSpPr>
            <p:grpSpPr>
              <a:xfrm>
                <a:off x="9296332" y="4060543"/>
                <a:ext cx="365760" cy="365760"/>
                <a:chOff x="1104900" y="404813"/>
                <a:chExt cx="7942263" cy="6829425"/>
              </a:xfrm>
            </p:grpSpPr>
            <p:sp>
              <p:nvSpPr>
                <p:cNvPr id="894" name="Freeform 1">
                  <a:extLst>
                    <a:ext uri="{FF2B5EF4-FFF2-40B4-BE49-F238E27FC236}">
                      <a16:creationId xmlns:a16="http://schemas.microsoft.com/office/drawing/2014/main" id="{C9D869F6-26D0-499A-A185-49306FDECE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5" name="Freeform 2">
                  <a:extLst>
                    <a:ext uri="{FF2B5EF4-FFF2-40B4-BE49-F238E27FC236}">
                      <a16:creationId xmlns:a16="http://schemas.microsoft.com/office/drawing/2014/main" id="{9FAE37D9-A70E-456B-A555-B3F06D6A6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6" name="Freeform 3">
                  <a:extLst>
                    <a:ext uri="{FF2B5EF4-FFF2-40B4-BE49-F238E27FC236}">
                      <a16:creationId xmlns:a16="http://schemas.microsoft.com/office/drawing/2014/main" id="{9F503F8B-D402-4D20-B805-FCC18C8A2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7" name="Freeform 4">
                  <a:extLst>
                    <a:ext uri="{FF2B5EF4-FFF2-40B4-BE49-F238E27FC236}">
                      <a16:creationId xmlns:a16="http://schemas.microsoft.com/office/drawing/2014/main" id="{8F7FFDE8-A887-4FA4-97CC-0BC363C4C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8" name="Freeform 5">
                  <a:extLst>
                    <a:ext uri="{FF2B5EF4-FFF2-40B4-BE49-F238E27FC236}">
                      <a16:creationId xmlns:a16="http://schemas.microsoft.com/office/drawing/2014/main" id="{D86DDE8B-4871-4D13-B1AB-B4FD11C33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99" name="Freeform 6">
                  <a:extLst>
                    <a:ext uri="{FF2B5EF4-FFF2-40B4-BE49-F238E27FC236}">
                      <a16:creationId xmlns:a16="http://schemas.microsoft.com/office/drawing/2014/main" id="{CDBCF899-F3D6-41E4-B72A-871AB7B14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00" name="Freeform 7">
                  <a:extLst>
                    <a:ext uri="{FF2B5EF4-FFF2-40B4-BE49-F238E27FC236}">
                      <a16:creationId xmlns:a16="http://schemas.microsoft.com/office/drawing/2014/main" id="{B6B6256C-A82E-41BD-85AB-38D5766A2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01" name="Freeform 8">
                  <a:extLst>
                    <a:ext uri="{FF2B5EF4-FFF2-40B4-BE49-F238E27FC236}">
                      <a16:creationId xmlns:a16="http://schemas.microsoft.com/office/drawing/2014/main" id="{150585D9-145F-453A-92F1-E184ED80D8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02" name="Freeform 9">
                  <a:extLst>
                    <a:ext uri="{FF2B5EF4-FFF2-40B4-BE49-F238E27FC236}">
                      <a16:creationId xmlns:a16="http://schemas.microsoft.com/office/drawing/2014/main" id="{F20E9DCA-99FB-4DA5-86DF-DDE9FF135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03" name="Freeform 10">
                  <a:extLst>
                    <a:ext uri="{FF2B5EF4-FFF2-40B4-BE49-F238E27FC236}">
                      <a16:creationId xmlns:a16="http://schemas.microsoft.com/office/drawing/2014/main" id="{F76720D4-21B1-4EC6-A4A4-678A36B61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905" name="TextBox 904">
                <a:extLst>
                  <a:ext uri="{FF2B5EF4-FFF2-40B4-BE49-F238E27FC236}">
                    <a16:creationId xmlns:a16="http://schemas.microsoft.com/office/drawing/2014/main" id="{B7B30F97-4B3D-47EB-B623-847FB16C34CE}"/>
                  </a:ext>
                </a:extLst>
              </p:cNvPr>
              <p:cNvSpPr txBox="1"/>
              <p:nvPr/>
            </p:nvSpPr>
            <p:spPr>
              <a:xfrm>
                <a:off x="10020353" y="4355341"/>
                <a:ext cx="50975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 Citrix ADC/ </a:t>
                </a:r>
              </a:p>
              <a:p>
                <a:pPr algn="ctr"/>
                <a:r>
                  <a:rPr lang="en-US" sz="800" dirty="0"/>
                  <a:t>Gateway x2 </a:t>
                </a:r>
              </a:p>
            </p:txBody>
          </p:sp>
          <p:grpSp>
            <p:nvGrpSpPr>
              <p:cNvPr id="906" name="Group 905">
                <a:extLst>
                  <a:ext uri="{FF2B5EF4-FFF2-40B4-BE49-F238E27FC236}">
                    <a16:creationId xmlns:a16="http://schemas.microsoft.com/office/drawing/2014/main" id="{EFC1805D-7786-41FE-BE04-0F0F987FEA20}"/>
                  </a:ext>
                </a:extLst>
              </p:cNvPr>
              <p:cNvGrpSpPr/>
              <p:nvPr/>
            </p:nvGrpSpPr>
            <p:grpSpPr>
              <a:xfrm>
                <a:off x="10000910" y="4033059"/>
                <a:ext cx="548640" cy="274320"/>
                <a:chOff x="5265738" y="4722813"/>
                <a:chExt cx="4681537" cy="2105025"/>
              </a:xfrm>
            </p:grpSpPr>
            <p:sp>
              <p:nvSpPr>
                <p:cNvPr id="907" name="Freeform 32">
                  <a:extLst>
                    <a:ext uri="{FF2B5EF4-FFF2-40B4-BE49-F238E27FC236}">
                      <a16:creationId xmlns:a16="http://schemas.microsoft.com/office/drawing/2014/main" id="{4B7B1F6C-585A-4EA6-B178-04A55C891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5188" y="4722813"/>
                  <a:ext cx="1462087" cy="1462087"/>
                </a:xfrm>
                <a:custGeom>
                  <a:avLst/>
                  <a:gdLst>
                    <a:gd name="T0" fmla="*/ 4061 w 4062"/>
                    <a:gd name="T1" fmla="*/ 2030 h 4062"/>
                    <a:gd name="T2" fmla="*/ 4061 w 4062"/>
                    <a:gd name="T3" fmla="*/ 2030 h 4062"/>
                    <a:gd name="T4" fmla="*/ 2030 w 4062"/>
                    <a:gd name="T5" fmla="*/ 4061 h 4062"/>
                    <a:gd name="T6" fmla="*/ 0 w 4062"/>
                    <a:gd name="T7" fmla="*/ 2030 h 4062"/>
                    <a:gd name="T8" fmla="*/ 2030 w 4062"/>
                    <a:gd name="T9" fmla="*/ 0 h 4062"/>
                    <a:gd name="T10" fmla="*/ 4061 w 4062"/>
                    <a:gd name="T11" fmla="*/ 2030 h 4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62" h="4062">
                      <a:moveTo>
                        <a:pt x="4061" y="2030"/>
                      </a:moveTo>
                      <a:lnTo>
                        <a:pt x="4061" y="2030"/>
                      </a:lnTo>
                      <a:cubicBezTo>
                        <a:pt x="4061" y="3156"/>
                        <a:pt x="3155" y="4061"/>
                        <a:pt x="2030" y="4061"/>
                      </a:cubicBezTo>
                      <a:cubicBezTo>
                        <a:pt x="905" y="4061"/>
                        <a:pt x="0" y="3156"/>
                        <a:pt x="0" y="2030"/>
                      </a:cubicBezTo>
                      <a:cubicBezTo>
                        <a:pt x="0" y="933"/>
                        <a:pt x="905" y="0"/>
                        <a:pt x="2030" y="0"/>
                      </a:cubicBezTo>
                      <a:cubicBezTo>
                        <a:pt x="3155" y="0"/>
                        <a:pt x="4061" y="933"/>
                        <a:pt x="4061" y="2030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8" name="Freeform 33">
                  <a:extLst>
                    <a:ext uri="{FF2B5EF4-FFF2-40B4-BE49-F238E27FC236}">
                      <a16:creationId xmlns:a16="http://schemas.microsoft.com/office/drawing/2014/main" id="{B6916F68-1E1B-4D31-B51B-D89FFA6A2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0000" y="5354638"/>
                  <a:ext cx="652463" cy="465137"/>
                </a:xfrm>
                <a:custGeom>
                  <a:avLst/>
                  <a:gdLst>
                    <a:gd name="T0" fmla="*/ 1810 w 1811"/>
                    <a:gd name="T1" fmla="*/ 1180 h 1291"/>
                    <a:gd name="T2" fmla="*/ 1810 w 1811"/>
                    <a:gd name="T3" fmla="*/ 1180 h 1291"/>
                    <a:gd name="T4" fmla="*/ 1673 w 1811"/>
                    <a:gd name="T5" fmla="*/ 1290 h 1291"/>
                    <a:gd name="T6" fmla="*/ 137 w 1811"/>
                    <a:gd name="T7" fmla="*/ 1290 h 1291"/>
                    <a:gd name="T8" fmla="*/ 0 w 1811"/>
                    <a:gd name="T9" fmla="*/ 1180 h 1291"/>
                    <a:gd name="T10" fmla="*/ 0 w 1811"/>
                    <a:gd name="T11" fmla="*/ 137 h 1291"/>
                    <a:gd name="T12" fmla="*/ 137 w 1811"/>
                    <a:gd name="T13" fmla="*/ 0 h 1291"/>
                    <a:gd name="T14" fmla="*/ 1673 w 1811"/>
                    <a:gd name="T15" fmla="*/ 0 h 1291"/>
                    <a:gd name="T16" fmla="*/ 1810 w 1811"/>
                    <a:gd name="T17" fmla="*/ 137 h 1291"/>
                    <a:gd name="T18" fmla="*/ 1810 w 1811"/>
                    <a:gd name="T19" fmla="*/ 118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1" h="1291">
                      <a:moveTo>
                        <a:pt x="1810" y="1180"/>
                      </a:moveTo>
                      <a:lnTo>
                        <a:pt x="1810" y="1180"/>
                      </a:lnTo>
                      <a:cubicBezTo>
                        <a:pt x="1810" y="1235"/>
                        <a:pt x="1756" y="1290"/>
                        <a:pt x="1673" y="1290"/>
                      </a:cubicBezTo>
                      <a:cubicBezTo>
                        <a:pt x="137" y="1290"/>
                        <a:pt x="137" y="1290"/>
                        <a:pt x="137" y="1290"/>
                      </a:cubicBezTo>
                      <a:cubicBezTo>
                        <a:pt x="0" y="1290"/>
                        <a:pt x="0" y="1235"/>
                        <a:pt x="0" y="118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5"/>
                        <a:pt x="54" y="0"/>
                        <a:pt x="137" y="0"/>
                      </a:cubicBezTo>
                      <a:cubicBezTo>
                        <a:pt x="1673" y="0"/>
                        <a:pt x="1673" y="0"/>
                        <a:pt x="1673" y="0"/>
                      </a:cubicBezTo>
                      <a:cubicBezTo>
                        <a:pt x="1756" y="0"/>
                        <a:pt x="1810" y="55"/>
                        <a:pt x="1810" y="137"/>
                      </a:cubicBezTo>
                      <a:lnTo>
                        <a:pt x="1810" y="118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9" name="Freeform 34">
                  <a:extLst>
                    <a:ext uri="{FF2B5EF4-FFF2-40B4-BE49-F238E27FC236}">
                      <a16:creationId xmlns:a16="http://schemas.microsoft.com/office/drawing/2014/main" id="{34D07C0E-ACD9-4A8C-89F5-0DAA7B7C17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09063" y="5048250"/>
                  <a:ext cx="414337" cy="306388"/>
                </a:xfrm>
                <a:custGeom>
                  <a:avLst/>
                  <a:gdLst>
                    <a:gd name="T0" fmla="*/ 1152 w 1153"/>
                    <a:gd name="T1" fmla="*/ 851 h 852"/>
                    <a:gd name="T2" fmla="*/ 1152 w 1153"/>
                    <a:gd name="T3" fmla="*/ 851 h 852"/>
                    <a:gd name="T4" fmla="*/ 1152 w 1153"/>
                    <a:gd name="T5" fmla="*/ 604 h 852"/>
                    <a:gd name="T6" fmla="*/ 576 w 1153"/>
                    <a:gd name="T7" fmla="*/ 0 h 852"/>
                    <a:gd name="T8" fmla="*/ 576 w 1153"/>
                    <a:gd name="T9" fmla="*/ 0 h 852"/>
                    <a:gd name="T10" fmla="*/ 0 w 1153"/>
                    <a:gd name="T11" fmla="*/ 604 h 852"/>
                    <a:gd name="T12" fmla="*/ 0 w 1153"/>
                    <a:gd name="T13" fmla="*/ 851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852">
                      <a:moveTo>
                        <a:pt x="1152" y="851"/>
                      </a:moveTo>
                      <a:lnTo>
                        <a:pt x="1152" y="851"/>
                      </a:lnTo>
                      <a:cubicBezTo>
                        <a:pt x="1152" y="604"/>
                        <a:pt x="1152" y="604"/>
                        <a:pt x="1152" y="604"/>
                      </a:cubicBezTo>
                      <a:cubicBezTo>
                        <a:pt x="1152" y="247"/>
                        <a:pt x="905" y="0"/>
                        <a:pt x="576" y="0"/>
                      </a:cubicBezTo>
                      <a:lnTo>
                        <a:pt x="576" y="0"/>
                      </a:lnTo>
                      <a:cubicBezTo>
                        <a:pt x="247" y="0"/>
                        <a:pt x="0" y="247"/>
                        <a:pt x="0" y="604"/>
                      </a:cubicBezTo>
                      <a:cubicBezTo>
                        <a:pt x="0" y="851"/>
                        <a:pt x="0" y="851"/>
                        <a:pt x="0" y="851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0" name="Freeform 35">
                  <a:extLst>
                    <a:ext uri="{FF2B5EF4-FFF2-40B4-BE49-F238E27FC236}">
                      <a16:creationId xmlns:a16="http://schemas.microsoft.com/office/drawing/2014/main" id="{681CF735-70C6-4F42-9CF2-F56C9BA0D3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66225" y="5532438"/>
                  <a:ext cx="98425" cy="138112"/>
                </a:xfrm>
                <a:custGeom>
                  <a:avLst/>
                  <a:gdLst>
                    <a:gd name="T0" fmla="*/ 274 w 275"/>
                    <a:gd name="T1" fmla="*/ 137 h 385"/>
                    <a:gd name="T2" fmla="*/ 274 w 275"/>
                    <a:gd name="T3" fmla="*/ 137 h 385"/>
                    <a:gd name="T4" fmla="*/ 137 w 275"/>
                    <a:gd name="T5" fmla="*/ 0 h 385"/>
                    <a:gd name="T6" fmla="*/ 0 w 275"/>
                    <a:gd name="T7" fmla="*/ 137 h 385"/>
                    <a:gd name="T8" fmla="*/ 83 w 275"/>
                    <a:gd name="T9" fmla="*/ 247 h 385"/>
                    <a:gd name="T10" fmla="*/ 83 w 275"/>
                    <a:gd name="T11" fmla="*/ 302 h 385"/>
                    <a:gd name="T12" fmla="*/ 137 w 275"/>
                    <a:gd name="T13" fmla="*/ 384 h 385"/>
                    <a:gd name="T14" fmla="*/ 192 w 275"/>
                    <a:gd name="T15" fmla="*/ 302 h 385"/>
                    <a:gd name="T16" fmla="*/ 192 w 275"/>
                    <a:gd name="T17" fmla="*/ 247 h 385"/>
                    <a:gd name="T18" fmla="*/ 274 w 275"/>
                    <a:gd name="T19" fmla="*/ 137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5" h="385">
                      <a:moveTo>
                        <a:pt x="274" y="137"/>
                      </a:moveTo>
                      <a:lnTo>
                        <a:pt x="274" y="137"/>
                      </a:lnTo>
                      <a:cubicBezTo>
                        <a:pt x="274" y="55"/>
                        <a:pt x="220" y="0"/>
                        <a:pt x="137" y="0"/>
                      </a:cubicBezTo>
                      <a:cubicBezTo>
                        <a:pt x="55" y="0"/>
                        <a:pt x="0" y="55"/>
                        <a:pt x="0" y="137"/>
                      </a:cubicBezTo>
                      <a:cubicBezTo>
                        <a:pt x="0" y="192"/>
                        <a:pt x="27" y="219"/>
                        <a:pt x="83" y="247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57"/>
                        <a:pt x="83" y="384"/>
                        <a:pt x="137" y="384"/>
                      </a:cubicBezTo>
                      <a:cubicBezTo>
                        <a:pt x="192" y="384"/>
                        <a:pt x="192" y="357"/>
                        <a:pt x="192" y="302"/>
                      </a:cubicBezTo>
                      <a:cubicBezTo>
                        <a:pt x="192" y="247"/>
                        <a:pt x="192" y="247"/>
                        <a:pt x="192" y="247"/>
                      </a:cubicBezTo>
                      <a:cubicBezTo>
                        <a:pt x="247" y="219"/>
                        <a:pt x="274" y="192"/>
                        <a:pt x="274" y="137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1" name="Freeform 36">
                  <a:extLst>
                    <a:ext uri="{FF2B5EF4-FFF2-40B4-BE49-F238E27FC236}">
                      <a16:creationId xmlns:a16="http://schemas.microsoft.com/office/drawing/2014/main" id="{5D5A6773-CAA1-4E53-81E0-048B6FECF8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5976938"/>
                  <a:ext cx="128587" cy="128587"/>
                </a:xfrm>
                <a:custGeom>
                  <a:avLst/>
                  <a:gdLst>
                    <a:gd name="T0" fmla="*/ 192 w 357"/>
                    <a:gd name="T1" fmla="*/ 0 h 357"/>
                    <a:gd name="T2" fmla="*/ 192 w 357"/>
                    <a:gd name="T3" fmla="*/ 0 h 357"/>
                    <a:gd name="T4" fmla="*/ 192 w 357"/>
                    <a:gd name="T5" fmla="*/ 0 h 357"/>
                    <a:gd name="T6" fmla="*/ 0 w 357"/>
                    <a:gd name="T7" fmla="*/ 164 h 357"/>
                    <a:gd name="T8" fmla="*/ 0 w 357"/>
                    <a:gd name="T9" fmla="*/ 164 h 357"/>
                    <a:gd name="T10" fmla="*/ 192 w 357"/>
                    <a:gd name="T11" fmla="*/ 356 h 357"/>
                    <a:gd name="T12" fmla="*/ 192 w 357"/>
                    <a:gd name="T13" fmla="*/ 356 h 357"/>
                    <a:gd name="T14" fmla="*/ 356 w 357"/>
                    <a:gd name="T15" fmla="*/ 164 h 357"/>
                    <a:gd name="T16" fmla="*/ 356 w 357"/>
                    <a:gd name="T17" fmla="*/ 164 h 357"/>
                    <a:gd name="T18" fmla="*/ 192 w 357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2" y="356"/>
                        <a:pt x="192" y="356"/>
                      </a:cubicBezTo>
                      <a:lnTo>
                        <a:pt x="192" y="356"/>
                      </a:lnTo>
                      <a:cubicBezTo>
                        <a:pt x="274" y="356"/>
                        <a:pt x="356" y="274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2" name="Freeform 37">
                  <a:extLst>
                    <a:ext uri="{FF2B5EF4-FFF2-40B4-BE49-F238E27FC236}">
                      <a16:creationId xmlns:a16="http://schemas.microsoft.com/office/drawing/2014/main" id="{5CFD73B6-2BD7-4A07-A003-0B64582B0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6223000"/>
                  <a:ext cx="128587" cy="128588"/>
                </a:xfrm>
                <a:custGeom>
                  <a:avLst/>
                  <a:gdLst>
                    <a:gd name="T0" fmla="*/ 192 w 357"/>
                    <a:gd name="T1" fmla="*/ 0 h 358"/>
                    <a:gd name="T2" fmla="*/ 192 w 357"/>
                    <a:gd name="T3" fmla="*/ 0 h 358"/>
                    <a:gd name="T4" fmla="*/ 192 w 357"/>
                    <a:gd name="T5" fmla="*/ 0 h 358"/>
                    <a:gd name="T6" fmla="*/ 0 w 357"/>
                    <a:gd name="T7" fmla="*/ 165 h 358"/>
                    <a:gd name="T8" fmla="*/ 0 w 357"/>
                    <a:gd name="T9" fmla="*/ 165 h 358"/>
                    <a:gd name="T10" fmla="*/ 192 w 357"/>
                    <a:gd name="T11" fmla="*/ 357 h 358"/>
                    <a:gd name="T12" fmla="*/ 192 w 357"/>
                    <a:gd name="T13" fmla="*/ 357 h 358"/>
                    <a:gd name="T14" fmla="*/ 356 w 357"/>
                    <a:gd name="T15" fmla="*/ 165 h 358"/>
                    <a:gd name="T16" fmla="*/ 356 w 357"/>
                    <a:gd name="T17" fmla="*/ 165 h 358"/>
                    <a:gd name="T18" fmla="*/ 192 w 357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8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2" y="357"/>
                        <a:pt x="192" y="357"/>
                      </a:cubicBezTo>
                      <a:lnTo>
                        <a:pt x="192" y="357"/>
                      </a:lnTo>
                      <a:cubicBezTo>
                        <a:pt x="274" y="357"/>
                        <a:pt x="356" y="274"/>
                        <a:pt x="356" y="165"/>
                      </a:cubicBezTo>
                      <a:lnTo>
                        <a:pt x="356" y="165"/>
                      </a:lnTo>
                      <a:cubicBezTo>
                        <a:pt x="356" y="83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3" name="Freeform 38">
                  <a:extLst>
                    <a:ext uri="{FF2B5EF4-FFF2-40B4-BE49-F238E27FC236}">
                      <a16:creationId xmlns:a16="http://schemas.microsoft.com/office/drawing/2014/main" id="{F52F7305-98A1-4FF5-BBAF-61571A67E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5976938"/>
                  <a:ext cx="128588" cy="128587"/>
                </a:xfrm>
                <a:custGeom>
                  <a:avLst/>
                  <a:gdLst>
                    <a:gd name="T0" fmla="*/ 193 w 358"/>
                    <a:gd name="T1" fmla="*/ 0 h 357"/>
                    <a:gd name="T2" fmla="*/ 193 w 358"/>
                    <a:gd name="T3" fmla="*/ 0 h 357"/>
                    <a:gd name="T4" fmla="*/ 193 w 358"/>
                    <a:gd name="T5" fmla="*/ 0 h 357"/>
                    <a:gd name="T6" fmla="*/ 0 w 358"/>
                    <a:gd name="T7" fmla="*/ 164 h 357"/>
                    <a:gd name="T8" fmla="*/ 0 w 358"/>
                    <a:gd name="T9" fmla="*/ 164 h 357"/>
                    <a:gd name="T10" fmla="*/ 193 w 358"/>
                    <a:gd name="T11" fmla="*/ 356 h 357"/>
                    <a:gd name="T12" fmla="*/ 193 w 358"/>
                    <a:gd name="T13" fmla="*/ 356 h 357"/>
                    <a:gd name="T14" fmla="*/ 357 w 358"/>
                    <a:gd name="T15" fmla="*/ 164 h 357"/>
                    <a:gd name="T16" fmla="*/ 357 w 358"/>
                    <a:gd name="T17" fmla="*/ 164 h 357"/>
                    <a:gd name="T18" fmla="*/ 193 w 358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3" y="356"/>
                        <a:pt x="193" y="356"/>
                      </a:cubicBezTo>
                      <a:lnTo>
                        <a:pt x="193" y="356"/>
                      </a:lnTo>
                      <a:cubicBezTo>
                        <a:pt x="275" y="356"/>
                        <a:pt x="357" y="274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4" name="Freeform 39">
                  <a:extLst>
                    <a:ext uri="{FF2B5EF4-FFF2-40B4-BE49-F238E27FC236}">
                      <a16:creationId xmlns:a16="http://schemas.microsoft.com/office/drawing/2014/main" id="{C36C36A8-ECAE-4203-BA63-2694000A4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6223000"/>
                  <a:ext cx="128588" cy="128588"/>
                </a:xfrm>
                <a:custGeom>
                  <a:avLst/>
                  <a:gdLst>
                    <a:gd name="T0" fmla="*/ 193 w 358"/>
                    <a:gd name="T1" fmla="*/ 0 h 358"/>
                    <a:gd name="T2" fmla="*/ 193 w 358"/>
                    <a:gd name="T3" fmla="*/ 0 h 358"/>
                    <a:gd name="T4" fmla="*/ 193 w 358"/>
                    <a:gd name="T5" fmla="*/ 0 h 358"/>
                    <a:gd name="T6" fmla="*/ 0 w 358"/>
                    <a:gd name="T7" fmla="*/ 165 h 358"/>
                    <a:gd name="T8" fmla="*/ 0 w 358"/>
                    <a:gd name="T9" fmla="*/ 165 h 358"/>
                    <a:gd name="T10" fmla="*/ 193 w 358"/>
                    <a:gd name="T11" fmla="*/ 357 h 358"/>
                    <a:gd name="T12" fmla="*/ 193 w 358"/>
                    <a:gd name="T13" fmla="*/ 357 h 358"/>
                    <a:gd name="T14" fmla="*/ 357 w 358"/>
                    <a:gd name="T15" fmla="*/ 165 h 358"/>
                    <a:gd name="T16" fmla="*/ 357 w 358"/>
                    <a:gd name="T17" fmla="*/ 165 h 358"/>
                    <a:gd name="T18" fmla="*/ 193 w 358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8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3" y="357"/>
                        <a:pt x="193" y="357"/>
                      </a:cubicBezTo>
                      <a:lnTo>
                        <a:pt x="193" y="357"/>
                      </a:lnTo>
                      <a:cubicBezTo>
                        <a:pt x="275" y="357"/>
                        <a:pt x="357" y="274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5" name="Freeform 40">
                  <a:extLst>
                    <a:ext uri="{FF2B5EF4-FFF2-40B4-BE49-F238E27FC236}">
                      <a16:creationId xmlns:a16="http://schemas.microsoft.com/office/drawing/2014/main" id="{B247DDFE-AE21-4F54-A49C-E6E10071E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7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6" name="Freeform 41">
                  <a:extLst>
                    <a:ext uri="{FF2B5EF4-FFF2-40B4-BE49-F238E27FC236}">
                      <a16:creationId xmlns:a16="http://schemas.microsoft.com/office/drawing/2014/main" id="{658547AA-E994-4823-9933-43B7D3FE5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7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7" name="Freeform 42">
                  <a:extLst>
                    <a:ext uri="{FF2B5EF4-FFF2-40B4-BE49-F238E27FC236}">
                      <a16:creationId xmlns:a16="http://schemas.microsoft.com/office/drawing/2014/main" id="{CACBF5BE-EAD9-496E-A20E-9B37B84E4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6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8" name="Freeform 43">
                  <a:extLst>
                    <a:ext uri="{FF2B5EF4-FFF2-40B4-BE49-F238E27FC236}">
                      <a16:creationId xmlns:a16="http://schemas.microsoft.com/office/drawing/2014/main" id="{D9B73125-4B7F-4BA7-8B97-E2B69E13CE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6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9" name="Freeform 44">
                  <a:extLst>
                    <a:ext uri="{FF2B5EF4-FFF2-40B4-BE49-F238E27FC236}">
                      <a16:creationId xmlns:a16="http://schemas.microsoft.com/office/drawing/2014/main" id="{C71AED70-5F3C-474D-B4F0-F5352C439A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5738" y="5551488"/>
                  <a:ext cx="3852862" cy="1274762"/>
                </a:xfrm>
                <a:custGeom>
                  <a:avLst/>
                  <a:gdLst>
                    <a:gd name="T0" fmla="*/ 10700 w 10701"/>
                    <a:gd name="T1" fmla="*/ 1838 h 3540"/>
                    <a:gd name="T2" fmla="*/ 10700 w 10701"/>
                    <a:gd name="T3" fmla="*/ 1838 h 3540"/>
                    <a:gd name="T4" fmla="*/ 10700 w 10701"/>
                    <a:gd name="T5" fmla="*/ 3127 h 3540"/>
                    <a:gd name="T6" fmla="*/ 10288 w 10701"/>
                    <a:gd name="T7" fmla="*/ 3539 h 3540"/>
                    <a:gd name="T8" fmla="*/ 412 w 10701"/>
                    <a:gd name="T9" fmla="*/ 3539 h 3540"/>
                    <a:gd name="T10" fmla="*/ 0 w 10701"/>
                    <a:gd name="T11" fmla="*/ 3127 h 3540"/>
                    <a:gd name="T12" fmla="*/ 0 w 10701"/>
                    <a:gd name="T13" fmla="*/ 412 h 3540"/>
                    <a:gd name="T14" fmla="*/ 412 w 10701"/>
                    <a:gd name="T15" fmla="*/ 0 h 3540"/>
                    <a:gd name="T16" fmla="*/ 8862 w 10701"/>
                    <a:gd name="T17" fmla="*/ 0 h 3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01" h="3540">
                      <a:moveTo>
                        <a:pt x="10700" y="1838"/>
                      </a:moveTo>
                      <a:lnTo>
                        <a:pt x="10700" y="1838"/>
                      </a:lnTo>
                      <a:cubicBezTo>
                        <a:pt x="10700" y="3127"/>
                        <a:pt x="10700" y="3127"/>
                        <a:pt x="10700" y="3127"/>
                      </a:cubicBezTo>
                      <a:cubicBezTo>
                        <a:pt x="10700" y="3347"/>
                        <a:pt x="10508" y="3539"/>
                        <a:pt x="10288" y="3539"/>
                      </a:cubicBezTo>
                      <a:cubicBezTo>
                        <a:pt x="412" y="3539"/>
                        <a:pt x="412" y="3539"/>
                        <a:pt x="412" y="3539"/>
                      </a:cubicBezTo>
                      <a:cubicBezTo>
                        <a:pt x="192" y="3539"/>
                        <a:pt x="0" y="3347"/>
                        <a:pt x="0" y="3127"/>
                      </a:cubicBezTo>
                      <a:cubicBezTo>
                        <a:pt x="0" y="412"/>
                        <a:pt x="0" y="412"/>
                        <a:pt x="0" y="412"/>
                      </a:cubicBezTo>
                      <a:cubicBezTo>
                        <a:pt x="0" y="192"/>
                        <a:pt x="192" y="0"/>
                        <a:pt x="412" y="0"/>
                      </a:cubicBezTo>
                      <a:cubicBezTo>
                        <a:pt x="8862" y="0"/>
                        <a:pt x="8862" y="0"/>
                        <a:pt x="886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0" name="Freeform 45">
                  <a:extLst>
                    <a:ext uri="{FF2B5EF4-FFF2-40B4-BE49-F238E27FC236}">
                      <a16:creationId xmlns:a16="http://schemas.microsoft.com/office/drawing/2014/main" id="{FA8B90F5-B27C-439A-8FF6-30F6FBD77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1013" y="6045200"/>
                  <a:ext cx="919162" cy="238125"/>
                </a:xfrm>
                <a:custGeom>
                  <a:avLst/>
                  <a:gdLst>
                    <a:gd name="T0" fmla="*/ 2415 w 2553"/>
                    <a:gd name="T1" fmla="*/ 659 h 660"/>
                    <a:gd name="T2" fmla="*/ 2415 w 2553"/>
                    <a:gd name="T3" fmla="*/ 659 h 660"/>
                    <a:gd name="T4" fmla="*/ 137 w 2553"/>
                    <a:gd name="T5" fmla="*/ 659 h 660"/>
                    <a:gd name="T6" fmla="*/ 0 w 2553"/>
                    <a:gd name="T7" fmla="*/ 522 h 660"/>
                    <a:gd name="T8" fmla="*/ 0 w 2553"/>
                    <a:gd name="T9" fmla="*/ 138 h 660"/>
                    <a:gd name="T10" fmla="*/ 137 w 2553"/>
                    <a:gd name="T11" fmla="*/ 0 h 660"/>
                    <a:gd name="T12" fmla="*/ 2415 w 2553"/>
                    <a:gd name="T13" fmla="*/ 0 h 660"/>
                    <a:gd name="T14" fmla="*/ 2552 w 2553"/>
                    <a:gd name="T15" fmla="*/ 138 h 660"/>
                    <a:gd name="T16" fmla="*/ 2552 w 2553"/>
                    <a:gd name="T17" fmla="*/ 522 h 660"/>
                    <a:gd name="T18" fmla="*/ 2415 w 2553"/>
                    <a:gd name="T19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3" h="660">
                      <a:moveTo>
                        <a:pt x="2415" y="659"/>
                      </a:moveTo>
                      <a:lnTo>
                        <a:pt x="2415" y="659"/>
                      </a:lnTo>
                      <a:cubicBezTo>
                        <a:pt x="137" y="659"/>
                        <a:pt x="137" y="659"/>
                        <a:pt x="137" y="659"/>
                      </a:cubicBezTo>
                      <a:cubicBezTo>
                        <a:pt x="55" y="659"/>
                        <a:pt x="0" y="604"/>
                        <a:pt x="0" y="522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2415" y="0"/>
                        <a:pt x="2415" y="0"/>
                        <a:pt x="2415" y="0"/>
                      </a:cubicBezTo>
                      <a:cubicBezTo>
                        <a:pt x="2496" y="0"/>
                        <a:pt x="2552" y="55"/>
                        <a:pt x="2552" y="138"/>
                      </a:cubicBezTo>
                      <a:cubicBezTo>
                        <a:pt x="2552" y="522"/>
                        <a:pt x="2552" y="522"/>
                        <a:pt x="2552" y="522"/>
                      </a:cubicBezTo>
                      <a:cubicBezTo>
                        <a:pt x="2552" y="604"/>
                        <a:pt x="2496" y="659"/>
                        <a:pt x="2415" y="659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" name="Freeform 46">
                  <a:extLst>
                    <a:ext uri="{FF2B5EF4-FFF2-40B4-BE49-F238E27FC236}">
                      <a16:creationId xmlns:a16="http://schemas.microsoft.com/office/drawing/2014/main" id="{775E3B67-E682-4D0D-BB30-841DF8A6C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7025" y="6629400"/>
                  <a:ext cx="879475" cy="198438"/>
                </a:xfrm>
                <a:custGeom>
                  <a:avLst/>
                  <a:gdLst>
                    <a:gd name="T0" fmla="*/ 0 w 2443"/>
                    <a:gd name="T1" fmla="*/ 549 h 550"/>
                    <a:gd name="T2" fmla="*/ 0 w 2443"/>
                    <a:gd name="T3" fmla="*/ 549 h 550"/>
                    <a:gd name="T4" fmla="*/ 412 w 2443"/>
                    <a:gd name="T5" fmla="*/ 55 h 550"/>
                    <a:gd name="T6" fmla="*/ 549 w 2443"/>
                    <a:gd name="T7" fmla="*/ 0 h 550"/>
                    <a:gd name="T8" fmla="*/ 2250 w 2443"/>
                    <a:gd name="T9" fmla="*/ 0 h 550"/>
                    <a:gd name="T10" fmla="*/ 2442 w 2443"/>
                    <a:gd name="T11" fmla="*/ 165 h 550"/>
                    <a:gd name="T12" fmla="*/ 2442 w 2443"/>
                    <a:gd name="T13" fmla="*/ 46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3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12" y="55"/>
                        <a:pt x="412" y="55"/>
                        <a:pt x="412" y="55"/>
                      </a:cubicBezTo>
                      <a:cubicBezTo>
                        <a:pt x="439" y="27"/>
                        <a:pt x="494" y="0"/>
                        <a:pt x="549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  <a:cubicBezTo>
                        <a:pt x="2359" y="0"/>
                        <a:pt x="2442" y="83"/>
                        <a:pt x="2442" y="165"/>
                      </a:cubicBezTo>
                      <a:cubicBezTo>
                        <a:pt x="2442" y="466"/>
                        <a:pt x="2442" y="466"/>
                        <a:pt x="2442" y="46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61" name="Rectangle 960">
              <a:extLst>
                <a:ext uri="{FF2B5EF4-FFF2-40B4-BE49-F238E27FC236}">
                  <a16:creationId xmlns:a16="http://schemas.microsoft.com/office/drawing/2014/main" id="{F47C6E17-A263-4BD9-BB60-6D0725941BE1}"/>
                </a:ext>
              </a:extLst>
            </p:cNvPr>
            <p:cNvSpPr/>
            <p:nvPr/>
          </p:nvSpPr>
          <p:spPr>
            <a:xfrm>
              <a:off x="9215573" y="3935333"/>
              <a:ext cx="1656143" cy="7405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D7D1D49-8B23-42A3-A6A7-0CA21D168B70}"/>
              </a:ext>
            </a:extLst>
          </p:cNvPr>
          <p:cNvGrpSpPr/>
          <p:nvPr/>
        </p:nvGrpSpPr>
        <p:grpSpPr>
          <a:xfrm>
            <a:off x="9620011" y="4618739"/>
            <a:ext cx="1199223" cy="474790"/>
            <a:chOff x="9446446" y="4810541"/>
            <a:chExt cx="1199223" cy="47479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29717269-435C-4A89-8B47-6527F0DB0EF7}"/>
                </a:ext>
              </a:extLst>
            </p:cNvPr>
            <p:cNvGrpSpPr/>
            <p:nvPr/>
          </p:nvGrpSpPr>
          <p:grpSpPr>
            <a:xfrm>
              <a:off x="9446446" y="4810541"/>
              <a:ext cx="991611" cy="260796"/>
              <a:chOff x="9348712" y="4520939"/>
              <a:chExt cx="991611" cy="260796"/>
            </a:xfrm>
          </p:grpSpPr>
          <p:grpSp>
            <p:nvGrpSpPr>
              <p:cNvPr id="791" name="Group 790">
                <a:extLst>
                  <a:ext uri="{FF2B5EF4-FFF2-40B4-BE49-F238E27FC236}">
                    <a16:creationId xmlns:a16="http://schemas.microsoft.com/office/drawing/2014/main" id="{5E21D784-2F97-4037-9C92-2F3364CE4360}"/>
                  </a:ext>
                </a:extLst>
              </p:cNvPr>
              <p:cNvGrpSpPr/>
              <p:nvPr/>
            </p:nvGrpSpPr>
            <p:grpSpPr>
              <a:xfrm>
                <a:off x="9348712" y="4520939"/>
                <a:ext cx="457200" cy="260796"/>
                <a:chOff x="5516562" y="2665157"/>
                <a:chExt cx="2401887" cy="1297244"/>
              </a:xfrm>
              <a:noFill/>
            </p:grpSpPr>
            <p:sp>
              <p:nvSpPr>
                <p:cNvPr id="793" name="Freeform 27">
                  <a:extLst>
                    <a:ext uri="{FF2B5EF4-FFF2-40B4-BE49-F238E27FC236}">
                      <a16:creationId xmlns:a16="http://schemas.microsoft.com/office/drawing/2014/main" id="{8962A498-0C4F-4923-85E8-5437C7D22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4" name="Line 33">
                  <a:extLst>
                    <a:ext uri="{FF2B5EF4-FFF2-40B4-BE49-F238E27FC236}">
                      <a16:creationId xmlns:a16="http://schemas.microsoft.com/office/drawing/2014/main" id="{D91DF51B-ABCE-4703-BC20-D0B948D6AE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5" name="Freeform 39">
                  <a:extLst>
                    <a:ext uri="{FF2B5EF4-FFF2-40B4-BE49-F238E27FC236}">
                      <a16:creationId xmlns:a16="http://schemas.microsoft.com/office/drawing/2014/main" id="{062693EE-F5FD-4F53-BF32-31F5776261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96" name="Freeform 44">
                  <a:extLst>
                    <a:ext uri="{FF2B5EF4-FFF2-40B4-BE49-F238E27FC236}">
                      <a16:creationId xmlns:a16="http://schemas.microsoft.com/office/drawing/2014/main" id="{75A47787-AA5D-4AF6-8CAD-006B6F783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7" name="Freeform 45">
                  <a:extLst>
                    <a:ext uri="{FF2B5EF4-FFF2-40B4-BE49-F238E27FC236}">
                      <a16:creationId xmlns:a16="http://schemas.microsoft.com/office/drawing/2014/main" id="{E54482B8-AE3E-4B7A-B7CA-FAE5BE998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8" name="Freeform 46">
                  <a:extLst>
                    <a:ext uri="{FF2B5EF4-FFF2-40B4-BE49-F238E27FC236}">
                      <a16:creationId xmlns:a16="http://schemas.microsoft.com/office/drawing/2014/main" id="{87A3AC46-4B38-4FA1-922A-60BD3CE90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99" name="Freeform 50">
                  <a:extLst>
                    <a:ext uri="{FF2B5EF4-FFF2-40B4-BE49-F238E27FC236}">
                      <a16:creationId xmlns:a16="http://schemas.microsoft.com/office/drawing/2014/main" id="{C4901669-2B04-4871-BBF5-5DC474D89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0" name="Freeform 50">
                  <a:extLst>
                    <a:ext uri="{FF2B5EF4-FFF2-40B4-BE49-F238E27FC236}">
                      <a16:creationId xmlns:a16="http://schemas.microsoft.com/office/drawing/2014/main" id="{50046C9C-3F26-466B-8634-AA9F4A2138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1" name="Freeform 50">
                  <a:extLst>
                    <a:ext uri="{FF2B5EF4-FFF2-40B4-BE49-F238E27FC236}">
                      <a16:creationId xmlns:a16="http://schemas.microsoft.com/office/drawing/2014/main" id="{FF597B76-DAC7-4BAA-BD82-7C2B08DFB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2" name="Freeform 50">
                  <a:extLst>
                    <a:ext uri="{FF2B5EF4-FFF2-40B4-BE49-F238E27FC236}">
                      <a16:creationId xmlns:a16="http://schemas.microsoft.com/office/drawing/2014/main" id="{AE784922-D691-49BB-96E6-B6DF96C91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03" name="Line 33">
                  <a:extLst>
                    <a:ext uri="{FF2B5EF4-FFF2-40B4-BE49-F238E27FC236}">
                      <a16:creationId xmlns:a16="http://schemas.microsoft.com/office/drawing/2014/main" id="{41456450-FE37-4B6F-8DE9-B4F733F553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4" name="Line 33">
                  <a:extLst>
                    <a:ext uri="{FF2B5EF4-FFF2-40B4-BE49-F238E27FC236}">
                      <a16:creationId xmlns:a16="http://schemas.microsoft.com/office/drawing/2014/main" id="{CB67AEF4-169A-4917-BB14-4A3862DC82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5" name="Line 33">
                  <a:extLst>
                    <a:ext uri="{FF2B5EF4-FFF2-40B4-BE49-F238E27FC236}">
                      <a16:creationId xmlns:a16="http://schemas.microsoft.com/office/drawing/2014/main" id="{412E9DFC-D3B4-4E8E-B473-8DF896E04C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6" name="Line 33">
                  <a:extLst>
                    <a:ext uri="{FF2B5EF4-FFF2-40B4-BE49-F238E27FC236}">
                      <a16:creationId xmlns:a16="http://schemas.microsoft.com/office/drawing/2014/main" id="{AE6DB17E-B78D-41F4-AD6C-9DC9B8C8D9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07" name="Line 33">
                  <a:extLst>
                    <a:ext uri="{FF2B5EF4-FFF2-40B4-BE49-F238E27FC236}">
                      <a16:creationId xmlns:a16="http://schemas.microsoft.com/office/drawing/2014/main" id="{09EE0DDA-69A4-4CFA-ABE9-D2E6858C1C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827" name="Group 826">
                <a:extLst>
                  <a:ext uri="{FF2B5EF4-FFF2-40B4-BE49-F238E27FC236}">
                    <a16:creationId xmlns:a16="http://schemas.microsoft.com/office/drawing/2014/main" id="{B0E4F5ED-2069-47BB-BFDD-9372387AB3BC}"/>
                  </a:ext>
                </a:extLst>
              </p:cNvPr>
              <p:cNvGrpSpPr/>
              <p:nvPr/>
            </p:nvGrpSpPr>
            <p:grpSpPr>
              <a:xfrm>
                <a:off x="9883123" y="4520939"/>
                <a:ext cx="457200" cy="260796"/>
                <a:chOff x="5516562" y="2665157"/>
                <a:chExt cx="2401887" cy="1297244"/>
              </a:xfrm>
              <a:noFill/>
            </p:grpSpPr>
            <p:sp>
              <p:nvSpPr>
                <p:cNvPr id="828" name="Freeform 27">
                  <a:extLst>
                    <a:ext uri="{FF2B5EF4-FFF2-40B4-BE49-F238E27FC236}">
                      <a16:creationId xmlns:a16="http://schemas.microsoft.com/office/drawing/2014/main" id="{D2B95021-5319-45F0-92FD-E22CD10E5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29" name="Line 33">
                  <a:extLst>
                    <a:ext uri="{FF2B5EF4-FFF2-40B4-BE49-F238E27FC236}">
                      <a16:creationId xmlns:a16="http://schemas.microsoft.com/office/drawing/2014/main" id="{DC5E7A8A-6824-4667-AAB5-2449E434F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0" name="Freeform 39">
                  <a:extLst>
                    <a:ext uri="{FF2B5EF4-FFF2-40B4-BE49-F238E27FC236}">
                      <a16:creationId xmlns:a16="http://schemas.microsoft.com/office/drawing/2014/main" id="{29204786-7A40-4A17-84CA-41354B9B4F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1" name="Freeform 44">
                  <a:extLst>
                    <a:ext uri="{FF2B5EF4-FFF2-40B4-BE49-F238E27FC236}">
                      <a16:creationId xmlns:a16="http://schemas.microsoft.com/office/drawing/2014/main" id="{0B2121C0-04BE-4D6F-8260-D3960FDD3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2" name="Freeform 45">
                  <a:extLst>
                    <a:ext uri="{FF2B5EF4-FFF2-40B4-BE49-F238E27FC236}">
                      <a16:creationId xmlns:a16="http://schemas.microsoft.com/office/drawing/2014/main" id="{19ACEAA1-4069-4D70-8739-40762EBB70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3" name="Freeform 46">
                  <a:extLst>
                    <a:ext uri="{FF2B5EF4-FFF2-40B4-BE49-F238E27FC236}">
                      <a16:creationId xmlns:a16="http://schemas.microsoft.com/office/drawing/2014/main" id="{89C96BE1-0493-45EF-A292-C9F22F442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4" name="Freeform 50">
                  <a:extLst>
                    <a:ext uri="{FF2B5EF4-FFF2-40B4-BE49-F238E27FC236}">
                      <a16:creationId xmlns:a16="http://schemas.microsoft.com/office/drawing/2014/main" id="{CFE0DEBD-770E-4537-B64C-AF5C98EE7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5" name="Freeform 50">
                  <a:extLst>
                    <a:ext uri="{FF2B5EF4-FFF2-40B4-BE49-F238E27FC236}">
                      <a16:creationId xmlns:a16="http://schemas.microsoft.com/office/drawing/2014/main" id="{7AE05B89-52CB-48E6-8DA4-81E7843EC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6" name="Freeform 50">
                  <a:extLst>
                    <a:ext uri="{FF2B5EF4-FFF2-40B4-BE49-F238E27FC236}">
                      <a16:creationId xmlns:a16="http://schemas.microsoft.com/office/drawing/2014/main" id="{CEC165A2-794A-451C-8D05-146B3E5B7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7" name="Freeform 50">
                  <a:extLst>
                    <a:ext uri="{FF2B5EF4-FFF2-40B4-BE49-F238E27FC236}">
                      <a16:creationId xmlns:a16="http://schemas.microsoft.com/office/drawing/2014/main" id="{A804DEB3-45DB-462E-876C-1D7EAC837D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838" name="Line 33">
                  <a:extLst>
                    <a:ext uri="{FF2B5EF4-FFF2-40B4-BE49-F238E27FC236}">
                      <a16:creationId xmlns:a16="http://schemas.microsoft.com/office/drawing/2014/main" id="{E31374CA-F82B-4FE8-9400-EECC6EF4C7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39" name="Line 33">
                  <a:extLst>
                    <a:ext uri="{FF2B5EF4-FFF2-40B4-BE49-F238E27FC236}">
                      <a16:creationId xmlns:a16="http://schemas.microsoft.com/office/drawing/2014/main" id="{A6B87976-7A05-4B53-8214-4A2713138D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40" name="Line 33">
                  <a:extLst>
                    <a:ext uri="{FF2B5EF4-FFF2-40B4-BE49-F238E27FC236}">
                      <a16:creationId xmlns:a16="http://schemas.microsoft.com/office/drawing/2014/main" id="{E260C766-32F6-4C38-AEF1-3207DD480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41" name="Line 33">
                  <a:extLst>
                    <a:ext uri="{FF2B5EF4-FFF2-40B4-BE49-F238E27FC236}">
                      <a16:creationId xmlns:a16="http://schemas.microsoft.com/office/drawing/2014/main" id="{63274C8F-DF63-4069-A55E-30817C5B4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842" name="Line 33">
                  <a:extLst>
                    <a:ext uri="{FF2B5EF4-FFF2-40B4-BE49-F238E27FC236}">
                      <a16:creationId xmlns:a16="http://schemas.microsoft.com/office/drawing/2014/main" id="{AFFEF3B4-3C2C-458B-A6BD-DC1AB12AD9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E2EB1C-ACA9-4D8C-9E45-A71043E21080}"/>
                </a:ext>
              </a:extLst>
            </p:cNvPr>
            <p:cNvSpPr txBox="1"/>
            <p:nvPr/>
          </p:nvSpPr>
          <p:spPr>
            <a:xfrm>
              <a:off x="9538614" y="5069887"/>
              <a:ext cx="11070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Cloud Connectors</a:t>
              </a:r>
            </a:p>
          </p:txBody>
        </p:sp>
      </p:grpSp>
      <p:sp>
        <p:nvSpPr>
          <p:cNvPr id="962" name="Rectangle 961">
            <a:extLst>
              <a:ext uri="{FF2B5EF4-FFF2-40B4-BE49-F238E27FC236}">
                <a16:creationId xmlns:a16="http://schemas.microsoft.com/office/drawing/2014/main" id="{C1910482-F8AC-4C22-9523-1FBBCFAD4D59}"/>
              </a:ext>
            </a:extLst>
          </p:cNvPr>
          <p:cNvSpPr/>
          <p:nvPr/>
        </p:nvSpPr>
        <p:spPr>
          <a:xfrm>
            <a:off x="9320792" y="4474965"/>
            <a:ext cx="1656143" cy="74056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A05E751D-2E4D-4F9E-8522-7537A79BDF1D}"/>
              </a:ext>
            </a:extLst>
          </p:cNvPr>
          <p:cNvSpPr/>
          <p:nvPr/>
        </p:nvSpPr>
        <p:spPr>
          <a:xfrm>
            <a:off x="9332668" y="5297064"/>
            <a:ext cx="1656143" cy="127322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56431B12-E329-4AA3-92CB-C97CEBAA19F6}"/>
              </a:ext>
            </a:extLst>
          </p:cNvPr>
          <p:cNvSpPr txBox="1"/>
          <p:nvPr/>
        </p:nvSpPr>
        <p:spPr>
          <a:xfrm rot="16200000">
            <a:off x="8965294" y="4745221"/>
            <a:ext cx="515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Control</a:t>
            </a: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46CE84BB-631E-491A-9C15-FB77EDCCEF73}"/>
              </a:ext>
            </a:extLst>
          </p:cNvPr>
          <p:cNvSpPr txBox="1"/>
          <p:nvPr/>
        </p:nvSpPr>
        <p:spPr>
          <a:xfrm rot="16200000">
            <a:off x="8965294" y="3934055"/>
            <a:ext cx="515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Access</a:t>
            </a: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FFFE9525-037B-49AA-B6C8-379E798144E6}"/>
              </a:ext>
            </a:extLst>
          </p:cNvPr>
          <p:cNvSpPr txBox="1"/>
          <p:nvPr/>
        </p:nvSpPr>
        <p:spPr>
          <a:xfrm rot="16200000">
            <a:off x="8882301" y="5833648"/>
            <a:ext cx="6818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Resources</a:t>
            </a:r>
          </a:p>
        </p:txBody>
      </p:sp>
      <p:grpSp>
        <p:nvGrpSpPr>
          <p:cNvPr id="967" name="Group 966">
            <a:extLst>
              <a:ext uri="{FF2B5EF4-FFF2-40B4-BE49-F238E27FC236}">
                <a16:creationId xmlns:a16="http://schemas.microsoft.com/office/drawing/2014/main" id="{933D0D6A-BAB0-43A4-B9A3-8E1747DB4952}"/>
              </a:ext>
            </a:extLst>
          </p:cNvPr>
          <p:cNvGrpSpPr/>
          <p:nvPr/>
        </p:nvGrpSpPr>
        <p:grpSpPr>
          <a:xfrm>
            <a:off x="10615835" y="3498590"/>
            <a:ext cx="442983" cy="169277"/>
            <a:chOff x="9019314" y="3068909"/>
            <a:chExt cx="442983" cy="169277"/>
          </a:xfrm>
        </p:grpSpPr>
        <p:grpSp>
          <p:nvGrpSpPr>
            <p:cNvPr id="968" name="Group 967">
              <a:extLst>
                <a:ext uri="{FF2B5EF4-FFF2-40B4-BE49-F238E27FC236}">
                  <a16:creationId xmlns:a16="http://schemas.microsoft.com/office/drawing/2014/main" id="{0F668CCE-72FA-4C6E-A8BA-0D590C99A549}"/>
                </a:ext>
              </a:extLst>
            </p:cNvPr>
            <p:cNvGrpSpPr/>
            <p:nvPr/>
          </p:nvGrpSpPr>
          <p:grpSpPr>
            <a:xfrm>
              <a:off x="9019314" y="3107827"/>
              <a:ext cx="91440" cy="91440"/>
              <a:chOff x="1343025" y="165102"/>
              <a:chExt cx="7472366" cy="7483473"/>
            </a:xfrm>
          </p:grpSpPr>
          <p:sp>
            <p:nvSpPr>
              <p:cNvPr id="970" name="Freeform 1">
                <a:extLst>
                  <a:ext uri="{FF2B5EF4-FFF2-40B4-BE49-F238E27FC236}">
                    <a16:creationId xmlns:a16="http://schemas.microsoft.com/office/drawing/2014/main" id="{38D5B729-57C1-4675-BEDE-7A7AB4FC3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063" y="4757738"/>
                <a:ext cx="2247900" cy="2247900"/>
              </a:xfrm>
              <a:custGeom>
                <a:avLst/>
                <a:gdLst>
                  <a:gd name="T0" fmla="*/ 787 w 6243"/>
                  <a:gd name="T1" fmla="*/ 6060 h 6243"/>
                  <a:gd name="T2" fmla="*/ 787 w 6243"/>
                  <a:gd name="T3" fmla="*/ 6060 h 6243"/>
                  <a:gd name="T4" fmla="*/ 181 w 6243"/>
                  <a:gd name="T5" fmla="*/ 6060 h 6243"/>
                  <a:gd name="T6" fmla="*/ 181 w 6243"/>
                  <a:gd name="T7" fmla="*/ 5454 h 6243"/>
                  <a:gd name="T8" fmla="*/ 5454 w 6243"/>
                  <a:gd name="T9" fmla="*/ 181 h 6243"/>
                  <a:gd name="T10" fmla="*/ 6060 w 6243"/>
                  <a:gd name="T11" fmla="*/ 181 h 6243"/>
                  <a:gd name="T12" fmla="*/ 6060 w 6243"/>
                  <a:gd name="T13" fmla="*/ 787 h 6243"/>
                  <a:gd name="T14" fmla="*/ 787 w 6243"/>
                  <a:gd name="T15" fmla="*/ 6060 h 6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3" h="6243">
                    <a:moveTo>
                      <a:pt x="787" y="6060"/>
                    </a:moveTo>
                    <a:lnTo>
                      <a:pt x="787" y="6060"/>
                    </a:lnTo>
                    <a:cubicBezTo>
                      <a:pt x="636" y="6242"/>
                      <a:pt x="364" y="6242"/>
                      <a:pt x="181" y="6060"/>
                    </a:cubicBezTo>
                    <a:cubicBezTo>
                      <a:pt x="0" y="5878"/>
                      <a:pt x="0" y="5606"/>
                      <a:pt x="181" y="5454"/>
                    </a:cubicBezTo>
                    <a:cubicBezTo>
                      <a:pt x="5454" y="181"/>
                      <a:pt x="5454" y="181"/>
                      <a:pt x="5454" y="181"/>
                    </a:cubicBezTo>
                    <a:cubicBezTo>
                      <a:pt x="5606" y="0"/>
                      <a:pt x="5909" y="0"/>
                      <a:pt x="6060" y="181"/>
                    </a:cubicBezTo>
                    <a:cubicBezTo>
                      <a:pt x="6242" y="334"/>
                      <a:pt x="6242" y="606"/>
                      <a:pt x="6060" y="787"/>
                    </a:cubicBezTo>
                    <a:lnTo>
                      <a:pt x="787" y="606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71" name="Freeform 2">
                <a:extLst>
                  <a:ext uri="{FF2B5EF4-FFF2-40B4-BE49-F238E27FC236}">
                    <a16:creationId xmlns:a16="http://schemas.microsoft.com/office/drawing/2014/main" id="{E09F4156-F648-4061-A7FC-CFC530FCA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165102"/>
                <a:ext cx="7472366" cy="7483473"/>
              </a:xfrm>
              <a:custGeom>
                <a:avLst/>
                <a:gdLst>
                  <a:gd name="T0" fmla="*/ 11665 w 20757"/>
                  <a:gd name="T1" fmla="*/ 13513 h 20787"/>
                  <a:gd name="T2" fmla="*/ 11665 w 20757"/>
                  <a:gd name="T3" fmla="*/ 13513 h 20787"/>
                  <a:gd name="T4" fmla="*/ 13938 w 20757"/>
                  <a:gd name="T5" fmla="*/ 15786 h 20787"/>
                  <a:gd name="T6" fmla="*/ 14211 w 20757"/>
                  <a:gd name="T7" fmla="*/ 16786 h 20787"/>
                  <a:gd name="T8" fmla="*/ 15089 w 20757"/>
                  <a:gd name="T9" fmla="*/ 19725 h 20787"/>
                  <a:gd name="T10" fmla="*/ 17756 w 20757"/>
                  <a:gd name="T11" fmla="*/ 20665 h 20787"/>
                  <a:gd name="T12" fmla="*/ 17968 w 20757"/>
                  <a:gd name="T13" fmla="*/ 20089 h 20787"/>
                  <a:gd name="T14" fmla="*/ 16725 w 20757"/>
                  <a:gd name="T15" fmla="*/ 18847 h 20787"/>
                  <a:gd name="T16" fmla="*/ 16725 w 20757"/>
                  <a:gd name="T17" fmla="*/ 16726 h 20787"/>
                  <a:gd name="T18" fmla="*/ 16725 w 20757"/>
                  <a:gd name="T19" fmla="*/ 16726 h 20787"/>
                  <a:gd name="T20" fmla="*/ 18847 w 20757"/>
                  <a:gd name="T21" fmla="*/ 16726 h 20787"/>
                  <a:gd name="T22" fmla="*/ 20089 w 20757"/>
                  <a:gd name="T23" fmla="*/ 17968 h 20787"/>
                  <a:gd name="T24" fmla="*/ 20665 w 20757"/>
                  <a:gd name="T25" fmla="*/ 17756 h 20787"/>
                  <a:gd name="T26" fmla="*/ 19725 w 20757"/>
                  <a:gd name="T27" fmla="*/ 15119 h 20787"/>
                  <a:gd name="T28" fmla="*/ 16937 w 20757"/>
                  <a:gd name="T29" fmla="*/ 14211 h 20787"/>
                  <a:gd name="T30" fmla="*/ 15968 w 20757"/>
                  <a:gd name="T31" fmla="*/ 13907 h 20787"/>
                  <a:gd name="T32" fmla="*/ 6848 w 20757"/>
                  <a:gd name="T33" fmla="*/ 4787 h 20787"/>
                  <a:gd name="T34" fmla="*/ 6575 w 20757"/>
                  <a:gd name="T35" fmla="*/ 3818 h 20787"/>
                  <a:gd name="T36" fmla="*/ 5636 w 20757"/>
                  <a:gd name="T37" fmla="*/ 1030 h 20787"/>
                  <a:gd name="T38" fmla="*/ 2999 w 20757"/>
                  <a:gd name="T39" fmla="*/ 90 h 20787"/>
                  <a:gd name="T40" fmla="*/ 2788 w 20757"/>
                  <a:gd name="T41" fmla="*/ 666 h 20787"/>
                  <a:gd name="T42" fmla="*/ 4030 w 20757"/>
                  <a:gd name="T43" fmla="*/ 1940 h 20787"/>
                  <a:gd name="T44" fmla="*/ 4030 w 20757"/>
                  <a:gd name="T45" fmla="*/ 4060 h 20787"/>
                  <a:gd name="T46" fmla="*/ 4030 w 20757"/>
                  <a:gd name="T47" fmla="*/ 4060 h 20787"/>
                  <a:gd name="T48" fmla="*/ 1909 w 20757"/>
                  <a:gd name="T49" fmla="*/ 4060 h 20787"/>
                  <a:gd name="T50" fmla="*/ 666 w 20757"/>
                  <a:gd name="T51" fmla="*/ 2788 h 20787"/>
                  <a:gd name="T52" fmla="*/ 90 w 20757"/>
                  <a:gd name="T53" fmla="*/ 2999 h 20787"/>
                  <a:gd name="T54" fmla="*/ 1030 w 20757"/>
                  <a:gd name="T55" fmla="*/ 5666 h 20787"/>
                  <a:gd name="T56" fmla="*/ 3969 w 20757"/>
                  <a:gd name="T57" fmla="*/ 6545 h 20787"/>
                  <a:gd name="T58" fmla="*/ 4970 w 20757"/>
                  <a:gd name="T59" fmla="*/ 6818 h 20787"/>
                  <a:gd name="T60" fmla="*/ 11665 w 20757"/>
                  <a:gd name="T61" fmla="*/ 13513 h 20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757" h="20787">
                    <a:moveTo>
                      <a:pt x="11665" y="13513"/>
                    </a:moveTo>
                    <a:lnTo>
                      <a:pt x="11665" y="13513"/>
                    </a:lnTo>
                    <a:cubicBezTo>
                      <a:pt x="13938" y="15786"/>
                      <a:pt x="13938" y="15786"/>
                      <a:pt x="13938" y="15786"/>
                    </a:cubicBezTo>
                    <a:cubicBezTo>
                      <a:pt x="14181" y="16029"/>
                      <a:pt x="14271" y="16422"/>
                      <a:pt x="14211" y="16786"/>
                    </a:cubicBezTo>
                    <a:cubicBezTo>
                      <a:pt x="13998" y="17817"/>
                      <a:pt x="14302" y="18938"/>
                      <a:pt x="15089" y="19725"/>
                    </a:cubicBezTo>
                    <a:cubicBezTo>
                      <a:pt x="15816" y="20452"/>
                      <a:pt x="16816" y="20786"/>
                      <a:pt x="17756" y="20665"/>
                    </a:cubicBezTo>
                    <a:cubicBezTo>
                      <a:pt x="18028" y="20635"/>
                      <a:pt x="18180" y="20301"/>
                      <a:pt x="17968" y="20089"/>
                    </a:cubicBezTo>
                    <a:cubicBezTo>
                      <a:pt x="16725" y="18847"/>
                      <a:pt x="16725" y="18847"/>
                      <a:pt x="16725" y="18847"/>
                    </a:cubicBezTo>
                    <a:cubicBezTo>
                      <a:pt x="16120" y="18271"/>
                      <a:pt x="16120" y="17301"/>
                      <a:pt x="16725" y="16726"/>
                    </a:cubicBezTo>
                    <a:lnTo>
                      <a:pt x="16725" y="16726"/>
                    </a:lnTo>
                    <a:cubicBezTo>
                      <a:pt x="17301" y="16150"/>
                      <a:pt x="18241" y="16150"/>
                      <a:pt x="18847" y="16726"/>
                    </a:cubicBezTo>
                    <a:cubicBezTo>
                      <a:pt x="20089" y="17968"/>
                      <a:pt x="20089" y="17968"/>
                      <a:pt x="20089" y="17968"/>
                    </a:cubicBezTo>
                    <a:cubicBezTo>
                      <a:pt x="20301" y="18180"/>
                      <a:pt x="20635" y="18059"/>
                      <a:pt x="20665" y="17756"/>
                    </a:cubicBezTo>
                    <a:cubicBezTo>
                      <a:pt x="20756" y="16816"/>
                      <a:pt x="20452" y="15846"/>
                      <a:pt x="19725" y="15119"/>
                    </a:cubicBezTo>
                    <a:cubicBezTo>
                      <a:pt x="18968" y="14362"/>
                      <a:pt x="17907" y="14059"/>
                      <a:pt x="16937" y="14211"/>
                    </a:cubicBezTo>
                    <a:cubicBezTo>
                      <a:pt x="16574" y="14241"/>
                      <a:pt x="16241" y="14150"/>
                      <a:pt x="15968" y="13907"/>
                    </a:cubicBezTo>
                    <a:cubicBezTo>
                      <a:pt x="6848" y="4787"/>
                      <a:pt x="6848" y="4787"/>
                      <a:pt x="6848" y="4787"/>
                    </a:cubicBezTo>
                    <a:cubicBezTo>
                      <a:pt x="6606" y="4545"/>
                      <a:pt x="6514" y="4181"/>
                      <a:pt x="6575" y="3818"/>
                    </a:cubicBezTo>
                    <a:cubicBezTo>
                      <a:pt x="6727" y="2848"/>
                      <a:pt x="6393" y="1787"/>
                      <a:pt x="5636" y="1030"/>
                    </a:cubicBezTo>
                    <a:cubicBezTo>
                      <a:pt x="4909" y="303"/>
                      <a:pt x="3939" y="0"/>
                      <a:pt x="2999" y="90"/>
                    </a:cubicBezTo>
                    <a:cubicBezTo>
                      <a:pt x="2697" y="121"/>
                      <a:pt x="2576" y="485"/>
                      <a:pt x="2788" y="666"/>
                    </a:cubicBezTo>
                    <a:cubicBezTo>
                      <a:pt x="4030" y="1940"/>
                      <a:pt x="4030" y="1940"/>
                      <a:pt x="4030" y="1940"/>
                    </a:cubicBezTo>
                    <a:cubicBezTo>
                      <a:pt x="4606" y="2515"/>
                      <a:pt x="4606" y="3454"/>
                      <a:pt x="4030" y="4060"/>
                    </a:cubicBezTo>
                    <a:lnTo>
                      <a:pt x="4030" y="4060"/>
                    </a:lnTo>
                    <a:cubicBezTo>
                      <a:pt x="3454" y="4636"/>
                      <a:pt x="2484" y="4636"/>
                      <a:pt x="1909" y="4060"/>
                    </a:cubicBezTo>
                    <a:cubicBezTo>
                      <a:pt x="666" y="2788"/>
                      <a:pt x="666" y="2788"/>
                      <a:pt x="666" y="2788"/>
                    </a:cubicBezTo>
                    <a:cubicBezTo>
                      <a:pt x="454" y="2606"/>
                      <a:pt x="121" y="2727"/>
                      <a:pt x="90" y="2999"/>
                    </a:cubicBezTo>
                    <a:cubicBezTo>
                      <a:pt x="0" y="3939"/>
                      <a:pt x="303" y="4939"/>
                      <a:pt x="1030" y="5666"/>
                    </a:cubicBezTo>
                    <a:cubicBezTo>
                      <a:pt x="1818" y="6454"/>
                      <a:pt x="2939" y="6757"/>
                      <a:pt x="3969" y="6545"/>
                    </a:cubicBezTo>
                    <a:cubicBezTo>
                      <a:pt x="4333" y="6484"/>
                      <a:pt x="4727" y="6575"/>
                      <a:pt x="4970" y="6818"/>
                    </a:cubicBezTo>
                    <a:cubicBezTo>
                      <a:pt x="11665" y="13513"/>
                      <a:pt x="11665" y="13513"/>
                      <a:pt x="11665" y="1351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972" name="Freeform 3">
                <a:extLst>
                  <a:ext uri="{FF2B5EF4-FFF2-40B4-BE49-F238E27FC236}">
                    <a16:creationId xmlns:a16="http://schemas.microsoft.com/office/drawing/2014/main" id="{3356CEFF-F6B1-49BA-84C0-D33C72CD4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400" y="317500"/>
                <a:ext cx="3556000" cy="3557588"/>
              </a:xfrm>
              <a:custGeom>
                <a:avLst/>
                <a:gdLst>
                  <a:gd name="T0" fmla="*/ 1909 w 9879"/>
                  <a:gd name="T1" fmla="*/ 9879 h 9880"/>
                  <a:gd name="T2" fmla="*/ 1909 w 9879"/>
                  <a:gd name="T3" fmla="*/ 9879 h 9880"/>
                  <a:gd name="T4" fmla="*/ 7000 w 9879"/>
                  <a:gd name="T5" fmla="*/ 4788 h 9880"/>
                  <a:gd name="T6" fmla="*/ 7273 w 9879"/>
                  <a:gd name="T7" fmla="*/ 4636 h 9880"/>
                  <a:gd name="T8" fmla="*/ 8302 w 9879"/>
                  <a:gd name="T9" fmla="*/ 4302 h 9880"/>
                  <a:gd name="T10" fmla="*/ 8697 w 9879"/>
                  <a:gd name="T11" fmla="*/ 3970 h 9880"/>
                  <a:gd name="T12" fmla="*/ 9727 w 9879"/>
                  <a:gd name="T13" fmla="*/ 2212 h 9880"/>
                  <a:gd name="T14" fmla="*/ 9636 w 9879"/>
                  <a:gd name="T15" fmla="*/ 1363 h 9880"/>
                  <a:gd name="T16" fmla="*/ 8515 w 9879"/>
                  <a:gd name="T17" fmla="*/ 272 h 9880"/>
                  <a:gd name="T18" fmla="*/ 7666 w 9879"/>
                  <a:gd name="T19" fmla="*/ 151 h 9880"/>
                  <a:gd name="T20" fmla="*/ 5909 w 9879"/>
                  <a:gd name="T21" fmla="*/ 1212 h 9880"/>
                  <a:gd name="T22" fmla="*/ 5606 w 9879"/>
                  <a:gd name="T23" fmla="*/ 1576 h 9880"/>
                  <a:gd name="T24" fmla="*/ 5242 w 9879"/>
                  <a:gd name="T25" fmla="*/ 2636 h 9880"/>
                  <a:gd name="T26" fmla="*/ 5061 w 9879"/>
                  <a:gd name="T27" fmla="*/ 2909 h 9880"/>
                  <a:gd name="T28" fmla="*/ 0 w 9879"/>
                  <a:gd name="T29" fmla="*/ 7970 h 9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79" h="9880">
                    <a:moveTo>
                      <a:pt x="1909" y="9879"/>
                    </a:moveTo>
                    <a:lnTo>
                      <a:pt x="1909" y="9879"/>
                    </a:lnTo>
                    <a:cubicBezTo>
                      <a:pt x="7000" y="4788"/>
                      <a:pt x="7000" y="4788"/>
                      <a:pt x="7000" y="4788"/>
                    </a:cubicBezTo>
                    <a:cubicBezTo>
                      <a:pt x="7060" y="4727"/>
                      <a:pt x="7151" y="4667"/>
                      <a:pt x="7273" y="4636"/>
                    </a:cubicBezTo>
                    <a:cubicBezTo>
                      <a:pt x="8302" y="4302"/>
                      <a:pt x="8302" y="4302"/>
                      <a:pt x="8302" y="4302"/>
                    </a:cubicBezTo>
                    <a:cubicBezTo>
                      <a:pt x="8455" y="4242"/>
                      <a:pt x="8606" y="4121"/>
                      <a:pt x="8697" y="3970"/>
                    </a:cubicBezTo>
                    <a:cubicBezTo>
                      <a:pt x="9727" y="2212"/>
                      <a:pt x="9727" y="2212"/>
                      <a:pt x="9727" y="2212"/>
                    </a:cubicBezTo>
                    <a:cubicBezTo>
                      <a:pt x="9878" y="1939"/>
                      <a:pt x="9848" y="1576"/>
                      <a:pt x="9636" y="1363"/>
                    </a:cubicBezTo>
                    <a:cubicBezTo>
                      <a:pt x="8515" y="272"/>
                      <a:pt x="8515" y="272"/>
                      <a:pt x="8515" y="272"/>
                    </a:cubicBezTo>
                    <a:cubicBezTo>
                      <a:pt x="8302" y="30"/>
                      <a:pt x="7939" y="0"/>
                      <a:pt x="7666" y="151"/>
                    </a:cubicBezTo>
                    <a:cubicBezTo>
                      <a:pt x="5909" y="1212"/>
                      <a:pt x="5909" y="1212"/>
                      <a:pt x="5909" y="1212"/>
                    </a:cubicBezTo>
                    <a:cubicBezTo>
                      <a:pt x="5757" y="1272"/>
                      <a:pt x="5636" y="1424"/>
                      <a:pt x="5606" y="1576"/>
                    </a:cubicBezTo>
                    <a:cubicBezTo>
                      <a:pt x="5242" y="2636"/>
                      <a:pt x="5242" y="2636"/>
                      <a:pt x="5242" y="2636"/>
                    </a:cubicBezTo>
                    <a:cubicBezTo>
                      <a:pt x="5212" y="2728"/>
                      <a:pt x="5151" y="2849"/>
                      <a:pt x="5061" y="2909"/>
                    </a:cubicBezTo>
                    <a:cubicBezTo>
                      <a:pt x="0" y="7970"/>
                      <a:pt x="0" y="7970"/>
                      <a:pt x="0" y="797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3" name="Freeform 4">
                <a:extLst>
                  <a:ext uri="{FF2B5EF4-FFF2-40B4-BE49-F238E27FC236}">
                    <a16:creationId xmlns:a16="http://schemas.microsoft.com/office/drawing/2014/main" id="{9E592643-345B-443D-9D21-FE232183C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3436938"/>
                <a:ext cx="4200525" cy="4200525"/>
              </a:xfrm>
              <a:custGeom>
                <a:avLst/>
                <a:gdLst>
                  <a:gd name="T0" fmla="*/ 7242 w 11666"/>
                  <a:gd name="T1" fmla="*/ 0 h 11666"/>
                  <a:gd name="T2" fmla="*/ 7242 w 11666"/>
                  <a:gd name="T3" fmla="*/ 0 h 11666"/>
                  <a:gd name="T4" fmla="*/ 1181 w 11666"/>
                  <a:gd name="T5" fmla="*/ 6059 h 11666"/>
                  <a:gd name="T6" fmla="*/ 1181 w 11666"/>
                  <a:gd name="T7" fmla="*/ 10392 h 11666"/>
                  <a:gd name="T8" fmla="*/ 1272 w 11666"/>
                  <a:gd name="T9" fmla="*/ 10483 h 11666"/>
                  <a:gd name="T10" fmla="*/ 5606 w 11666"/>
                  <a:gd name="T11" fmla="*/ 10483 h 11666"/>
                  <a:gd name="T12" fmla="*/ 11665 w 11666"/>
                  <a:gd name="T13" fmla="*/ 4422 h 1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66" h="11666">
                    <a:moveTo>
                      <a:pt x="7242" y="0"/>
                    </a:moveTo>
                    <a:lnTo>
                      <a:pt x="7242" y="0"/>
                    </a:lnTo>
                    <a:cubicBezTo>
                      <a:pt x="1181" y="6059"/>
                      <a:pt x="1181" y="6059"/>
                      <a:pt x="1181" y="6059"/>
                    </a:cubicBezTo>
                    <a:cubicBezTo>
                      <a:pt x="0" y="7240"/>
                      <a:pt x="0" y="9180"/>
                      <a:pt x="1181" y="10392"/>
                    </a:cubicBezTo>
                    <a:cubicBezTo>
                      <a:pt x="1272" y="10483"/>
                      <a:pt x="1272" y="10483"/>
                      <a:pt x="1272" y="10483"/>
                    </a:cubicBezTo>
                    <a:cubicBezTo>
                      <a:pt x="2484" y="11665"/>
                      <a:pt x="4424" y="11665"/>
                      <a:pt x="5606" y="10483"/>
                    </a:cubicBezTo>
                    <a:cubicBezTo>
                      <a:pt x="11665" y="4422"/>
                      <a:pt x="11665" y="4422"/>
                      <a:pt x="11665" y="4422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4" name="Freeform 5">
                <a:extLst>
                  <a:ext uri="{FF2B5EF4-FFF2-40B4-BE49-F238E27FC236}">
                    <a16:creationId xmlns:a16="http://schemas.microsoft.com/office/drawing/2014/main" id="{4D55244B-962E-44CE-83E7-5F65640F5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850" y="4200525"/>
                <a:ext cx="2247900" cy="2247900"/>
              </a:xfrm>
              <a:custGeom>
                <a:avLst/>
                <a:gdLst>
                  <a:gd name="T0" fmla="*/ 789 w 6244"/>
                  <a:gd name="T1" fmla="*/ 6061 h 6244"/>
                  <a:gd name="T2" fmla="*/ 789 w 6244"/>
                  <a:gd name="T3" fmla="*/ 6061 h 6244"/>
                  <a:gd name="T4" fmla="*/ 183 w 6244"/>
                  <a:gd name="T5" fmla="*/ 6061 h 6244"/>
                  <a:gd name="T6" fmla="*/ 183 w 6244"/>
                  <a:gd name="T7" fmla="*/ 5455 h 6244"/>
                  <a:gd name="T8" fmla="*/ 5455 w 6244"/>
                  <a:gd name="T9" fmla="*/ 183 h 6244"/>
                  <a:gd name="T10" fmla="*/ 6061 w 6244"/>
                  <a:gd name="T11" fmla="*/ 183 h 6244"/>
                  <a:gd name="T12" fmla="*/ 6061 w 6244"/>
                  <a:gd name="T13" fmla="*/ 789 h 6244"/>
                  <a:gd name="T14" fmla="*/ 789 w 6244"/>
                  <a:gd name="T15" fmla="*/ 6061 h 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4" h="6244">
                    <a:moveTo>
                      <a:pt x="789" y="6061"/>
                    </a:moveTo>
                    <a:lnTo>
                      <a:pt x="789" y="6061"/>
                    </a:lnTo>
                    <a:cubicBezTo>
                      <a:pt x="636" y="6243"/>
                      <a:pt x="364" y="6243"/>
                      <a:pt x="183" y="6061"/>
                    </a:cubicBezTo>
                    <a:cubicBezTo>
                      <a:pt x="0" y="5910"/>
                      <a:pt x="0" y="5606"/>
                      <a:pt x="183" y="5455"/>
                    </a:cubicBezTo>
                    <a:cubicBezTo>
                      <a:pt x="5455" y="183"/>
                      <a:pt x="5455" y="183"/>
                      <a:pt x="5455" y="183"/>
                    </a:cubicBezTo>
                    <a:cubicBezTo>
                      <a:pt x="5637" y="0"/>
                      <a:pt x="5909" y="0"/>
                      <a:pt x="6061" y="183"/>
                    </a:cubicBezTo>
                    <a:cubicBezTo>
                      <a:pt x="6243" y="364"/>
                      <a:pt x="6243" y="637"/>
                      <a:pt x="6061" y="789"/>
                    </a:cubicBezTo>
                    <a:lnTo>
                      <a:pt x="789" y="6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969" name="TextBox 968">
              <a:extLst>
                <a:ext uri="{FF2B5EF4-FFF2-40B4-BE49-F238E27FC236}">
                  <a16:creationId xmlns:a16="http://schemas.microsoft.com/office/drawing/2014/main" id="{8741D1FB-A055-4571-9E3B-39D7DB0384D7}"/>
                </a:ext>
              </a:extLst>
            </p:cNvPr>
            <p:cNvSpPr txBox="1"/>
            <p:nvPr/>
          </p:nvSpPr>
          <p:spPr>
            <a:xfrm>
              <a:off x="9054813" y="3068909"/>
              <a:ext cx="40748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Optional</a:t>
              </a:r>
              <a:endParaRPr lang="en-US" dirty="0"/>
            </a:p>
          </p:txBody>
        </p:sp>
      </p:grpSp>
      <p:sp>
        <p:nvSpPr>
          <p:cNvPr id="654" name="TextBox 653">
            <a:extLst>
              <a:ext uri="{FF2B5EF4-FFF2-40B4-BE49-F238E27FC236}">
                <a16:creationId xmlns:a16="http://schemas.microsoft.com/office/drawing/2014/main" id="{4CEA0522-8A94-4A0B-AF0F-D3E1EBABC9D4}"/>
              </a:ext>
            </a:extLst>
          </p:cNvPr>
          <p:cNvSpPr txBox="1"/>
          <p:nvPr/>
        </p:nvSpPr>
        <p:spPr>
          <a:xfrm>
            <a:off x="9778768" y="67031"/>
            <a:ext cx="2457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5: Conceptual Architecture, CVADS: Hybrid Deployment/Hybrid Cloud Model</a:t>
            </a: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F6E921B0-A7E5-4CCE-821B-EB45466EA204}"/>
              </a:ext>
            </a:extLst>
          </p:cNvPr>
          <p:cNvSpPr/>
          <p:nvPr/>
        </p:nvSpPr>
        <p:spPr>
          <a:xfrm>
            <a:off x="509934" y="2261625"/>
            <a:ext cx="720729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22D3B7EA-E34E-4FCA-946E-37526D2DA38B}"/>
              </a:ext>
            </a:extLst>
          </p:cNvPr>
          <p:cNvSpPr/>
          <p:nvPr/>
        </p:nvSpPr>
        <p:spPr>
          <a:xfrm>
            <a:off x="501926" y="4400009"/>
            <a:ext cx="7207299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D145635E-F277-4605-8739-12CA52AD5C9E}"/>
              </a:ext>
            </a:extLst>
          </p:cNvPr>
          <p:cNvSpPr/>
          <p:nvPr/>
        </p:nvSpPr>
        <p:spPr>
          <a:xfrm>
            <a:off x="3668279" y="4476343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45F6ED32-AFCC-43B0-B348-FE53C9A929C4}"/>
              </a:ext>
            </a:extLst>
          </p:cNvPr>
          <p:cNvSpPr txBox="1"/>
          <p:nvPr/>
        </p:nvSpPr>
        <p:spPr>
          <a:xfrm>
            <a:off x="3668278" y="6120477"/>
            <a:ext cx="1414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2</a:t>
            </a: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CBE72C50-BC18-44D4-B9BA-F2E42B01E7DF}"/>
              </a:ext>
            </a:extLst>
          </p:cNvPr>
          <p:cNvSpPr/>
          <p:nvPr/>
        </p:nvSpPr>
        <p:spPr>
          <a:xfrm>
            <a:off x="3827195" y="2635029"/>
            <a:ext cx="843677" cy="3431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0E4DEF95-78E4-4000-9352-80AB7248F86B}"/>
              </a:ext>
            </a:extLst>
          </p:cNvPr>
          <p:cNvGrpSpPr/>
          <p:nvPr/>
        </p:nvGrpSpPr>
        <p:grpSpPr>
          <a:xfrm>
            <a:off x="3713776" y="4972085"/>
            <a:ext cx="1107932" cy="618063"/>
            <a:chOff x="4060331" y="5162439"/>
            <a:chExt cx="1107932" cy="618063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1233A227-5365-4145-AE3C-44AB7248F19D}"/>
                </a:ext>
              </a:extLst>
            </p:cNvPr>
            <p:cNvGrpSpPr/>
            <p:nvPr/>
          </p:nvGrpSpPr>
          <p:grpSpPr>
            <a:xfrm>
              <a:off x="4385697" y="5162439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665" name="Freeform 27">
                <a:extLst>
                  <a:ext uri="{FF2B5EF4-FFF2-40B4-BE49-F238E27FC236}">
                    <a16:creationId xmlns:a16="http://schemas.microsoft.com/office/drawing/2014/main" id="{4716A823-62C3-4B04-9E0F-2218CCC78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6" name="Line 33">
                <a:extLst>
                  <a:ext uri="{FF2B5EF4-FFF2-40B4-BE49-F238E27FC236}">
                    <a16:creationId xmlns:a16="http://schemas.microsoft.com/office/drawing/2014/main" id="{B229C70D-C592-44ED-95FD-67AF5653C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7" name="Freeform 39">
                <a:extLst>
                  <a:ext uri="{FF2B5EF4-FFF2-40B4-BE49-F238E27FC236}">
                    <a16:creationId xmlns:a16="http://schemas.microsoft.com/office/drawing/2014/main" id="{A9368B64-FB2C-4428-9048-38083FFF3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68" name="Freeform 44">
                <a:extLst>
                  <a:ext uri="{FF2B5EF4-FFF2-40B4-BE49-F238E27FC236}">
                    <a16:creationId xmlns:a16="http://schemas.microsoft.com/office/drawing/2014/main" id="{320D0218-B863-4D7F-8C90-F4909577F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4" name="Freeform 45">
                <a:extLst>
                  <a:ext uri="{FF2B5EF4-FFF2-40B4-BE49-F238E27FC236}">
                    <a16:creationId xmlns:a16="http://schemas.microsoft.com/office/drawing/2014/main" id="{3AD74275-B2D5-4AE5-A1CA-734D6C0E0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5" name="Freeform 46">
                <a:extLst>
                  <a:ext uri="{FF2B5EF4-FFF2-40B4-BE49-F238E27FC236}">
                    <a16:creationId xmlns:a16="http://schemas.microsoft.com/office/drawing/2014/main" id="{A518B5ED-3476-467D-B515-E156634CB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6" name="Freeform 50">
                <a:extLst>
                  <a:ext uri="{FF2B5EF4-FFF2-40B4-BE49-F238E27FC236}">
                    <a16:creationId xmlns:a16="http://schemas.microsoft.com/office/drawing/2014/main" id="{B80B46BC-B7A1-4CCC-A9AC-37CBB14F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7" name="Freeform 50">
                <a:extLst>
                  <a:ext uri="{FF2B5EF4-FFF2-40B4-BE49-F238E27FC236}">
                    <a16:creationId xmlns:a16="http://schemas.microsoft.com/office/drawing/2014/main" id="{10D0C392-7ED4-4AB2-AA90-42692B785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8" name="Freeform 50">
                <a:extLst>
                  <a:ext uri="{FF2B5EF4-FFF2-40B4-BE49-F238E27FC236}">
                    <a16:creationId xmlns:a16="http://schemas.microsoft.com/office/drawing/2014/main" id="{DDCBE726-1629-46E1-8608-88FABB605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9" name="Freeform 50">
                <a:extLst>
                  <a:ext uri="{FF2B5EF4-FFF2-40B4-BE49-F238E27FC236}">
                    <a16:creationId xmlns:a16="http://schemas.microsoft.com/office/drawing/2014/main" id="{EB6FE6A6-3374-4E2D-B02D-3B67A392E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90" name="Line 33">
                <a:extLst>
                  <a:ext uri="{FF2B5EF4-FFF2-40B4-BE49-F238E27FC236}">
                    <a16:creationId xmlns:a16="http://schemas.microsoft.com/office/drawing/2014/main" id="{0C502285-B299-4F4C-A41C-82382E069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1" name="Line 33">
                <a:extLst>
                  <a:ext uri="{FF2B5EF4-FFF2-40B4-BE49-F238E27FC236}">
                    <a16:creationId xmlns:a16="http://schemas.microsoft.com/office/drawing/2014/main" id="{5CB77997-9408-4D7D-B2A5-F3BE6871F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2" name="Line 33">
                <a:extLst>
                  <a:ext uri="{FF2B5EF4-FFF2-40B4-BE49-F238E27FC236}">
                    <a16:creationId xmlns:a16="http://schemas.microsoft.com/office/drawing/2014/main" id="{CAEF35B1-B02C-406F-9D1A-D3148D112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3" name="Line 33">
                <a:extLst>
                  <a:ext uri="{FF2B5EF4-FFF2-40B4-BE49-F238E27FC236}">
                    <a16:creationId xmlns:a16="http://schemas.microsoft.com/office/drawing/2014/main" id="{CC2FD596-10A5-4520-97D4-5477F568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4" name="Line 33">
                <a:extLst>
                  <a:ext uri="{FF2B5EF4-FFF2-40B4-BE49-F238E27FC236}">
                    <a16:creationId xmlns:a16="http://schemas.microsoft.com/office/drawing/2014/main" id="{17D4715F-0588-43F1-B19D-4A8F66DDD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4" name="TextBox 663">
              <a:extLst>
                <a:ext uri="{FF2B5EF4-FFF2-40B4-BE49-F238E27FC236}">
                  <a16:creationId xmlns:a16="http://schemas.microsoft.com/office/drawing/2014/main" id="{FE528A1E-169C-44FB-9A51-644AFBB397E0}"/>
                </a:ext>
              </a:extLst>
            </p:cNvPr>
            <p:cNvSpPr txBox="1"/>
            <p:nvPr/>
          </p:nvSpPr>
          <p:spPr>
            <a:xfrm>
              <a:off x="4060331" y="5441948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sp>
        <p:nvSpPr>
          <p:cNvPr id="695" name="Rectangle 694">
            <a:extLst>
              <a:ext uri="{FF2B5EF4-FFF2-40B4-BE49-F238E27FC236}">
                <a16:creationId xmlns:a16="http://schemas.microsoft.com/office/drawing/2014/main" id="{462ABA71-A2C4-4CB7-8BB6-EF06D968C52E}"/>
              </a:ext>
            </a:extLst>
          </p:cNvPr>
          <p:cNvSpPr/>
          <p:nvPr/>
        </p:nvSpPr>
        <p:spPr>
          <a:xfrm>
            <a:off x="5658739" y="4481054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73A84F23-28BE-4A23-AC77-1AF7BA831171}"/>
              </a:ext>
            </a:extLst>
          </p:cNvPr>
          <p:cNvSpPr txBox="1"/>
          <p:nvPr/>
        </p:nvSpPr>
        <p:spPr>
          <a:xfrm>
            <a:off x="5663377" y="6125271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8E1FD9C3-90C0-44AB-9D60-478FDACBDE24}"/>
              </a:ext>
            </a:extLst>
          </p:cNvPr>
          <p:cNvSpPr/>
          <p:nvPr/>
        </p:nvSpPr>
        <p:spPr>
          <a:xfrm>
            <a:off x="5656739" y="2361178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59158DA5-0629-4E80-B63A-1B019E1096FE}"/>
              </a:ext>
            </a:extLst>
          </p:cNvPr>
          <p:cNvSpPr txBox="1"/>
          <p:nvPr/>
        </p:nvSpPr>
        <p:spPr>
          <a:xfrm>
            <a:off x="5656740" y="2348804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124413C8-9608-4C6F-8061-20F05837EA3E}"/>
              </a:ext>
            </a:extLst>
          </p:cNvPr>
          <p:cNvSpPr/>
          <p:nvPr/>
        </p:nvSpPr>
        <p:spPr>
          <a:xfrm>
            <a:off x="167159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93D4A3AD-514D-452C-9F6A-F93EB7D8A2DA}"/>
              </a:ext>
            </a:extLst>
          </p:cNvPr>
          <p:cNvSpPr txBox="1"/>
          <p:nvPr/>
        </p:nvSpPr>
        <p:spPr>
          <a:xfrm>
            <a:off x="1671594" y="6116351"/>
            <a:ext cx="10246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96F56072-895C-44D1-B960-8D2296D472CF}"/>
              </a:ext>
            </a:extLst>
          </p:cNvPr>
          <p:cNvSpPr/>
          <p:nvPr/>
        </p:nvSpPr>
        <p:spPr>
          <a:xfrm>
            <a:off x="3666307" y="2364130"/>
            <a:ext cx="182838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C44E6826-C05E-410B-A986-D7CB73AB458B}"/>
              </a:ext>
            </a:extLst>
          </p:cNvPr>
          <p:cNvSpPr txBox="1"/>
          <p:nvPr/>
        </p:nvSpPr>
        <p:spPr>
          <a:xfrm>
            <a:off x="3668279" y="2365037"/>
            <a:ext cx="1436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1</a:t>
            </a: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C91D103-EB1D-4C63-84BE-1C8B235E39D4}"/>
              </a:ext>
            </a:extLst>
          </p:cNvPr>
          <p:cNvSpPr/>
          <p:nvPr/>
        </p:nvSpPr>
        <p:spPr>
          <a:xfrm>
            <a:off x="167786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812" name="TextBox 811">
            <a:extLst>
              <a:ext uri="{FF2B5EF4-FFF2-40B4-BE49-F238E27FC236}">
                <a16:creationId xmlns:a16="http://schemas.microsoft.com/office/drawing/2014/main" id="{249C9FA4-A3EC-4588-932E-B6C1C53B8C6F}"/>
              </a:ext>
            </a:extLst>
          </p:cNvPr>
          <p:cNvSpPr txBox="1"/>
          <p:nvPr/>
        </p:nvSpPr>
        <p:spPr>
          <a:xfrm>
            <a:off x="1677863" y="2365037"/>
            <a:ext cx="10654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 Subnet 1</a:t>
            </a: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82679BA7-530A-4479-8752-C5C2FF1668D3}"/>
              </a:ext>
            </a:extLst>
          </p:cNvPr>
          <p:cNvSpPr/>
          <p:nvPr/>
        </p:nvSpPr>
        <p:spPr>
          <a:xfrm>
            <a:off x="69316" y="1022519"/>
            <a:ext cx="7845959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814" name="Graphic 813">
            <a:extLst>
              <a:ext uri="{FF2B5EF4-FFF2-40B4-BE49-F238E27FC236}">
                <a16:creationId xmlns:a16="http://schemas.microsoft.com/office/drawing/2014/main" id="{658EACBD-9879-4942-8E3B-546E6F4FE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15" y="1020043"/>
            <a:ext cx="274320" cy="274320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DC1B4AEE-F04C-4E6C-811B-A33BB44CFE67}"/>
              </a:ext>
            </a:extLst>
          </p:cNvPr>
          <p:cNvSpPr/>
          <p:nvPr/>
        </p:nvSpPr>
        <p:spPr>
          <a:xfrm>
            <a:off x="235614" y="1433323"/>
            <a:ext cx="7518160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 (Citrix Cloud ‘Resource Location’)</a:t>
            </a:r>
          </a:p>
        </p:txBody>
      </p:sp>
      <p:pic>
        <p:nvPicPr>
          <p:cNvPr id="816" name="Graphic 815">
            <a:extLst>
              <a:ext uri="{FF2B5EF4-FFF2-40B4-BE49-F238E27FC236}">
                <a16:creationId xmlns:a16="http://schemas.microsoft.com/office/drawing/2014/main" id="{47C38956-82D0-447D-95B2-927F8ABDE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614" y="1433324"/>
            <a:ext cx="274320" cy="275198"/>
          </a:xfrm>
          <a:prstGeom prst="rect">
            <a:avLst/>
          </a:prstGeom>
        </p:spPr>
      </p:pic>
      <p:sp>
        <p:nvSpPr>
          <p:cNvPr id="817" name="Rectangle 816">
            <a:extLst>
              <a:ext uri="{FF2B5EF4-FFF2-40B4-BE49-F238E27FC236}">
                <a16:creationId xmlns:a16="http://schemas.microsoft.com/office/drawing/2014/main" id="{F9BD7A5F-BE1D-4190-BAB9-853C5F4EA2CA}"/>
              </a:ext>
            </a:extLst>
          </p:cNvPr>
          <p:cNvSpPr/>
          <p:nvPr/>
        </p:nvSpPr>
        <p:spPr>
          <a:xfrm>
            <a:off x="591670" y="1872780"/>
            <a:ext cx="7039767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4DD34DD8-F200-454B-B0E4-1904F14F8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938" y="1879779"/>
            <a:ext cx="274320" cy="27432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85995A92-EAED-4128-9166-B523113C23B7}"/>
              </a:ext>
            </a:extLst>
          </p:cNvPr>
          <p:cNvSpPr/>
          <p:nvPr/>
        </p:nvSpPr>
        <p:spPr>
          <a:xfrm>
            <a:off x="7606936" y="1541355"/>
            <a:ext cx="706434" cy="3401442"/>
          </a:xfrm>
          <a:prstGeom prst="rect">
            <a:avLst/>
          </a:prstGeom>
          <a:solidFill>
            <a:srgbClr val="EFE5F7"/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DAC63A3C-A722-440D-98E9-EB61BECEF567}"/>
              </a:ext>
            </a:extLst>
          </p:cNvPr>
          <p:cNvGrpSpPr/>
          <p:nvPr/>
        </p:nvGrpSpPr>
        <p:grpSpPr>
          <a:xfrm>
            <a:off x="2122532" y="2962431"/>
            <a:ext cx="939462" cy="888861"/>
            <a:chOff x="9545771" y="3892546"/>
            <a:chExt cx="939462" cy="888861"/>
          </a:xfrm>
        </p:grpSpPr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A29A2B70-6F61-46F5-BCC7-03812C8833D3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949" name="Freeform 1">
                <a:extLst>
                  <a:ext uri="{FF2B5EF4-FFF2-40B4-BE49-F238E27FC236}">
                    <a16:creationId xmlns:a16="http://schemas.microsoft.com/office/drawing/2014/main" id="{F42E6059-7515-409F-A4FB-E994B4AF1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0" name="Freeform 2">
                <a:extLst>
                  <a:ext uri="{FF2B5EF4-FFF2-40B4-BE49-F238E27FC236}">
                    <a16:creationId xmlns:a16="http://schemas.microsoft.com/office/drawing/2014/main" id="{72414898-06C3-445F-86C1-6ADAB35EE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1" name="Freeform 3">
                <a:extLst>
                  <a:ext uri="{FF2B5EF4-FFF2-40B4-BE49-F238E27FC236}">
                    <a16:creationId xmlns:a16="http://schemas.microsoft.com/office/drawing/2014/main" id="{187D4BF5-CCBC-4825-A7A0-D73EB1257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2" name="Freeform 4">
                <a:extLst>
                  <a:ext uri="{FF2B5EF4-FFF2-40B4-BE49-F238E27FC236}">
                    <a16:creationId xmlns:a16="http://schemas.microsoft.com/office/drawing/2014/main" id="{64C925B0-0DF2-489A-A303-977ADCA3C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3" name="Freeform 5">
                <a:extLst>
                  <a:ext uri="{FF2B5EF4-FFF2-40B4-BE49-F238E27FC236}">
                    <a16:creationId xmlns:a16="http://schemas.microsoft.com/office/drawing/2014/main" id="{C490F982-CD20-4381-AC54-3A4F602EE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4" name="Freeform 6">
                <a:extLst>
                  <a:ext uri="{FF2B5EF4-FFF2-40B4-BE49-F238E27FC236}">
                    <a16:creationId xmlns:a16="http://schemas.microsoft.com/office/drawing/2014/main" id="{070CC6EB-4482-472F-B3E5-B3E6E27D0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5" name="Line 7">
                <a:extLst>
                  <a:ext uri="{FF2B5EF4-FFF2-40B4-BE49-F238E27FC236}">
                    <a16:creationId xmlns:a16="http://schemas.microsoft.com/office/drawing/2014/main" id="{943915D7-E547-4520-B96F-400B82F12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Line 8">
                <a:extLst>
                  <a:ext uri="{FF2B5EF4-FFF2-40B4-BE49-F238E27FC236}">
                    <a16:creationId xmlns:a16="http://schemas.microsoft.com/office/drawing/2014/main" id="{0BED8E8F-0D03-4C20-B443-A503867EB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Freeform 9">
                <a:extLst>
                  <a:ext uri="{FF2B5EF4-FFF2-40B4-BE49-F238E27FC236}">
                    <a16:creationId xmlns:a16="http://schemas.microsoft.com/office/drawing/2014/main" id="{F26B6C05-913A-418D-AC86-CD032C7EF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6" name="Freeform 10">
                <a:extLst>
                  <a:ext uri="{FF2B5EF4-FFF2-40B4-BE49-F238E27FC236}">
                    <a16:creationId xmlns:a16="http://schemas.microsoft.com/office/drawing/2014/main" id="{35A95548-08D0-4589-A5C3-1754ECF65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7" name="Line 11">
                <a:extLst>
                  <a:ext uri="{FF2B5EF4-FFF2-40B4-BE49-F238E27FC236}">
                    <a16:creationId xmlns:a16="http://schemas.microsoft.com/office/drawing/2014/main" id="{F6E34957-94E4-465A-A479-508E74034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2">
                <a:extLst>
                  <a:ext uri="{FF2B5EF4-FFF2-40B4-BE49-F238E27FC236}">
                    <a16:creationId xmlns:a16="http://schemas.microsoft.com/office/drawing/2014/main" id="{102998F1-E69E-4A22-AE9A-B11023AF4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Freeform 13">
                <a:extLst>
                  <a:ext uri="{FF2B5EF4-FFF2-40B4-BE49-F238E27FC236}">
                    <a16:creationId xmlns:a16="http://schemas.microsoft.com/office/drawing/2014/main" id="{4E55AFD5-D219-4589-8401-B79E945F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0" name="Freeform 14">
                <a:extLst>
                  <a:ext uri="{FF2B5EF4-FFF2-40B4-BE49-F238E27FC236}">
                    <a16:creationId xmlns:a16="http://schemas.microsoft.com/office/drawing/2014/main" id="{844BA867-5FE8-41F0-AD90-2FDFB2EDC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1" name="Line 15">
                <a:extLst>
                  <a:ext uri="{FF2B5EF4-FFF2-40B4-BE49-F238E27FC236}">
                    <a16:creationId xmlns:a16="http://schemas.microsoft.com/office/drawing/2014/main" id="{36202F7A-42C9-48BB-8DED-2ECD60D37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6">
                <a:extLst>
                  <a:ext uri="{FF2B5EF4-FFF2-40B4-BE49-F238E27FC236}">
                    <a16:creationId xmlns:a16="http://schemas.microsoft.com/office/drawing/2014/main" id="{E1D89881-C93D-4ED4-87F7-2A5D7FF0F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Freeform 17">
                <a:extLst>
                  <a:ext uri="{FF2B5EF4-FFF2-40B4-BE49-F238E27FC236}">
                    <a16:creationId xmlns:a16="http://schemas.microsoft.com/office/drawing/2014/main" id="{F3CC6A14-98E6-4859-8687-AD79AF3B2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4" name="Freeform 18">
                <a:extLst>
                  <a:ext uri="{FF2B5EF4-FFF2-40B4-BE49-F238E27FC236}">
                    <a16:creationId xmlns:a16="http://schemas.microsoft.com/office/drawing/2014/main" id="{5166204A-D478-4794-A195-A8FC90887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5" name="Line 19">
                <a:extLst>
                  <a:ext uri="{FF2B5EF4-FFF2-40B4-BE49-F238E27FC236}">
                    <a16:creationId xmlns:a16="http://schemas.microsoft.com/office/drawing/2014/main" id="{B04C8523-AF0C-4222-A76F-C00C85D8B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20">
                <a:extLst>
                  <a:ext uri="{FF2B5EF4-FFF2-40B4-BE49-F238E27FC236}">
                    <a16:creationId xmlns:a16="http://schemas.microsoft.com/office/drawing/2014/main" id="{2856FF06-DEDD-46D6-9386-541664344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8F568F47-E13D-49E3-B0B1-4B7926A8EAB5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934" name="Freeform 23">
                <a:extLst>
                  <a:ext uri="{FF2B5EF4-FFF2-40B4-BE49-F238E27FC236}">
                    <a16:creationId xmlns:a16="http://schemas.microsoft.com/office/drawing/2014/main" id="{39563FBA-8CE7-4386-ADEF-BD45B7AA0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5" name="Line 24">
                <a:extLst>
                  <a:ext uri="{FF2B5EF4-FFF2-40B4-BE49-F238E27FC236}">
                    <a16:creationId xmlns:a16="http://schemas.microsoft.com/office/drawing/2014/main" id="{C93794EE-631F-4ABC-8FAA-5C1D43B23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Freeform 25">
                <a:extLst>
                  <a:ext uri="{FF2B5EF4-FFF2-40B4-BE49-F238E27FC236}">
                    <a16:creationId xmlns:a16="http://schemas.microsoft.com/office/drawing/2014/main" id="{A27A97D7-098D-491F-95F3-F470FD79A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7" name="Freeform 26">
                <a:extLst>
                  <a:ext uri="{FF2B5EF4-FFF2-40B4-BE49-F238E27FC236}">
                    <a16:creationId xmlns:a16="http://schemas.microsoft.com/office/drawing/2014/main" id="{38BF6D22-E2BE-4838-A593-B9367E21B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8" name="Line 27">
                <a:extLst>
                  <a:ext uri="{FF2B5EF4-FFF2-40B4-BE49-F238E27FC236}">
                    <a16:creationId xmlns:a16="http://schemas.microsoft.com/office/drawing/2014/main" id="{9E44A6AA-4182-4A87-AB7B-6E656EDFA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28">
                <a:extLst>
                  <a:ext uri="{FF2B5EF4-FFF2-40B4-BE49-F238E27FC236}">
                    <a16:creationId xmlns:a16="http://schemas.microsoft.com/office/drawing/2014/main" id="{0C064A2B-E8F2-41E6-B7BD-5306A3841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29">
                <a:extLst>
                  <a:ext uri="{FF2B5EF4-FFF2-40B4-BE49-F238E27FC236}">
                    <a16:creationId xmlns:a16="http://schemas.microsoft.com/office/drawing/2014/main" id="{465004C7-B0B4-4DCF-ABC5-40A346894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Freeform 30">
                <a:extLst>
                  <a:ext uri="{FF2B5EF4-FFF2-40B4-BE49-F238E27FC236}">
                    <a16:creationId xmlns:a16="http://schemas.microsoft.com/office/drawing/2014/main" id="{8980B352-4F2C-464C-A55D-810319498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Freeform 31">
                <a:extLst>
                  <a:ext uri="{FF2B5EF4-FFF2-40B4-BE49-F238E27FC236}">
                    <a16:creationId xmlns:a16="http://schemas.microsoft.com/office/drawing/2014/main" id="{9FC93340-CB8B-4987-86FB-5A2740DCA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Freeform 32">
                <a:extLst>
                  <a:ext uri="{FF2B5EF4-FFF2-40B4-BE49-F238E27FC236}">
                    <a16:creationId xmlns:a16="http://schemas.microsoft.com/office/drawing/2014/main" id="{C898575A-7388-4DB2-9378-60A9236F1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4" name="Freeform 33">
                <a:extLst>
                  <a:ext uri="{FF2B5EF4-FFF2-40B4-BE49-F238E27FC236}">
                    <a16:creationId xmlns:a16="http://schemas.microsoft.com/office/drawing/2014/main" id="{9677BCC7-EA15-44D8-819F-26E9C6374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5" name="Freeform 34">
                <a:extLst>
                  <a:ext uri="{FF2B5EF4-FFF2-40B4-BE49-F238E27FC236}">
                    <a16:creationId xmlns:a16="http://schemas.microsoft.com/office/drawing/2014/main" id="{5F0015A2-5A25-4E3D-8255-8E0C9706B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6" name="Freeform 35">
                <a:extLst>
                  <a:ext uri="{FF2B5EF4-FFF2-40B4-BE49-F238E27FC236}">
                    <a16:creationId xmlns:a16="http://schemas.microsoft.com/office/drawing/2014/main" id="{CBF670CA-48A5-4501-B19F-CF38C81DE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7" name="Freeform 36">
                <a:extLst>
                  <a:ext uri="{FF2B5EF4-FFF2-40B4-BE49-F238E27FC236}">
                    <a16:creationId xmlns:a16="http://schemas.microsoft.com/office/drawing/2014/main" id="{DFBDD448-7095-4AC1-A7E2-30252EFBA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8" name="Freeform 37">
                <a:extLst>
                  <a:ext uri="{FF2B5EF4-FFF2-40B4-BE49-F238E27FC236}">
                    <a16:creationId xmlns:a16="http://schemas.microsoft.com/office/drawing/2014/main" id="{9DACCD33-86ED-44A7-99CA-1DF9C05C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A6702DBA-12B1-4B2E-BBCE-68319D16D7B9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871" name="Freeform 28">
                <a:extLst>
                  <a:ext uri="{FF2B5EF4-FFF2-40B4-BE49-F238E27FC236}">
                    <a16:creationId xmlns:a16="http://schemas.microsoft.com/office/drawing/2014/main" id="{D0632894-22BF-4E12-AE1E-D34C6AC18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872" name="Group 871">
                <a:extLst>
                  <a:ext uri="{FF2B5EF4-FFF2-40B4-BE49-F238E27FC236}">
                    <a16:creationId xmlns:a16="http://schemas.microsoft.com/office/drawing/2014/main" id="{BA0B13EC-CF49-4EA7-9BCB-FEF975C82DA6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873" name="Freeform 1">
                  <a:extLst>
                    <a:ext uri="{FF2B5EF4-FFF2-40B4-BE49-F238E27FC236}">
                      <a16:creationId xmlns:a16="http://schemas.microsoft.com/office/drawing/2014/main" id="{AF0181EF-BF69-42D6-80C6-035A3C7EF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4" name="Freeform 2">
                  <a:extLst>
                    <a:ext uri="{FF2B5EF4-FFF2-40B4-BE49-F238E27FC236}">
                      <a16:creationId xmlns:a16="http://schemas.microsoft.com/office/drawing/2014/main" id="{A236EF6B-867B-4CED-AA2A-A8AFF2D7E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5" name="Freeform 3">
                  <a:extLst>
                    <a:ext uri="{FF2B5EF4-FFF2-40B4-BE49-F238E27FC236}">
                      <a16:creationId xmlns:a16="http://schemas.microsoft.com/office/drawing/2014/main" id="{3C2430E0-70D5-4EC7-B051-383D78E0F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6" name="Freeform 4">
                  <a:extLst>
                    <a:ext uri="{FF2B5EF4-FFF2-40B4-BE49-F238E27FC236}">
                      <a16:creationId xmlns:a16="http://schemas.microsoft.com/office/drawing/2014/main" id="{0D220564-40E9-4DB2-83DC-0906338BF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7" name="Freeform 5">
                  <a:extLst>
                    <a:ext uri="{FF2B5EF4-FFF2-40B4-BE49-F238E27FC236}">
                      <a16:creationId xmlns:a16="http://schemas.microsoft.com/office/drawing/2014/main" id="{AD2ACA7A-603F-441C-A0E6-B5B1BFD4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8" name="Freeform 6">
                  <a:extLst>
                    <a:ext uri="{FF2B5EF4-FFF2-40B4-BE49-F238E27FC236}">
                      <a16:creationId xmlns:a16="http://schemas.microsoft.com/office/drawing/2014/main" id="{A521A194-8202-4A16-A437-EC0BA33EC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9" name="Freeform 7">
                  <a:extLst>
                    <a:ext uri="{FF2B5EF4-FFF2-40B4-BE49-F238E27FC236}">
                      <a16:creationId xmlns:a16="http://schemas.microsoft.com/office/drawing/2014/main" id="{FCB1F36F-FE57-4905-A482-437041ED9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0" name="Freeform 8">
                  <a:extLst>
                    <a:ext uri="{FF2B5EF4-FFF2-40B4-BE49-F238E27FC236}">
                      <a16:creationId xmlns:a16="http://schemas.microsoft.com/office/drawing/2014/main" id="{9BCED5CA-21A9-4058-BD38-946DDFCA9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1" name="Freeform 9">
                  <a:extLst>
                    <a:ext uri="{FF2B5EF4-FFF2-40B4-BE49-F238E27FC236}">
                      <a16:creationId xmlns:a16="http://schemas.microsoft.com/office/drawing/2014/main" id="{D7C0455C-9F86-4D8C-97AA-4433758C5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Freeform 10">
                  <a:extLst>
                    <a:ext uri="{FF2B5EF4-FFF2-40B4-BE49-F238E27FC236}">
                      <a16:creationId xmlns:a16="http://schemas.microsoft.com/office/drawing/2014/main" id="{C63DC20D-96EA-41E0-B517-B2DE94250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3" name="Freeform 11">
                  <a:extLst>
                    <a:ext uri="{FF2B5EF4-FFF2-40B4-BE49-F238E27FC236}">
                      <a16:creationId xmlns:a16="http://schemas.microsoft.com/office/drawing/2014/main" id="{646D689C-0022-4347-8728-A0ECABED7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Freeform 12">
                  <a:extLst>
                    <a:ext uri="{FF2B5EF4-FFF2-40B4-BE49-F238E27FC236}">
                      <a16:creationId xmlns:a16="http://schemas.microsoft.com/office/drawing/2014/main" id="{60FA119F-AB7C-4764-A02E-A9F89B55A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5" name="Freeform 13">
                  <a:extLst>
                    <a:ext uri="{FF2B5EF4-FFF2-40B4-BE49-F238E27FC236}">
                      <a16:creationId xmlns:a16="http://schemas.microsoft.com/office/drawing/2014/main" id="{2DEBF876-F6F8-43B3-A176-4D884E285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6" name="Freeform 14">
                  <a:extLst>
                    <a:ext uri="{FF2B5EF4-FFF2-40B4-BE49-F238E27FC236}">
                      <a16:creationId xmlns:a16="http://schemas.microsoft.com/office/drawing/2014/main" id="{84E7C0A1-55F9-46C5-8F38-6FA2950FC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7" name="Freeform 15">
                  <a:extLst>
                    <a:ext uri="{FF2B5EF4-FFF2-40B4-BE49-F238E27FC236}">
                      <a16:creationId xmlns:a16="http://schemas.microsoft.com/office/drawing/2014/main" id="{585D7BB6-C949-4AE5-8218-C2AA573AE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8" name="Freeform 16">
                  <a:extLst>
                    <a:ext uri="{FF2B5EF4-FFF2-40B4-BE49-F238E27FC236}">
                      <a16:creationId xmlns:a16="http://schemas.microsoft.com/office/drawing/2014/main" id="{FCCB35DC-B380-45AC-B02D-25C9DF22E9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9" name="Freeform 17">
                  <a:extLst>
                    <a:ext uri="{FF2B5EF4-FFF2-40B4-BE49-F238E27FC236}">
                      <a16:creationId xmlns:a16="http://schemas.microsoft.com/office/drawing/2014/main" id="{C5073331-BF02-4A6E-B972-D7A002E32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0" name="Freeform 18">
                  <a:extLst>
                    <a:ext uri="{FF2B5EF4-FFF2-40B4-BE49-F238E27FC236}">
                      <a16:creationId xmlns:a16="http://schemas.microsoft.com/office/drawing/2014/main" id="{8979DF62-BB3C-4882-8C40-60DBDB5A3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1" name="Freeform 19">
                  <a:extLst>
                    <a:ext uri="{FF2B5EF4-FFF2-40B4-BE49-F238E27FC236}">
                      <a16:creationId xmlns:a16="http://schemas.microsoft.com/office/drawing/2014/main" id="{40948BC3-2326-4DCA-BB20-A39291A87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4" name="Freeform 20">
                  <a:extLst>
                    <a:ext uri="{FF2B5EF4-FFF2-40B4-BE49-F238E27FC236}">
                      <a16:creationId xmlns:a16="http://schemas.microsoft.com/office/drawing/2014/main" id="{5CD1BABE-EDF1-4B7B-8B15-8539E744B9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2" name="Freeform 21">
                  <a:extLst>
                    <a:ext uri="{FF2B5EF4-FFF2-40B4-BE49-F238E27FC236}">
                      <a16:creationId xmlns:a16="http://schemas.microsoft.com/office/drawing/2014/main" id="{ADD08EA6-6891-4206-B4E1-6370B9C8E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3" name="Freeform 22">
                  <a:extLst>
                    <a:ext uri="{FF2B5EF4-FFF2-40B4-BE49-F238E27FC236}">
                      <a16:creationId xmlns:a16="http://schemas.microsoft.com/office/drawing/2014/main" id="{4BE6BD7E-B51D-4218-B07D-0C6D7EBAA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" name="Freeform 23">
                  <a:extLst>
                    <a:ext uri="{FF2B5EF4-FFF2-40B4-BE49-F238E27FC236}">
                      <a16:creationId xmlns:a16="http://schemas.microsoft.com/office/drawing/2014/main" id="{5ED9656B-CEFE-42DE-908D-4BD795DF5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" name="Freeform 24">
                  <a:extLst>
                    <a:ext uri="{FF2B5EF4-FFF2-40B4-BE49-F238E27FC236}">
                      <a16:creationId xmlns:a16="http://schemas.microsoft.com/office/drawing/2014/main" id="{02C5BC5F-E04A-4CD1-8946-B80A9E698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6" name="Freeform 25">
                  <a:extLst>
                    <a:ext uri="{FF2B5EF4-FFF2-40B4-BE49-F238E27FC236}">
                      <a16:creationId xmlns:a16="http://schemas.microsoft.com/office/drawing/2014/main" id="{8D07B126-A8FD-4974-8282-7D058F7A2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7" name="Freeform 26">
                  <a:extLst>
                    <a:ext uri="{FF2B5EF4-FFF2-40B4-BE49-F238E27FC236}">
                      <a16:creationId xmlns:a16="http://schemas.microsoft.com/office/drawing/2014/main" id="{32DE0952-BAE8-4DCF-94F0-0F09B4C5B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8" name="Freeform 27">
                  <a:extLst>
                    <a:ext uri="{FF2B5EF4-FFF2-40B4-BE49-F238E27FC236}">
                      <a16:creationId xmlns:a16="http://schemas.microsoft.com/office/drawing/2014/main" id="{4E8DEA6D-C974-48F4-B40E-F7DED4022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9" name="Freeform 28">
                  <a:extLst>
                    <a:ext uri="{FF2B5EF4-FFF2-40B4-BE49-F238E27FC236}">
                      <a16:creationId xmlns:a16="http://schemas.microsoft.com/office/drawing/2014/main" id="{752A8230-7392-4838-875D-112446326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0" name="Freeform 29">
                  <a:extLst>
                    <a:ext uri="{FF2B5EF4-FFF2-40B4-BE49-F238E27FC236}">
                      <a16:creationId xmlns:a16="http://schemas.microsoft.com/office/drawing/2014/main" id="{8CA0C14A-FE9E-4C3A-8EB3-B535F3710C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1" name="Freeform 30">
                  <a:extLst>
                    <a:ext uri="{FF2B5EF4-FFF2-40B4-BE49-F238E27FC236}">
                      <a16:creationId xmlns:a16="http://schemas.microsoft.com/office/drawing/2014/main" id="{44C97F3B-403C-402B-811F-223A87AB5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" name="Freeform 31">
                  <a:extLst>
                    <a:ext uri="{FF2B5EF4-FFF2-40B4-BE49-F238E27FC236}">
                      <a16:creationId xmlns:a16="http://schemas.microsoft.com/office/drawing/2014/main" id="{58216FD0-C4BA-4A7C-9402-613BF9518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" name="Freeform 32">
                  <a:extLst>
                    <a:ext uri="{FF2B5EF4-FFF2-40B4-BE49-F238E27FC236}">
                      <a16:creationId xmlns:a16="http://schemas.microsoft.com/office/drawing/2014/main" id="{61D03FAF-4E00-49F2-B4CC-B45281511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5620E13B-4EDD-4090-B4E0-D187A267524F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825" name="Freeform 9">
                <a:extLst>
                  <a:ext uri="{FF2B5EF4-FFF2-40B4-BE49-F238E27FC236}">
                    <a16:creationId xmlns:a16="http://schemas.microsoft.com/office/drawing/2014/main" id="{2D944344-3AE2-4B67-B818-9EF6BB52B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3" name="Line 10">
                <a:extLst>
                  <a:ext uri="{FF2B5EF4-FFF2-40B4-BE49-F238E27FC236}">
                    <a16:creationId xmlns:a16="http://schemas.microsoft.com/office/drawing/2014/main" id="{465043C0-50C2-482A-BA5B-9ABE03043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Freeform 11">
                <a:extLst>
                  <a:ext uri="{FF2B5EF4-FFF2-40B4-BE49-F238E27FC236}">
                    <a16:creationId xmlns:a16="http://schemas.microsoft.com/office/drawing/2014/main" id="{7F7950E5-7321-42A2-98E8-E1496452B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Freeform 12">
                <a:extLst>
                  <a:ext uri="{FF2B5EF4-FFF2-40B4-BE49-F238E27FC236}">
                    <a16:creationId xmlns:a16="http://schemas.microsoft.com/office/drawing/2014/main" id="{E71492F2-9F05-4BFC-B3BA-F0F1B91A7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">
                <a:extLst>
                  <a:ext uri="{FF2B5EF4-FFF2-40B4-BE49-F238E27FC236}">
                    <a16:creationId xmlns:a16="http://schemas.microsoft.com/office/drawing/2014/main" id="{24CCF2A9-6BBF-420B-9A6B-BC2A787F2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Freeform 14">
                <a:extLst>
                  <a:ext uri="{FF2B5EF4-FFF2-40B4-BE49-F238E27FC236}">
                    <a16:creationId xmlns:a16="http://schemas.microsoft.com/office/drawing/2014/main" id="{252D8BF2-27C8-41A8-8D38-2FF6C0CD7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9" name="Freeform 15">
                <a:extLst>
                  <a:ext uri="{FF2B5EF4-FFF2-40B4-BE49-F238E27FC236}">
                    <a16:creationId xmlns:a16="http://schemas.microsoft.com/office/drawing/2014/main" id="{FA1DD65A-E882-494E-A3EF-35BBA7FEB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" name="Freeform 16">
                <a:extLst>
                  <a:ext uri="{FF2B5EF4-FFF2-40B4-BE49-F238E27FC236}">
                    <a16:creationId xmlns:a16="http://schemas.microsoft.com/office/drawing/2014/main" id="{A097B990-6B49-414F-AE40-1C6E3B0FC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1" name="Freeform 17">
                <a:extLst>
                  <a:ext uri="{FF2B5EF4-FFF2-40B4-BE49-F238E27FC236}">
                    <a16:creationId xmlns:a16="http://schemas.microsoft.com/office/drawing/2014/main" id="{CE81E0FC-6935-49B6-B166-324BF8054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" name="Freeform 18">
                <a:extLst>
                  <a:ext uri="{FF2B5EF4-FFF2-40B4-BE49-F238E27FC236}">
                    <a16:creationId xmlns:a16="http://schemas.microsoft.com/office/drawing/2014/main" id="{80604B5E-B9D9-4D46-8E30-A4D35A815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3" name="Freeform 19">
                <a:extLst>
                  <a:ext uri="{FF2B5EF4-FFF2-40B4-BE49-F238E27FC236}">
                    <a16:creationId xmlns:a16="http://schemas.microsoft.com/office/drawing/2014/main" id="{E4FF9295-64E5-4222-AE72-4C62235D8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4" name="Freeform 20">
                <a:extLst>
                  <a:ext uri="{FF2B5EF4-FFF2-40B4-BE49-F238E27FC236}">
                    <a16:creationId xmlns:a16="http://schemas.microsoft.com/office/drawing/2014/main" id="{A7C9B8A6-8BED-49C7-A611-5D5464EFD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" name="Freeform 21">
                <a:extLst>
                  <a:ext uri="{FF2B5EF4-FFF2-40B4-BE49-F238E27FC236}">
                    <a16:creationId xmlns:a16="http://schemas.microsoft.com/office/drawing/2014/main" id="{10C98432-6E91-4AD8-9865-1F1D4DB15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6" name="Freeform 22">
                <a:extLst>
                  <a:ext uri="{FF2B5EF4-FFF2-40B4-BE49-F238E27FC236}">
                    <a16:creationId xmlns:a16="http://schemas.microsoft.com/office/drawing/2014/main" id="{F29F177F-0EA5-4C17-A483-199087399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7" name="Freeform 23">
                <a:extLst>
                  <a:ext uri="{FF2B5EF4-FFF2-40B4-BE49-F238E27FC236}">
                    <a16:creationId xmlns:a16="http://schemas.microsoft.com/office/drawing/2014/main" id="{EAC9AE24-43B2-4F3E-89F6-7EFB365E2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Freeform 24">
                <a:extLst>
                  <a:ext uri="{FF2B5EF4-FFF2-40B4-BE49-F238E27FC236}">
                    <a16:creationId xmlns:a16="http://schemas.microsoft.com/office/drawing/2014/main" id="{F7C1756D-5A11-4E0C-9FBF-C036D8D4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Freeform 25">
                <a:extLst>
                  <a:ext uri="{FF2B5EF4-FFF2-40B4-BE49-F238E27FC236}">
                    <a16:creationId xmlns:a16="http://schemas.microsoft.com/office/drawing/2014/main" id="{B7839EE9-4F9E-4F0A-84A3-4D7378FDA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0" name="Freeform 26">
                <a:extLst>
                  <a:ext uri="{FF2B5EF4-FFF2-40B4-BE49-F238E27FC236}">
                    <a16:creationId xmlns:a16="http://schemas.microsoft.com/office/drawing/2014/main" id="{4F052DF6-795C-4CDD-870A-9017C0E02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87" name="Group 986">
            <a:extLst>
              <a:ext uri="{FF2B5EF4-FFF2-40B4-BE49-F238E27FC236}">
                <a16:creationId xmlns:a16="http://schemas.microsoft.com/office/drawing/2014/main" id="{C996CC59-AF4C-4CEA-B0FD-5BDD7C5F9E02}"/>
              </a:ext>
            </a:extLst>
          </p:cNvPr>
          <p:cNvGrpSpPr/>
          <p:nvPr/>
        </p:nvGrpSpPr>
        <p:grpSpPr>
          <a:xfrm>
            <a:off x="2127365" y="4813235"/>
            <a:ext cx="939462" cy="888861"/>
            <a:chOff x="9545771" y="3892546"/>
            <a:chExt cx="939462" cy="888861"/>
          </a:xfrm>
        </p:grpSpPr>
        <p:grpSp>
          <p:nvGrpSpPr>
            <p:cNvPr id="988" name="Group 987">
              <a:extLst>
                <a:ext uri="{FF2B5EF4-FFF2-40B4-BE49-F238E27FC236}">
                  <a16:creationId xmlns:a16="http://schemas.microsoft.com/office/drawing/2014/main" id="{BBF903E5-0523-46DC-AD45-258E443A1BEE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059" name="Freeform 1">
                <a:extLst>
                  <a:ext uri="{FF2B5EF4-FFF2-40B4-BE49-F238E27FC236}">
                    <a16:creationId xmlns:a16="http://schemas.microsoft.com/office/drawing/2014/main" id="{BCD3F185-A6FB-4B11-94ED-A9041A5F0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" name="Freeform 2">
                <a:extLst>
                  <a:ext uri="{FF2B5EF4-FFF2-40B4-BE49-F238E27FC236}">
                    <a16:creationId xmlns:a16="http://schemas.microsoft.com/office/drawing/2014/main" id="{4249ABF6-6C42-47C2-97E1-7BC374596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" name="Freeform 3">
                <a:extLst>
                  <a:ext uri="{FF2B5EF4-FFF2-40B4-BE49-F238E27FC236}">
                    <a16:creationId xmlns:a16="http://schemas.microsoft.com/office/drawing/2014/main" id="{CBE99742-6A7A-412E-9B9A-78F23094D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2" name="Freeform 4">
                <a:extLst>
                  <a:ext uri="{FF2B5EF4-FFF2-40B4-BE49-F238E27FC236}">
                    <a16:creationId xmlns:a16="http://schemas.microsoft.com/office/drawing/2014/main" id="{C09D8E62-30A2-4360-8B38-28AB9CF65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3" name="Freeform 5">
                <a:extLst>
                  <a:ext uri="{FF2B5EF4-FFF2-40B4-BE49-F238E27FC236}">
                    <a16:creationId xmlns:a16="http://schemas.microsoft.com/office/drawing/2014/main" id="{F4BE7F0B-37A7-46B9-A8A0-503CD5F85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4" name="Freeform 6">
                <a:extLst>
                  <a:ext uri="{FF2B5EF4-FFF2-40B4-BE49-F238E27FC236}">
                    <a16:creationId xmlns:a16="http://schemas.microsoft.com/office/drawing/2014/main" id="{69932C1A-343E-401E-82C8-8BB2AF87E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5" name="Line 7">
                <a:extLst>
                  <a:ext uri="{FF2B5EF4-FFF2-40B4-BE49-F238E27FC236}">
                    <a16:creationId xmlns:a16="http://schemas.microsoft.com/office/drawing/2014/main" id="{2D2FA6EE-3AB0-41AF-B370-4E65763E5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8">
                <a:extLst>
                  <a:ext uri="{FF2B5EF4-FFF2-40B4-BE49-F238E27FC236}">
                    <a16:creationId xmlns:a16="http://schemas.microsoft.com/office/drawing/2014/main" id="{9BE0F9DD-1FD5-44BB-9B3F-D51BE9038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9">
                <a:extLst>
                  <a:ext uri="{FF2B5EF4-FFF2-40B4-BE49-F238E27FC236}">
                    <a16:creationId xmlns:a16="http://schemas.microsoft.com/office/drawing/2014/main" id="{B2B95AF9-6FEF-4B39-9C47-C11E344B6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8" name="Freeform 10">
                <a:extLst>
                  <a:ext uri="{FF2B5EF4-FFF2-40B4-BE49-F238E27FC236}">
                    <a16:creationId xmlns:a16="http://schemas.microsoft.com/office/drawing/2014/main" id="{2C818442-019F-46FD-BAE2-9649EDF96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9" name="Line 11">
                <a:extLst>
                  <a:ext uri="{FF2B5EF4-FFF2-40B4-BE49-F238E27FC236}">
                    <a16:creationId xmlns:a16="http://schemas.microsoft.com/office/drawing/2014/main" id="{BDF990C4-CEDC-41BF-B368-D475E0C67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12">
                <a:extLst>
                  <a:ext uri="{FF2B5EF4-FFF2-40B4-BE49-F238E27FC236}">
                    <a16:creationId xmlns:a16="http://schemas.microsoft.com/office/drawing/2014/main" id="{7FEECAF0-569F-442A-9EE1-CF993F599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Freeform 13">
                <a:extLst>
                  <a:ext uri="{FF2B5EF4-FFF2-40B4-BE49-F238E27FC236}">
                    <a16:creationId xmlns:a16="http://schemas.microsoft.com/office/drawing/2014/main" id="{2CC2B5CC-6350-4BD7-889E-E1A674966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2" name="Freeform 14">
                <a:extLst>
                  <a:ext uri="{FF2B5EF4-FFF2-40B4-BE49-F238E27FC236}">
                    <a16:creationId xmlns:a16="http://schemas.microsoft.com/office/drawing/2014/main" id="{B75F8704-45AE-4CB3-B87A-10E4EB2DA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3" name="Line 15">
                <a:extLst>
                  <a:ext uri="{FF2B5EF4-FFF2-40B4-BE49-F238E27FC236}">
                    <a16:creationId xmlns:a16="http://schemas.microsoft.com/office/drawing/2014/main" id="{5FBAE2C5-E1C1-43FD-84C7-3F83F24DF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Line 16">
                <a:extLst>
                  <a:ext uri="{FF2B5EF4-FFF2-40B4-BE49-F238E27FC236}">
                    <a16:creationId xmlns:a16="http://schemas.microsoft.com/office/drawing/2014/main" id="{C1A8F18A-EE20-47BE-805E-711B41DDC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17">
                <a:extLst>
                  <a:ext uri="{FF2B5EF4-FFF2-40B4-BE49-F238E27FC236}">
                    <a16:creationId xmlns:a16="http://schemas.microsoft.com/office/drawing/2014/main" id="{51F7BE16-8EC1-4532-BB18-CCE9ABC2E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6" name="Freeform 18">
                <a:extLst>
                  <a:ext uri="{FF2B5EF4-FFF2-40B4-BE49-F238E27FC236}">
                    <a16:creationId xmlns:a16="http://schemas.microsoft.com/office/drawing/2014/main" id="{E8EE6195-50DC-46BF-8E15-C7950F0AE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7" name="Line 19">
                <a:extLst>
                  <a:ext uri="{FF2B5EF4-FFF2-40B4-BE49-F238E27FC236}">
                    <a16:creationId xmlns:a16="http://schemas.microsoft.com/office/drawing/2014/main" id="{6FB5AC97-4380-4961-8767-5CDFC30E8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20">
                <a:extLst>
                  <a:ext uri="{FF2B5EF4-FFF2-40B4-BE49-F238E27FC236}">
                    <a16:creationId xmlns:a16="http://schemas.microsoft.com/office/drawing/2014/main" id="{63758068-13AC-48A9-997F-CA89045F0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9" name="Group 988">
              <a:extLst>
                <a:ext uri="{FF2B5EF4-FFF2-40B4-BE49-F238E27FC236}">
                  <a16:creationId xmlns:a16="http://schemas.microsoft.com/office/drawing/2014/main" id="{6F4729E3-1178-4E2E-A80B-D4394ED8D0DE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044" name="Freeform 23">
                <a:extLst>
                  <a:ext uri="{FF2B5EF4-FFF2-40B4-BE49-F238E27FC236}">
                    <a16:creationId xmlns:a16="http://schemas.microsoft.com/office/drawing/2014/main" id="{6C4403FF-124B-46C5-96BB-91610A6F3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5" name="Line 24">
                <a:extLst>
                  <a:ext uri="{FF2B5EF4-FFF2-40B4-BE49-F238E27FC236}">
                    <a16:creationId xmlns:a16="http://schemas.microsoft.com/office/drawing/2014/main" id="{0D1DBA0D-EF6E-4E1B-AF20-893670959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25">
                <a:extLst>
                  <a:ext uri="{FF2B5EF4-FFF2-40B4-BE49-F238E27FC236}">
                    <a16:creationId xmlns:a16="http://schemas.microsoft.com/office/drawing/2014/main" id="{60CD8510-66D8-48D8-9F3D-0CC0FEBD7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7" name="Freeform 26">
                <a:extLst>
                  <a:ext uri="{FF2B5EF4-FFF2-40B4-BE49-F238E27FC236}">
                    <a16:creationId xmlns:a16="http://schemas.microsoft.com/office/drawing/2014/main" id="{25910644-008D-4B3E-91F2-D243E2035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8" name="Line 27">
                <a:extLst>
                  <a:ext uri="{FF2B5EF4-FFF2-40B4-BE49-F238E27FC236}">
                    <a16:creationId xmlns:a16="http://schemas.microsoft.com/office/drawing/2014/main" id="{9C797D07-72FF-41A6-A624-6DF972162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Line 28">
                <a:extLst>
                  <a:ext uri="{FF2B5EF4-FFF2-40B4-BE49-F238E27FC236}">
                    <a16:creationId xmlns:a16="http://schemas.microsoft.com/office/drawing/2014/main" id="{64FB01FE-8B71-4046-B734-B743A5CCB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Line 29">
                <a:extLst>
                  <a:ext uri="{FF2B5EF4-FFF2-40B4-BE49-F238E27FC236}">
                    <a16:creationId xmlns:a16="http://schemas.microsoft.com/office/drawing/2014/main" id="{BFC43856-0BCA-4747-A8B6-CB7903A76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30">
                <a:extLst>
                  <a:ext uri="{FF2B5EF4-FFF2-40B4-BE49-F238E27FC236}">
                    <a16:creationId xmlns:a16="http://schemas.microsoft.com/office/drawing/2014/main" id="{FC0CBA31-61FA-44E4-BCAB-636AA118F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31">
                <a:extLst>
                  <a:ext uri="{FF2B5EF4-FFF2-40B4-BE49-F238E27FC236}">
                    <a16:creationId xmlns:a16="http://schemas.microsoft.com/office/drawing/2014/main" id="{4D088FA6-1FF8-461A-ACDA-C2748AFE2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32">
                <a:extLst>
                  <a:ext uri="{FF2B5EF4-FFF2-40B4-BE49-F238E27FC236}">
                    <a16:creationId xmlns:a16="http://schemas.microsoft.com/office/drawing/2014/main" id="{2683B6F4-7CCA-489B-AFD3-84BC71656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Freeform 33">
                <a:extLst>
                  <a:ext uri="{FF2B5EF4-FFF2-40B4-BE49-F238E27FC236}">
                    <a16:creationId xmlns:a16="http://schemas.microsoft.com/office/drawing/2014/main" id="{94554810-962A-4B42-919A-AF87197A0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34">
                <a:extLst>
                  <a:ext uri="{FF2B5EF4-FFF2-40B4-BE49-F238E27FC236}">
                    <a16:creationId xmlns:a16="http://schemas.microsoft.com/office/drawing/2014/main" id="{BAA9EDEB-7CB0-4822-BA7A-4FB6BD35F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6" name="Freeform 35">
                <a:extLst>
                  <a:ext uri="{FF2B5EF4-FFF2-40B4-BE49-F238E27FC236}">
                    <a16:creationId xmlns:a16="http://schemas.microsoft.com/office/drawing/2014/main" id="{A16D788A-E201-4B7E-9A6D-CC4503C10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7" name="Freeform 36">
                <a:extLst>
                  <a:ext uri="{FF2B5EF4-FFF2-40B4-BE49-F238E27FC236}">
                    <a16:creationId xmlns:a16="http://schemas.microsoft.com/office/drawing/2014/main" id="{4A57F039-1A42-478C-8DD4-60C74423B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8" name="Freeform 37">
                <a:extLst>
                  <a:ext uri="{FF2B5EF4-FFF2-40B4-BE49-F238E27FC236}">
                    <a16:creationId xmlns:a16="http://schemas.microsoft.com/office/drawing/2014/main" id="{6081D1D1-4C1C-4BDF-ADB4-CF6BEC52D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90" name="Group 989">
              <a:extLst>
                <a:ext uri="{FF2B5EF4-FFF2-40B4-BE49-F238E27FC236}">
                  <a16:creationId xmlns:a16="http://schemas.microsoft.com/office/drawing/2014/main" id="{AA86D3AE-DA1F-41BB-B33F-707B6A75BDDE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010" name="Freeform 28">
                <a:extLst>
                  <a:ext uri="{FF2B5EF4-FFF2-40B4-BE49-F238E27FC236}">
                    <a16:creationId xmlns:a16="http://schemas.microsoft.com/office/drawing/2014/main" id="{457498C6-FC6D-4E8D-8BAC-05AEC45CE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011" name="Group 1010">
                <a:extLst>
                  <a:ext uri="{FF2B5EF4-FFF2-40B4-BE49-F238E27FC236}">
                    <a16:creationId xmlns:a16="http://schemas.microsoft.com/office/drawing/2014/main" id="{ACFCE064-2C4A-4E2B-A346-B34B0EA8A84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012" name="Freeform 1">
                  <a:extLst>
                    <a:ext uri="{FF2B5EF4-FFF2-40B4-BE49-F238E27FC236}">
                      <a16:creationId xmlns:a16="http://schemas.microsoft.com/office/drawing/2014/main" id="{AD07C2E3-18FB-45A1-9232-355D4AEC4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3" name="Freeform 2">
                  <a:extLst>
                    <a:ext uri="{FF2B5EF4-FFF2-40B4-BE49-F238E27FC236}">
                      <a16:creationId xmlns:a16="http://schemas.microsoft.com/office/drawing/2014/main" id="{6C8BBB90-9673-4D21-A479-83F1B2E343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" name="Freeform 3">
                  <a:extLst>
                    <a:ext uri="{FF2B5EF4-FFF2-40B4-BE49-F238E27FC236}">
                      <a16:creationId xmlns:a16="http://schemas.microsoft.com/office/drawing/2014/main" id="{4431EB92-5569-4C9D-A2D2-9EF764FE8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5" name="Freeform 4">
                  <a:extLst>
                    <a:ext uri="{FF2B5EF4-FFF2-40B4-BE49-F238E27FC236}">
                      <a16:creationId xmlns:a16="http://schemas.microsoft.com/office/drawing/2014/main" id="{B4813EE8-DC5F-4003-B34D-C8E24C7B9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6" name="Freeform 5">
                  <a:extLst>
                    <a:ext uri="{FF2B5EF4-FFF2-40B4-BE49-F238E27FC236}">
                      <a16:creationId xmlns:a16="http://schemas.microsoft.com/office/drawing/2014/main" id="{CD320509-618B-406D-9BAA-A5F61FD9B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7" name="Freeform 6">
                  <a:extLst>
                    <a:ext uri="{FF2B5EF4-FFF2-40B4-BE49-F238E27FC236}">
                      <a16:creationId xmlns:a16="http://schemas.microsoft.com/office/drawing/2014/main" id="{B2A9EC46-A895-4C3A-8051-C92903D62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8" name="Freeform 7">
                  <a:extLst>
                    <a:ext uri="{FF2B5EF4-FFF2-40B4-BE49-F238E27FC236}">
                      <a16:creationId xmlns:a16="http://schemas.microsoft.com/office/drawing/2014/main" id="{3DB0D115-B3D7-4D51-A288-E178BED62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9" name="Freeform 8">
                  <a:extLst>
                    <a:ext uri="{FF2B5EF4-FFF2-40B4-BE49-F238E27FC236}">
                      <a16:creationId xmlns:a16="http://schemas.microsoft.com/office/drawing/2014/main" id="{D6CDF73D-6D76-4D95-9E92-D39AEC1A4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0" name="Freeform 9">
                  <a:extLst>
                    <a:ext uri="{FF2B5EF4-FFF2-40B4-BE49-F238E27FC236}">
                      <a16:creationId xmlns:a16="http://schemas.microsoft.com/office/drawing/2014/main" id="{7E10C8AC-FF32-40BE-9E5A-EA1F4E94A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1" name="Freeform 10">
                  <a:extLst>
                    <a:ext uri="{FF2B5EF4-FFF2-40B4-BE49-F238E27FC236}">
                      <a16:creationId xmlns:a16="http://schemas.microsoft.com/office/drawing/2014/main" id="{0BA09A9B-C001-4EC0-988D-E4DF87C9C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2" name="Freeform 11">
                  <a:extLst>
                    <a:ext uri="{FF2B5EF4-FFF2-40B4-BE49-F238E27FC236}">
                      <a16:creationId xmlns:a16="http://schemas.microsoft.com/office/drawing/2014/main" id="{43C7A6B2-F30A-4443-9C83-74E8EAB32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3" name="Freeform 12">
                  <a:extLst>
                    <a:ext uri="{FF2B5EF4-FFF2-40B4-BE49-F238E27FC236}">
                      <a16:creationId xmlns:a16="http://schemas.microsoft.com/office/drawing/2014/main" id="{4D93AFB7-968F-4918-8120-02E7FEFE8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" name="Freeform 13">
                  <a:extLst>
                    <a:ext uri="{FF2B5EF4-FFF2-40B4-BE49-F238E27FC236}">
                      <a16:creationId xmlns:a16="http://schemas.microsoft.com/office/drawing/2014/main" id="{5270EA49-E2D7-4A20-AEDC-6D9E45474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5" name="Freeform 14">
                  <a:extLst>
                    <a:ext uri="{FF2B5EF4-FFF2-40B4-BE49-F238E27FC236}">
                      <a16:creationId xmlns:a16="http://schemas.microsoft.com/office/drawing/2014/main" id="{AF1647F0-D0CF-4ADC-82C3-99AB73A8C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6" name="Freeform 15">
                  <a:extLst>
                    <a:ext uri="{FF2B5EF4-FFF2-40B4-BE49-F238E27FC236}">
                      <a16:creationId xmlns:a16="http://schemas.microsoft.com/office/drawing/2014/main" id="{756F1D24-D120-4BAD-8B77-B62311B4A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" name="Freeform 16">
                  <a:extLst>
                    <a:ext uri="{FF2B5EF4-FFF2-40B4-BE49-F238E27FC236}">
                      <a16:creationId xmlns:a16="http://schemas.microsoft.com/office/drawing/2014/main" id="{DF7E91FA-A31B-43A1-A42F-FC02BC389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" name="Freeform 17">
                  <a:extLst>
                    <a:ext uri="{FF2B5EF4-FFF2-40B4-BE49-F238E27FC236}">
                      <a16:creationId xmlns:a16="http://schemas.microsoft.com/office/drawing/2014/main" id="{3DF18D5F-81FC-4D76-AC3F-7E836B886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9" name="Freeform 18">
                  <a:extLst>
                    <a:ext uri="{FF2B5EF4-FFF2-40B4-BE49-F238E27FC236}">
                      <a16:creationId xmlns:a16="http://schemas.microsoft.com/office/drawing/2014/main" id="{F1D7A975-0BA0-4844-AE38-C90B6EF76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0" name="Freeform 19">
                  <a:extLst>
                    <a:ext uri="{FF2B5EF4-FFF2-40B4-BE49-F238E27FC236}">
                      <a16:creationId xmlns:a16="http://schemas.microsoft.com/office/drawing/2014/main" id="{2A3DA9CC-F8C4-4DA3-BD24-F6122B7FD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1" name="Freeform 20">
                  <a:extLst>
                    <a:ext uri="{FF2B5EF4-FFF2-40B4-BE49-F238E27FC236}">
                      <a16:creationId xmlns:a16="http://schemas.microsoft.com/office/drawing/2014/main" id="{2D216F06-9850-4E94-A0CA-715A8A3FC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2" name="Freeform 21">
                  <a:extLst>
                    <a:ext uri="{FF2B5EF4-FFF2-40B4-BE49-F238E27FC236}">
                      <a16:creationId xmlns:a16="http://schemas.microsoft.com/office/drawing/2014/main" id="{DA1F0819-0156-46AF-A3C0-52E2E06DB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3" name="Freeform 22">
                  <a:extLst>
                    <a:ext uri="{FF2B5EF4-FFF2-40B4-BE49-F238E27FC236}">
                      <a16:creationId xmlns:a16="http://schemas.microsoft.com/office/drawing/2014/main" id="{3506A2C7-F5F8-4726-8D3A-77DD1112B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" name="Freeform 23">
                  <a:extLst>
                    <a:ext uri="{FF2B5EF4-FFF2-40B4-BE49-F238E27FC236}">
                      <a16:creationId xmlns:a16="http://schemas.microsoft.com/office/drawing/2014/main" id="{333A56B3-51D8-4746-AE83-C98ED0FA52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" name="Freeform 24">
                  <a:extLst>
                    <a:ext uri="{FF2B5EF4-FFF2-40B4-BE49-F238E27FC236}">
                      <a16:creationId xmlns:a16="http://schemas.microsoft.com/office/drawing/2014/main" id="{13004993-D2A4-49D3-9DFA-A9B934881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" name="Freeform 25">
                  <a:extLst>
                    <a:ext uri="{FF2B5EF4-FFF2-40B4-BE49-F238E27FC236}">
                      <a16:creationId xmlns:a16="http://schemas.microsoft.com/office/drawing/2014/main" id="{8386968D-65C4-4405-9F85-0F4824E1F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" name="Freeform 26">
                  <a:extLst>
                    <a:ext uri="{FF2B5EF4-FFF2-40B4-BE49-F238E27FC236}">
                      <a16:creationId xmlns:a16="http://schemas.microsoft.com/office/drawing/2014/main" id="{97869846-B477-4B28-BBA7-E7B6BAF1F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8" name="Freeform 27">
                  <a:extLst>
                    <a:ext uri="{FF2B5EF4-FFF2-40B4-BE49-F238E27FC236}">
                      <a16:creationId xmlns:a16="http://schemas.microsoft.com/office/drawing/2014/main" id="{A4523041-BB2B-40CB-A9FC-40F48A472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9" name="Freeform 28">
                  <a:extLst>
                    <a:ext uri="{FF2B5EF4-FFF2-40B4-BE49-F238E27FC236}">
                      <a16:creationId xmlns:a16="http://schemas.microsoft.com/office/drawing/2014/main" id="{47D5D915-2EBC-49A4-8010-F43A324C5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0" name="Freeform 29">
                  <a:extLst>
                    <a:ext uri="{FF2B5EF4-FFF2-40B4-BE49-F238E27FC236}">
                      <a16:creationId xmlns:a16="http://schemas.microsoft.com/office/drawing/2014/main" id="{90E26C2B-3D20-413B-B2FA-3836E519B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1" name="Freeform 30">
                  <a:extLst>
                    <a:ext uri="{FF2B5EF4-FFF2-40B4-BE49-F238E27FC236}">
                      <a16:creationId xmlns:a16="http://schemas.microsoft.com/office/drawing/2014/main" id="{6CD91ED4-6EB4-4757-B705-A4EDA6E31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2" name="Freeform 31">
                  <a:extLst>
                    <a:ext uri="{FF2B5EF4-FFF2-40B4-BE49-F238E27FC236}">
                      <a16:creationId xmlns:a16="http://schemas.microsoft.com/office/drawing/2014/main" id="{9E356203-4380-4409-9479-F02992559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Freeform 32">
                  <a:extLst>
                    <a:ext uri="{FF2B5EF4-FFF2-40B4-BE49-F238E27FC236}">
                      <a16:creationId xmlns:a16="http://schemas.microsoft.com/office/drawing/2014/main" id="{2E8ABC5C-6599-41D1-ADE0-95DC7B0AD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1766089F-9E36-4B63-A55E-A3C6699B43B0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992" name="Freeform 9">
                <a:extLst>
                  <a:ext uri="{FF2B5EF4-FFF2-40B4-BE49-F238E27FC236}">
                    <a16:creationId xmlns:a16="http://schemas.microsoft.com/office/drawing/2014/main" id="{B3FEDC18-28B6-4978-B5D8-9084DFA35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" name="Line 10">
                <a:extLst>
                  <a:ext uri="{FF2B5EF4-FFF2-40B4-BE49-F238E27FC236}">
                    <a16:creationId xmlns:a16="http://schemas.microsoft.com/office/drawing/2014/main" id="{B4E69520-1AB1-4EC5-B704-C2A8E5E57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Freeform 11">
                <a:extLst>
                  <a:ext uri="{FF2B5EF4-FFF2-40B4-BE49-F238E27FC236}">
                    <a16:creationId xmlns:a16="http://schemas.microsoft.com/office/drawing/2014/main" id="{A620811C-B983-485A-9E97-1C090A8F0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Freeform 12">
                <a:extLst>
                  <a:ext uri="{FF2B5EF4-FFF2-40B4-BE49-F238E27FC236}">
                    <a16:creationId xmlns:a16="http://schemas.microsoft.com/office/drawing/2014/main" id="{200881CC-67E5-48B8-AD06-1E2E50AC2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3">
                <a:extLst>
                  <a:ext uri="{FF2B5EF4-FFF2-40B4-BE49-F238E27FC236}">
                    <a16:creationId xmlns:a16="http://schemas.microsoft.com/office/drawing/2014/main" id="{74CACC8D-9729-4388-BFD7-A8E6C4C00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Freeform 14">
                <a:extLst>
                  <a:ext uri="{FF2B5EF4-FFF2-40B4-BE49-F238E27FC236}">
                    <a16:creationId xmlns:a16="http://schemas.microsoft.com/office/drawing/2014/main" id="{4B4F9A1C-0E70-472B-BFCA-FD05BD45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8" name="Freeform 15">
                <a:extLst>
                  <a:ext uri="{FF2B5EF4-FFF2-40B4-BE49-F238E27FC236}">
                    <a16:creationId xmlns:a16="http://schemas.microsoft.com/office/drawing/2014/main" id="{7F1B2AF0-CF33-4372-AF45-592F3DF88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9" name="Freeform 16">
                <a:extLst>
                  <a:ext uri="{FF2B5EF4-FFF2-40B4-BE49-F238E27FC236}">
                    <a16:creationId xmlns:a16="http://schemas.microsoft.com/office/drawing/2014/main" id="{EB31F9DD-7C8E-4CC9-BA17-179EB146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0" name="Freeform 17">
                <a:extLst>
                  <a:ext uri="{FF2B5EF4-FFF2-40B4-BE49-F238E27FC236}">
                    <a16:creationId xmlns:a16="http://schemas.microsoft.com/office/drawing/2014/main" id="{C5F9D7EA-064F-4302-985C-AF3FE7C43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1" name="Freeform 18">
                <a:extLst>
                  <a:ext uri="{FF2B5EF4-FFF2-40B4-BE49-F238E27FC236}">
                    <a16:creationId xmlns:a16="http://schemas.microsoft.com/office/drawing/2014/main" id="{34D41D8F-0D54-4489-8343-D0CCA5802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2" name="Freeform 19">
                <a:extLst>
                  <a:ext uri="{FF2B5EF4-FFF2-40B4-BE49-F238E27FC236}">
                    <a16:creationId xmlns:a16="http://schemas.microsoft.com/office/drawing/2014/main" id="{34DB6E0F-3920-46E8-9B48-AAE714248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" name="Freeform 20">
                <a:extLst>
                  <a:ext uri="{FF2B5EF4-FFF2-40B4-BE49-F238E27FC236}">
                    <a16:creationId xmlns:a16="http://schemas.microsoft.com/office/drawing/2014/main" id="{FE97A6C0-10B9-4CD0-8B8F-604205158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4" name="Freeform 21">
                <a:extLst>
                  <a:ext uri="{FF2B5EF4-FFF2-40B4-BE49-F238E27FC236}">
                    <a16:creationId xmlns:a16="http://schemas.microsoft.com/office/drawing/2014/main" id="{F9B914E7-5DE6-477D-9D7F-A76C0178C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5" name="Freeform 22">
                <a:extLst>
                  <a:ext uri="{FF2B5EF4-FFF2-40B4-BE49-F238E27FC236}">
                    <a16:creationId xmlns:a16="http://schemas.microsoft.com/office/drawing/2014/main" id="{AC38685B-7746-4EF9-A04E-FFD82C1B6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6" name="Freeform 23">
                <a:extLst>
                  <a:ext uri="{FF2B5EF4-FFF2-40B4-BE49-F238E27FC236}">
                    <a16:creationId xmlns:a16="http://schemas.microsoft.com/office/drawing/2014/main" id="{CD3D99B7-C92F-4E1D-9F80-11EC1CE79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Freeform 24">
                <a:extLst>
                  <a:ext uri="{FF2B5EF4-FFF2-40B4-BE49-F238E27FC236}">
                    <a16:creationId xmlns:a16="http://schemas.microsoft.com/office/drawing/2014/main" id="{C6B01B4E-6DD3-4728-BCCE-D177A11E4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25">
                <a:extLst>
                  <a:ext uri="{FF2B5EF4-FFF2-40B4-BE49-F238E27FC236}">
                    <a16:creationId xmlns:a16="http://schemas.microsoft.com/office/drawing/2014/main" id="{67758EE4-AD52-4621-8D2A-B80366434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9" name="Freeform 26">
                <a:extLst>
                  <a:ext uri="{FF2B5EF4-FFF2-40B4-BE49-F238E27FC236}">
                    <a16:creationId xmlns:a16="http://schemas.microsoft.com/office/drawing/2014/main" id="{A5815BD3-7F9B-4018-8E4E-4C851E133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A1F6E57A-23DD-4962-8CD9-ADE6957ADC77}"/>
              </a:ext>
            </a:extLst>
          </p:cNvPr>
          <p:cNvSpPr/>
          <p:nvPr/>
        </p:nvSpPr>
        <p:spPr>
          <a:xfrm>
            <a:off x="1906463" y="2633024"/>
            <a:ext cx="1371600" cy="3431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A8F4C13-93B0-4CB0-9857-6D05F68D1F9E}"/>
              </a:ext>
            </a:extLst>
          </p:cNvPr>
          <p:cNvSpPr txBox="1"/>
          <p:nvPr/>
        </p:nvSpPr>
        <p:spPr>
          <a:xfrm rot="16200000">
            <a:off x="-79356" y="3161638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1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70CEA541-B145-4677-BC64-78564B890223}"/>
              </a:ext>
            </a:extLst>
          </p:cNvPr>
          <p:cNvSpPr txBox="1"/>
          <p:nvPr/>
        </p:nvSpPr>
        <p:spPr>
          <a:xfrm rot="16200000">
            <a:off x="-88162" y="5275327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2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A89FA15-19E8-4570-B6E6-81896A943E25}"/>
              </a:ext>
            </a:extLst>
          </p:cNvPr>
          <p:cNvSpPr txBox="1"/>
          <p:nvPr/>
        </p:nvSpPr>
        <p:spPr>
          <a:xfrm rot="16200000">
            <a:off x="1343052" y="4806881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6FB66CB-6B1D-40BC-8F07-6BB9560AA64C}"/>
              </a:ext>
            </a:extLst>
          </p:cNvPr>
          <p:cNvSpPr txBox="1"/>
          <p:nvPr/>
        </p:nvSpPr>
        <p:spPr>
          <a:xfrm rot="16200000">
            <a:off x="3266000" y="4809470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F56B69C-AF79-4EBA-A36A-5B9D044F924C}"/>
              </a:ext>
            </a:extLst>
          </p:cNvPr>
          <p:cNvGrpSpPr/>
          <p:nvPr/>
        </p:nvGrpSpPr>
        <p:grpSpPr>
          <a:xfrm>
            <a:off x="7664196" y="2835031"/>
            <a:ext cx="579019" cy="584416"/>
            <a:chOff x="7662502" y="3656740"/>
            <a:chExt cx="579019" cy="584416"/>
          </a:xfrm>
        </p:grpSpPr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B77EC83-4390-43CA-B19F-94C3097D4309}"/>
                </a:ext>
              </a:extLst>
            </p:cNvPr>
            <p:cNvGrpSpPr/>
            <p:nvPr/>
          </p:nvGrpSpPr>
          <p:grpSpPr>
            <a:xfrm>
              <a:off x="7769131" y="3656740"/>
              <a:ext cx="365760" cy="365760"/>
              <a:chOff x="7913688" y="77788"/>
              <a:chExt cx="2060575" cy="2071687"/>
            </a:xfrm>
          </p:grpSpPr>
          <p:sp>
            <p:nvSpPr>
              <p:cNvPr id="1087" name="Freeform 30">
                <a:extLst>
                  <a:ext uri="{FF2B5EF4-FFF2-40B4-BE49-F238E27FC236}">
                    <a16:creationId xmlns:a16="http://schemas.microsoft.com/office/drawing/2014/main" id="{38B395A2-E167-4885-B88A-A63E3132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3688" y="77788"/>
                <a:ext cx="2060575" cy="2071687"/>
              </a:xfrm>
              <a:custGeom>
                <a:avLst/>
                <a:gdLst>
                  <a:gd name="T0" fmla="*/ 5724 w 5725"/>
                  <a:gd name="T1" fmla="*/ 2893 h 5756"/>
                  <a:gd name="T2" fmla="*/ 5724 w 5725"/>
                  <a:gd name="T3" fmla="*/ 2893 h 5756"/>
                  <a:gd name="T4" fmla="*/ 2862 w 5725"/>
                  <a:gd name="T5" fmla="*/ 5755 h 5756"/>
                  <a:gd name="T6" fmla="*/ 0 w 5725"/>
                  <a:gd name="T7" fmla="*/ 2893 h 5756"/>
                  <a:gd name="T8" fmla="*/ 2862 w 5725"/>
                  <a:gd name="T9" fmla="*/ 0 h 5756"/>
                  <a:gd name="T10" fmla="*/ 5724 w 5725"/>
                  <a:gd name="T11" fmla="*/ 2893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25" h="5756">
                    <a:moveTo>
                      <a:pt x="5724" y="2893"/>
                    </a:moveTo>
                    <a:lnTo>
                      <a:pt x="5724" y="2893"/>
                    </a:lnTo>
                    <a:cubicBezTo>
                      <a:pt x="5724" y="4480"/>
                      <a:pt x="4449" y="5755"/>
                      <a:pt x="2862" y="5755"/>
                    </a:cubicBezTo>
                    <a:cubicBezTo>
                      <a:pt x="1275" y="5755"/>
                      <a:pt x="0" y="4480"/>
                      <a:pt x="0" y="2893"/>
                    </a:cubicBezTo>
                    <a:cubicBezTo>
                      <a:pt x="0" y="1306"/>
                      <a:pt x="1275" y="0"/>
                      <a:pt x="2862" y="0"/>
                    </a:cubicBezTo>
                    <a:cubicBezTo>
                      <a:pt x="4449" y="0"/>
                      <a:pt x="5724" y="1306"/>
                      <a:pt x="5724" y="289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88" name="Freeform 31">
                <a:extLst>
                  <a:ext uri="{FF2B5EF4-FFF2-40B4-BE49-F238E27FC236}">
                    <a16:creationId xmlns:a16="http://schemas.microsoft.com/office/drawing/2014/main" id="{5B8694CA-3345-46C7-B2B3-CD193440B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2475" y="77788"/>
                <a:ext cx="571500" cy="2071687"/>
              </a:xfrm>
              <a:custGeom>
                <a:avLst/>
                <a:gdLst>
                  <a:gd name="T0" fmla="*/ 1587 w 1588"/>
                  <a:gd name="T1" fmla="*/ 5755 h 5756"/>
                  <a:gd name="T2" fmla="*/ 1587 w 1588"/>
                  <a:gd name="T3" fmla="*/ 5755 h 5756"/>
                  <a:gd name="T4" fmla="*/ 0 w 1588"/>
                  <a:gd name="T5" fmla="*/ 2893 h 5756"/>
                  <a:gd name="T6" fmla="*/ 1587 w 1588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8" h="5756">
                    <a:moveTo>
                      <a:pt x="1587" y="5755"/>
                    </a:moveTo>
                    <a:lnTo>
                      <a:pt x="1587" y="5755"/>
                    </a:lnTo>
                    <a:cubicBezTo>
                      <a:pt x="685" y="5133"/>
                      <a:pt x="0" y="4075"/>
                      <a:pt x="0" y="2893"/>
                    </a:cubicBezTo>
                    <a:cubicBezTo>
                      <a:pt x="0" y="1711"/>
                      <a:pt x="685" y="653"/>
                      <a:pt x="1587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9" name="Freeform 32">
                <a:extLst>
                  <a:ext uri="{FF2B5EF4-FFF2-40B4-BE49-F238E27FC236}">
                    <a16:creationId xmlns:a16="http://schemas.microsoft.com/office/drawing/2014/main" id="{7F37BD11-889F-4479-B09A-19F895D4F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7313" y="77788"/>
                <a:ext cx="549275" cy="2071687"/>
              </a:xfrm>
              <a:custGeom>
                <a:avLst/>
                <a:gdLst>
                  <a:gd name="T0" fmla="*/ 0 w 1525"/>
                  <a:gd name="T1" fmla="*/ 5755 h 5756"/>
                  <a:gd name="T2" fmla="*/ 0 w 1525"/>
                  <a:gd name="T3" fmla="*/ 5755 h 5756"/>
                  <a:gd name="T4" fmla="*/ 1524 w 1525"/>
                  <a:gd name="T5" fmla="*/ 2893 h 5756"/>
                  <a:gd name="T6" fmla="*/ 0 w 1525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5" h="5756">
                    <a:moveTo>
                      <a:pt x="0" y="5755"/>
                    </a:moveTo>
                    <a:lnTo>
                      <a:pt x="0" y="5755"/>
                    </a:lnTo>
                    <a:cubicBezTo>
                      <a:pt x="902" y="5133"/>
                      <a:pt x="1524" y="4075"/>
                      <a:pt x="1524" y="2893"/>
                    </a:cubicBezTo>
                    <a:cubicBezTo>
                      <a:pt x="1524" y="1711"/>
                      <a:pt x="902" y="653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0" name="Line 33">
                <a:extLst>
                  <a:ext uri="{FF2B5EF4-FFF2-40B4-BE49-F238E27FC236}">
                    <a16:creationId xmlns:a16="http://schemas.microsoft.com/office/drawing/2014/main" id="{E318E559-F222-444C-A9F4-F2CD17C4D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454150"/>
                <a:ext cx="1588" cy="69373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1" name="Line 34">
                <a:extLst>
                  <a:ext uri="{FF2B5EF4-FFF2-40B4-BE49-F238E27FC236}">
                    <a16:creationId xmlns:a16="http://schemas.microsoft.com/office/drawing/2014/main" id="{C991FC50-3DB1-47B8-AC1D-E98A07BD7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00013"/>
                <a:ext cx="1588" cy="7381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2" name="Line 35">
                <a:extLst>
                  <a:ext uri="{FF2B5EF4-FFF2-40B4-BE49-F238E27FC236}">
                    <a16:creationId xmlns:a16="http://schemas.microsoft.com/office/drawing/2014/main" id="{4A543360-7C51-4DA7-BCC5-87A6D2D63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581025"/>
                <a:ext cx="1747838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3" name="Line 36">
                <a:extLst>
                  <a:ext uri="{FF2B5EF4-FFF2-40B4-BE49-F238E27FC236}">
                    <a16:creationId xmlns:a16="http://schemas.microsoft.com/office/drawing/2014/main" id="{0A236D92-D678-4871-B353-4C2E2F6AF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1655763"/>
                <a:ext cx="1747838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4" name="Line 37">
                <a:extLst>
                  <a:ext uri="{FF2B5EF4-FFF2-40B4-BE49-F238E27FC236}">
                    <a16:creationId xmlns:a16="http://schemas.microsoft.com/office/drawing/2014/main" id="{3ED5CDA7-5A1D-454A-AF4E-4FCA9DEA1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7700" y="1141413"/>
                <a:ext cx="436563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5" name="Line 38">
                <a:extLst>
                  <a:ext uri="{FF2B5EF4-FFF2-40B4-BE49-F238E27FC236}">
                    <a16:creationId xmlns:a16="http://schemas.microsoft.com/office/drawing/2014/main" id="{93D8CDF1-DF87-4945-BEF1-7B935A40A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3688" y="1141413"/>
                <a:ext cx="4699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6" name="Freeform 39">
                <a:extLst>
                  <a:ext uri="{FF2B5EF4-FFF2-40B4-BE49-F238E27FC236}">
                    <a16:creationId xmlns:a16="http://schemas.microsoft.com/office/drawing/2014/main" id="{5FC7E061-B7D1-4ACE-88C5-621290B87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963" y="1073150"/>
                <a:ext cx="268287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7" name="Freeform 40">
                <a:extLst>
                  <a:ext uri="{FF2B5EF4-FFF2-40B4-BE49-F238E27FC236}">
                    <a16:creationId xmlns:a16="http://schemas.microsoft.com/office/drawing/2014/main" id="{760223F8-EBAD-4432-82DB-739BD1B0B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150" y="1073150"/>
                <a:ext cx="269875" cy="201613"/>
              </a:xfrm>
              <a:custGeom>
                <a:avLst/>
                <a:gdLst>
                  <a:gd name="T0" fmla="*/ 0 w 748"/>
                  <a:gd name="T1" fmla="*/ 0 h 562"/>
                  <a:gd name="T2" fmla="*/ 187 w 748"/>
                  <a:gd name="T3" fmla="*/ 561 h 562"/>
                  <a:gd name="T4" fmla="*/ 374 w 748"/>
                  <a:gd name="T5" fmla="*/ 0 h 562"/>
                  <a:gd name="T6" fmla="*/ 561 w 748"/>
                  <a:gd name="T7" fmla="*/ 561 h 562"/>
                  <a:gd name="T8" fmla="*/ 747 w 748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4" y="0"/>
                    </a:lnTo>
                    <a:lnTo>
                      <a:pt x="561" y="561"/>
                    </a:lnTo>
                    <a:lnTo>
                      <a:pt x="747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8" name="Freeform 41">
                <a:extLst>
                  <a:ext uri="{FF2B5EF4-FFF2-40B4-BE49-F238E27FC236}">
                    <a16:creationId xmlns:a16="http://schemas.microsoft.com/office/drawing/2014/main" id="{EC021D5D-AF9A-4953-AC9D-AF5733804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8925" y="1073150"/>
                <a:ext cx="268288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351FE8A9-5718-4076-BB78-477154C1CBDE}"/>
                </a:ext>
              </a:extLst>
            </p:cNvPr>
            <p:cNvSpPr txBox="1"/>
            <p:nvPr/>
          </p:nvSpPr>
          <p:spPr>
            <a:xfrm>
              <a:off x="7662502" y="4025712"/>
              <a:ext cx="5790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Internet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0ACA3410-4360-4A0A-8FA5-D3831F5E4C68}"/>
              </a:ext>
            </a:extLst>
          </p:cNvPr>
          <p:cNvGrpSpPr/>
          <p:nvPr/>
        </p:nvGrpSpPr>
        <p:grpSpPr>
          <a:xfrm>
            <a:off x="2924691" y="2633024"/>
            <a:ext cx="424349" cy="200055"/>
            <a:chOff x="8482545" y="2765546"/>
            <a:chExt cx="424349" cy="200055"/>
          </a:xfrm>
        </p:grpSpPr>
        <p:pic>
          <p:nvPicPr>
            <p:cNvPr id="1100" name="Graphic 1099">
              <a:extLst>
                <a:ext uri="{FF2B5EF4-FFF2-40B4-BE49-F238E27FC236}">
                  <a16:creationId xmlns:a16="http://schemas.microsoft.com/office/drawing/2014/main" id="{E66AC568-24CD-41BE-8E59-C2BB427E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82545" y="2782256"/>
              <a:ext cx="166635" cy="166635"/>
            </a:xfrm>
            <a:prstGeom prst="rect">
              <a:avLst/>
            </a:prstGeom>
          </p:spPr>
        </p:pic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CEACF151-D80F-4835-9597-C0CA9D6C82EF}"/>
                </a:ext>
              </a:extLst>
            </p:cNvPr>
            <p:cNvSpPr txBox="1"/>
            <p:nvPr/>
          </p:nvSpPr>
          <p:spPr>
            <a:xfrm>
              <a:off x="8585972" y="2765546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1EB561BB-D8C4-44D8-A107-DEF8432B4E22}"/>
              </a:ext>
            </a:extLst>
          </p:cNvPr>
          <p:cNvGrpSpPr/>
          <p:nvPr/>
        </p:nvGrpSpPr>
        <p:grpSpPr>
          <a:xfrm>
            <a:off x="4310132" y="2638793"/>
            <a:ext cx="424349" cy="200055"/>
            <a:chOff x="8721905" y="2501239"/>
            <a:chExt cx="424349" cy="200055"/>
          </a:xfrm>
        </p:grpSpPr>
        <p:pic>
          <p:nvPicPr>
            <p:cNvPr id="1103" name="Graphic 1102">
              <a:extLst>
                <a:ext uri="{FF2B5EF4-FFF2-40B4-BE49-F238E27FC236}">
                  <a16:creationId xmlns:a16="http://schemas.microsoft.com/office/drawing/2014/main" id="{302EDBC5-94C0-45E4-A02A-1738FDD1F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B3D7346A-3048-48AD-AE69-479C1DE11328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E2CA3D50-6B06-4D19-98DA-D7C544EA4ACE}"/>
              </a:ext>
            </a:extLst>
          </p:cNvPr>
          <p:cNvGrpSpPr/>
          <p:nvPr/>
        </p:nvGrpSpPr>
        <p:grpSpPr>
          <a:xfrm>
            <a:off x="6657463" y="5596647"/>
            <a:ext cx="793069" cy="646280"/>
            <a:chOff x="5767658" y="3179438"/>
            <a:chExt cx="793069" cy="646280"/>
          </a:xfrm>
        </p:grpSpPr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35419977-5342-4C44-8B75-504D72E67FDA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41491F5F-0DA5-4863-9AD6-4D91801D0B02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FF13937D-BEE4-4B2F-9B56-C63D5489C876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1110" name="Isosceles Triangle 1109">
                  <a:extLst>
                    <a:ext uri="{FF2B5EF4-FFF2-40B4-BE49-F238E27FC236}">
                      <a16:creationId xmlns:a16="http://schemas.microsoft.com/office/drawing/2014/main" id="{CAF9CC32-4596-4060-AB15-E16A429A2670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1" name="Straight Connector 1110">
                  <a:extLst>
                    <a:ext uri="{FF2B5EF4-FFF2-40B4-BE49-F238E27FC236}">
                      <a16:creationId xmlns:a16="http://schemas.microsoft.com/office/drawing/2014/main" id="{51E4AC84-1B78-4F8A-89A1-BEC1F595E6D3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2" name="Straight Connector 1111">
                  <a:extLst>
                    <a:ext uri="{FF2B5EF4-FFF2-40B4-BE49-F238E27FC236}">
                      <a16:creationId xmlns:a16="http://schemas.microsoft.com/office/drawing/2014/main" id="{30E7EF10-FCC1-4C0E-A0C2-5BA03F17956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E792A7A6-F8FC-46C4-B427-74A4C7323DA6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EDFC6E0C-6E89-4A52-AA63-90578D2FD168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5" name="Isosceles Triangle 1114">
                  <a:extLst>
                    <a:ext uri="{FF2B5EF4-FFF2-40B4-BE49-F238E27FC236}">
                      <a16:creationId xmlns:a16="http://schemas.microsoft.com/office/drawing/2014/main" id="{A5716360-717A-440B-8B0B-7DE95FA708C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6" name="Isosceles Triangle 1115">
                  <a:extLst>
                    <a:ext uri="{FF2B5EF4-FFF2-40B4-BE49-F238E27FC236}">
                      <a16:creationId xmlns:a16="http://schemas.microsoft.com/office/drawing/2014/main" id="{911DC815-8A4D-4D06-A90C-DE869D4BE07D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7" name="Isosceles Triangle 1116">
                  <a:extLst>
                    <a:ext uri="{FF2B5EF4-FFF2-40B4-BE49-F238E27FC236}">
                      <a16:creationId xmlns:a16="http://schemas.microsoft.com/office/drawing/2014/main" id="{8805EAC2-7DA3-4244-A41E-8A81A130515F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265A4600-BBC1-4D7F-8310-9B08C72772F4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7DC8218A-9908-44D6-8D8E-1AE59044BD3F}"/>
              </a:ext>
            </a:extLst>
          </p:cNvPr>
          <p:cNvGrpSpPr/>
          <p:nvPr/>
        </p:nvGrpSpPr>
        <p:grpSpPr>
          <a:xfrm>
            <a:off x="6633064" y="2528129"/>
            <a:ext cx="793069" cy="646280"/>
            <a:chOff x="5767658" y="3179438"/>
            <a:chExt cx="793069" cy="646280"/>
          </a:xfrm>
        </p:grpSpPr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5A6C915B-9F20-4247-84D2-D81DC157127A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1121" name="Oval 1120">
                <a:extLst>
                  <a:ext uri="{FF2B5EF4-FFF2-40B4-BE49-F238E27FC236}">
                    <a16:creationId xmlns:a16="http://schemas.microsoft.com/office/drawing/2014/main" id="{88C9B5FF-55F6-4355-B1DB-4BE4283179EA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B1D3DBF3-B648-4F32-93E4-F2B47313CB0E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1123" name="Isosceles Triangle 1122">
                  <a:extLst>
                    <a:ext uri="{FF2B5EF4-FFF2-40B4-BE49-F238E27FC236}">
                      <a16:creationId xmlns:a16="http://schemas.microsoft.com/office/drawing/2014/main" id="{FDC8ECBF-348A-4036-AB9F-2E2CEEEAB03C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A2D14DDE-E82C-4323-9FFF-A6FC72DCF09C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E2F1D975-E302-4566-896B-A903D74E31BD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56F90E4E-89D9-4571-AD3F-D5AD060ADFFA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8BFAD23A-FFCB-4070-9A0B-FF9FE28D268F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8" name="Isosceles Triangle 1127">
                  <a:extLst>
                    <a:ext uri="{FF2B5EF4-FFF2-40B4-BE49-F238E27FC236}">
                      <a16:creationId xmlns:a16="http://schemas.microsoft.com/office/drawing/2014/main" id="{5E3CF39D-50BE-4BFA-901D-F698CCF27D0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9" name="Isosceles Triangle 1128">
                  <a:extLst>
                    <a:ext uri="{FF2B5EF4-FFF2-40B4-BE49-F238E27FC236}">
                      <a16:creationId xmlns:a16="http://schemas.microsoft.com/office/drawing/2014/main" id="{2C25D4CD-B8BF-4EC8-8630-584BBC4AF016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0" name="Isosceles Triangle 1129">
                  <a:extLst>
                    <a:ext uri="{FF2B5EF4-FFF2-40B4-BE49-F238E27FC236}">
                      <a16:creationId xmlns:a16="http://schemas.microsoft.com/office/drawing/2014/main" id="{8FCF3102-4A61-4150-AA64-7730153834D4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4D15136-53B7-415F-95B3-7AA1BC850950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F02EF2B5-C361-4590-86DF-0147E8EE2607}"/>
              </a:ext>
            </a:extLst>
          </p:cNvPr>
          <p:cNvGrpSpPr/>
          <p:nvPr/>
        </p:nvGrpSpPr>
        <p:grpSpPr>
          <a:xfrm>
            <a:off x="6682155" y="3167240"/>
            <a:ext cx="790058" cy="2211491"/>
            <a:chOff x="8667427" y="2978324"/>
            <a:chExt cx="828564" cy="2319290"/>
          </a:xfrm>
        </p:grpSpPr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043F98AC-081E-43CE-958A-3C07899E2043}"/>
                </a:ext>
              </a:extLst>
            </p:cNvPr>
            <p:cNvSpPr/>
            <p:nvPr/>
          </p:nvSpPr>
          <p:spPr>
            <a:xfrm>
              <a:off x="8667427" y="2993850"/>
              <a:ext cx="751216" cy="23037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1133" name="Group 1132">
              <a:extLst>
                <a:ext uri="{FF2B5EF4-FFF2-40B4-BE49-F238E27FC236}">
                  <a16:creationId xmlns:a16="http://schemas.microsoft.com/office/drawing/2014/main" id="{B3DA7821-8FD9-42C2-8524-316FAAD43112}"/>
                </a:ext>
              </a:extLst>
            </p:cNvPr>
            <p:cNvGrpSpPr/>
            <p:nvPr/>
          </p:nvGrpSpPr>
          <p:grpSpPr>
            <a:xfrm>
              <a:off x="8667427" y="2978324"/>
              <a:ext cx="828564" cy="2228613"/>
              <a:chOff x="8686822" y="2987985"/>
              <a:chExt cx="828564" cy="2228613"/>
            </a:xfrm>
          </p:grpSpPr>
          <p:grpSp>
            <p:nvGrpSpPr>
              <p:cNvPr id="1134" name="Group 1133">
                <a:extLst>
                  <a:ext uri="{FF2B5EF4-FFF2-40B4-BE49-F238E27FC236}">
                    <a16:creationId xmlns:a16="http://schemas.microsoft.com/office/drawing/2014/main" id="{D64143C4-4A21-4605-8C61-9325F3D8804F}"/>
                  </a:ext>
                </a:extLst>
              </p:cNvPr>
              <p:cNvGrpSpPr/>
              <p:nvPr/>
            </p:nvGrpSpPr>
            <p:grpSpPr>
              <a:xfrm>
                <a:off x="8686822" y="4629123"/>
                <a:ext cx="751217" cy="587475"/>
                <a:chOff x="6513597" y="3103243"/>
                <a:chExt cx="751217" cy="587475"/>
              </a:xfrm>
            </p:grpSpPr>
            <p:sp>
              <p:nvSpPr>
                <p:cNvPr id="1145" name="TextBox 1144">
                  <a:extLst>
                    <a:ext uri="{FF2B5EF4-FFF2-40B4-BE49-F238E27FC236}">
                      <a16:creationId xmlns:a16="http://schemas.microsoft.com/office/drawing/2014/main" id="{2A59E740-60EB-4BAF-B485-6876D24AB3B1}"/>
                    </a:ext>
                  </a:extLst>
                </p:cNvPr>
                <p:cNvSpPr txBox="1"/>
                <p:nvPr/>
              </p:nvSpPr>
              <p:spPr>
                <a:xfrm>
                  <a:off x="6513597" y="3475274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  <p:sp>
              <p:nvSpPr>
                <p:cNvPr id="1146" name="Rectangle: Rounded Corners 1145">
                  <a:extLst>
                    <a:ext uri="{FF2B5EF4-FFF2-40B4-BE49-F238E27FC236}">
                      <a16:creationId xmlns:a16="http://schemas.microsoft.com/office/drawing/2014/main" id="{5A553770-9B96-4ABF-8284-AAEAD89B8393}"/>
                    </a:ext>
                  </a:extLst>
                </p:cNvPr>
                <p:cNvSpPr/>
                <p:nvPr/>
              </p:nvSpPr>
              <p:spPr>
                <a:xfrm>
                  <a:off x="6696437" y="310324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</p:grpSp>
          <p:grpSp>
            <p:nvGrpSpPr>
              <p:cNvPr id="1135" name="Group 1134">
                <a:extLst>
                  <a:ext uri="{FF2B5EF4-FFF2-40B4-BE49-F238E27FC236}">
                    <a16:creationId xmlns:a16="http://schemas.microsoft.com/office/drawing/2014/main" id="{D0A5FE7C-E492-4FBE-BE8D-A28D170903D0}"/>
                  </a:ext>
                </a:extLst>
              </p:cNvPr>
              <p:cNvGrpSpPr/>
              <p:nvPr/>
            </p:nvGrpSpPr>
            <p:grpSpPr>
              <a:xfrm>
                <a:off x="8686822" y="3264182"/>
                <a:ext cx="751217" cy="594128"/>
                <a:chOff x="6513597" y="3296383"/>
                <a:chExt cx="751217" cy="594128"/>
              </a:xfrm>
            </p:grpSpPr>
            <p:sp>
              <p:nvSpPr>
                <p:cNvPr id="1143" name="Rectangle: Rounded Corners 1142">
                  <a:extLst>
                    <a:ext uri="{FF2B5EF4-FFF2-40B4-BE49-F238E27FC236}">
                      <a16:creationId xmlns:a16="http://schemas.microsoft.com/office/drawing/2014/main" id="{D02E0D73-5F1E-4053-84FD-33083669F83A}"/>
                    </a:ext>
                  </a:extLst>
                </p:cNvPr>
                <p:cNvSpPr/>
                <p:nvPr/>
              </p:nvSpPr>
              <p:spPr>
                <a:xfrm>
                  <a:off x="6696437" y="329638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ABA2A4D8-A92F-46A0-B45F-0A1F54464E04}"/>
                    </a:ext>
                  </a:extLst>
                </p:cNvPr>
                <p:cNvSpPr txBox="1"/>
                <p:nvPr/>
              </p:nvSpPr>
              <p:spPr>
                <a:xfrm>
                  <a:off x="6513597" y="3675067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</p:grpSp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28EFAFB3-C87D-4322-98B3-623E5D57536A}"/>
                  </a:ext>
                </a:extLst>
              </p:cNvPr>
              <p:cNvGrpSpPr/>
              <p:nvPr/>
            </p:nvGrpSpPr>
            <p:grpSpPr>
              <a:xfrm>
                <a:off x="8751550" y="2987985"/>
                <a:ext cx="763836" cy="1402264"/>
                <a:chOff x="8771171" y="2987985"/>
                <a:chExt cx="763836" cy="1402264"/>
              </a:xfrm>
            </p:grpSpPr>
            <p:grpSp>
              <p:nvGrpSpPr>
                <p:cNvPr id="1137" name="Group 1136">
                  <a:extLst>
                    <a:ext uri="{FF2B5EF4-FFF2-40B4-BE49-F238E27FC236}">
                      <a16:creationId xmlns:a16="http://schemas.microsoft.com/office/drawing/2014/main" id="{805319FC-CF35-4102-BBF8-B2AFC417B9CB}"/>
                    </a:ext>
                  </a:extLst>
                </p:cNvPr>
                <p:cNvGrpSpPr/>
                <p:nvPr/>
              </p:nvGrpSpPr>
              <p:grpSpPr>
                <a:xfrm>
                  <a:off x="8771171" y="4051695"/>
                  <a:ext cx="763836" cy="338554"/>
                  <a:chOff x="8475915" y="4235040"/>
                  <a:chExt cx="763836" cy="338554"/>
                </a:xfrm>
              </p:grpSpPr>
              <p:pic>
                <p:nvPicPr>
                  <p:cNvPr id="1141" name="Graphic 1140">
                    <a:extLst>
                      <a:ext uri="{FF2B5EF4-FFF2-40B4-BE49-F238E27FC236}">
                        <a16:creationId xmlns:a16="http://schemas.microsoft.com/office/drawing/2014/main" id="{E59898CB-50CC-433D-AEC3-09EEE63916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915" y="4262737"/>
                    <a:ext cx="283161" cy="283160"/>
                  </a:xfrm>
                  <a:prstGeom prst="rect">
                    <a:avLst/>
                  </a:prstGeom>
                </p:spPr>
              </p:pic>
              <p:sp>
                <p:nvSpPr>
                  <p:cNvPr id="1142" name="TextBox 1141">
                    <a:extLst>
                      <a:ext uri="{FF2B5EF4-FFF2-40B4-BE49-F238E27FC236}">
                        <a16:creationId xmlns:a16="http://schemas.microsoft.com/office/drawing/2014/main" id="{BE9F621A-3E96-4A05-809B-7788FEA5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178" y="4235040"/>
                    <a:ext cx="5485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Auto </a:t>
                    </a:r>
                  </a:p>
                  <a:p>
                    <a:r>
                      <a:rPr lang="en-US" sz="800" dirty="0"/>
                      <a:t>Scaling</a:t>
                    </a:r>
                  </a:p>
                </p:txBody>
              </p:sp>
            </p:grpSp>
            <p:grpSp>
              <p:nvGrpSpPr>
                <p:cNvPr id="1138" name="Group 1137">
                  <a:extLst>
                    <a:ext uri="{FF2B5EF4-FFF2-40B4-BE49-F238E27FC236}">
                      <a16:creationId xmlns:a16="http://schemas.microsoft.com/office/drawing/2014/main" id="{8701CFF2-E899-4C04-984C-D924F7A37DBD}"/>
                    </a:ext>
                  </a:extLst>
                </p:cNvPr>
                <p:cNvGrpSpPr/>
                <p:nvPr/>
              </p:nvGrpSpPr>
              <p:grpSpPr>
                <a:xfrm>
                  <a:off x="9098038" y="2987985"/>
                  <a:ext cx="424356" cy="200055"/>
                  <a:chOff x="3454014" y="1229040"/>
                  <a:chExt cx="424356" cy="200055"/>
                </a:xfrm>
              </p:grpSpPr>
              <p:pic>
                <p:nvPicPr>
                  <p:cNvPr id="1139" name="Graphic 1138">
                    <a:extLst>
                      <a:ext uri="{FF2B5EF4-FFF2-40B4-BE49-F238E27FC236}">
                        <a16:creationId xmlns:a16="http://schemas.microsoft.com/office/drawing/2014/main" id="{6D6AB0DA-E5C2-445F-8FB4-5B4B4F5D3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4014" y="1245760"/>
                    <a:ext cx="166635" cy="166635"/>
                  </a:xfrm>
                  <a:prstGeom prst="rect">
                    <a:avLst/>
                  </a:prstGeom>
                </p:spPr>
              </p:pic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2A56BE74-72DB-4711-8E88-39E077E92317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449" y="1229040"/>
                    <a:ext cx="320921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rgbClr val="D86613"/>
                        </a:solidFill>
                      </a:rPr>
                      <a:t>EC2</a:t>
                    </a:r>
                  </a:p>
                </p:txBody>
              </p:sp>
            </p:grpSp>
          </p:grpSp>
        </p:grpSp>
      </p:grpSp>
      <p:sp>
        <p:nvSpPr>
          <p:cNvPr id="1147" name="TextBox 1146">
            <a:extLst>
              <a:ext uri="{FF2B5EF4-FFF2-40B4-BE49-F238E27FC236}">
                <a16:creationId xmlns:a16="http://schemas.microsoft.com/office/drawing/2014/main" id="{17EC84EA-8009-408D-99EB-4946F1B9C43C}"/>
              </a:ext>
            </a:extLst>
          </p:cNvPr>
          <p:cNvSpPr txBox="1"/>
          <p:nvPr/>
        </p:nvSpPr>
        <p:spPr>
          <a:xfrm rot="16200000">
            <a:off x="380403" y="4241980"/>
            <a:ext cx="7425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AWS Services</a:t>
            </a:r>
          </a:p>
        </p:txBody>
      </p: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3BE49195-4A01-4F60-9C7C-D1A481DA718C}"/>
              </a:ext>
            </a:extLst>
          </p:cNvPr>
          <p:cNvGrpSpPr/>
          <p:nvPr/>
        </p:nvGrpSpPr>
        <p:grpSpPr>
          <a:xfrm>
            <a:off x="69317" y="63664"/>
            <a:ext cx="8211826" cy="858240"/>
            <a:chOff x="69317" y="63664"/>
            <a:chExt cx="8211826" cy="858240"/>
          </a:xfrm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35BF79B6-17F2-47C5-ACCA-E2EDC31B5BA9}"/>
                </a:ext>
              </a:extLst>
            </p:cNvPr>
            <p:cNvSpPr/>
            <p:nvPr/>
          </p:nvSpPr>
          <p:spPr>
            <a:xfrm>
              <a:off x="69317" y="63664"/>
              <a:ext cx="8211826" cy="858240"/>
            </a:xfrm>
            <a:prstGeom prst="rect">
              <a:avLst/>
            </a:prstGeom>
            <a:noFill/>
            <a:ln w="12700">
              <a:solidFill>
                <a:srgbClr val="AAB7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     Citrix Cloud Services</a:t>
              </a:r>
            </a:p>
          </p:txBody>
        </p:sp>
        <p:pic>
          <p:nvPicPr>
            <p:cNvPr id="1150" name="Picture 1149">
              <a:extLst>
                <a:ext uri="{FF2B5EF4-FFF2-40B4-BE49-F238E27FC236}">
                  <a16:creationId xmlns:a16="http://schemas.microsoft.com/office/drawing/2014/main" id="{2EFFF664-8C84-4613-B479-DB525E05F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0340" y="81197"/>
              <a:ext cx="582188" cy="341000"/>
            </a:xfrm>
            <a:prstGeom prst="rect">
              <a:avLst/>
            </a:prstGeom>
          </p:spPr>
        </p:pic>
        <p:grpSp>
          <p:nvGrpSpPr>
            <p:cNvPr id="1151" name="Group 1150">
              <a:extLst>
                <a:ext uri="{FF2B5EF4-FFF2-40B4-BE49-F238E27FC236}">
                  <a16:creationId xmlns:a16="http://schemas.microsoft.com/office/drawing/2014/main" id="{4C4BBF5C-5557-4689-9935-F7DFB6DBA036}"/>
                </a:ext>
              </a:extLst>
            </p:cNvPr>
            <p:cNvGrpSpPr/>
            <p:nvPr/>
          </p:nvGrpSpPr>
          <p:grpSpPr>
            <a:xfrm>
              <a:off x="3523947" y="287899"/>
              <a:ext cx="418564" cy="295942"/>
              <a:chOff x="9414218" y="2694205"/>
              <a:chExt cx="724899" cy="512534"/>
            </a:xfrm>
          </p:grpSpPr>
          <p:sp>
            <p:nvSpPr>
              <p:cNvPr id="1179" name="Freeform 1">
                <a:extLst>
                  <a:ext uri="{FF2B5EF4-FFF2-40B4-BE49-F238E27FC236}">
                    <a16:creationId xmlns:a16="http://schemas.microsoft.com/office/drawing/2014/main" id="{FB6833C5-C978-4DF9-9766-6499435D0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3372" y="2694205"/>
                <a:ext cx="369597" cy="20542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2">
                <a:extLst>
                  <a:ext uri="{FF2B5EF4-FFF2-40B4-BE49-F238E27FC236}">
                    <a16:creationId xmlns:a16="http://schemas.microsoft.com/office/drawing/2014/main" id="{9DAA9FFF-6050-48E9-86A5-24A7D923A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4218" y="2848986"/>
                <a:ext cx="369596" cy="2560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Freeform 3">
                <a:extLst>
                  <a:ext uri="{FF2B5EF4-FFF2-40B4-BE49-F238E27FC236}">
                    <a16:creationId xmlns:a16="http://schemas.microsoft.com/office/drawing/2014/main" id="{1CA4CFD9-BF60-449C-9F72-1CA600098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297" y="2759548"/>
                <a:ext cx="190720" cy="132728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4">
                <a:extLst>
                  <a:ext uri="{FF2B5EF4-FFF2-40B4-BE49-F238E27FC236}">
                    <a16:creationId xmlns:a16="http://schemas.microsoft.com/office/drawing/2014/main" id="{2DD8C4A3-7675-4D4D-A8A1-5F31667AA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8630" y="2981714"/>
                <a:ext cx="409" cy="40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3" name="Freeform 5">
                <a:extLst>
                  <a:ext uri="{FF2B5EF4-FFF2-40B4-BE49-F238E27FC236}">
                    <a16:creationId xmlns:a16="http://schemas.microsoft.com/office/drawing/2014/main" id="{727828E7-F63A-4D99-A19D-DBB5C319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0638" y="3020511"/>
                <a:ext cx="65343" cy="48599"/>
              </a:xfrm>
              <a:custGeom>
                <a:avLst/>
                <a:gdLst>
                  <a:gd name="T0" fmla="*/ 705 w 706"/>
                  <a:gd name="T1" fmla="*/ 469 h 523"/>
                  <a:gd name="T2" fmla="*/ 705 w 706"/>
                  <a:gd name="T3" fmla="*/ 469 h 523"/>
                  <a:gd name="T4" fmla="*/ 653 w 706"/>
                  <a:gd name="T5" fmla="*/ 522 h 523"/>
                  <a:gd name="T6" fmla="*/ 53 w 706"/>
                  <a:gd name="T7" fmla="*/ 522 h 523"/>
                  <a:gd name="T8" fmla="*/ 0 w 706"/>
                  <a:gd name="T9" fmla="*/ 469 h 523"/>
                  <a:gd name="T10" fmla="*/ 0 w 706"/>
                  <a:gd name="T11" fmla="*/ 52 h 523"/>
                  <a:gd name="T12" fmla="*/ 53 w 706"/>
                  <a:gd name="T13" fmla="*/ 0 h 523"/>
                  <a:gd name="T14" fmla="*/ 653 w 706"/>
                  <a:gd name="T15" fmla="*/ 0 h 523"/>
                  <a:gd name="T16" fmla="*/ 705 w 706"/>
                  <a:gd name="T17" fmla="*/ 52 h 523"/>
                  <a:gd name="T18" fmla="*/ 705 w 706"/>
                  <a:gd name="T19" fmla="*/ 46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523">
                    <a:moveTo>
                      <a:pt x="705" y="469"/>
                    </a:moveTo>
                    <a:lnTo>
                      <a:pt x="705" y="469"/>
                    </a:lnTo>
                    <a:cubicBezTo>
                      <a:pt x="705" y="496"/>
                      <a:pt x="705" y="522"/>
                      <a:pt x="653" y="522"/>
                    </a:cubicBezTo>
                    <a:cubicBezTo>
                      <a:pt x="53" y="522"/>
                      <a:pt x="53" y="522"/>
                      <a:pt x="53" y="522"/>
                    </a:cubicBezTo>
                    <a:cubicBezTo>
                      <a:pt x="0" y="522"/>
                      <a:pt x="0" y="496"/>
                      <a:pt x="0" y="46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705" y="0"/>
                      <a:pt x="705" y="26"/>
                      <a:pt x="705" y="52"/>
                    </a:cubicBezTo>
                    <a:lnTo>
                      <a:pt x="705" y="46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4" name="Freeform 6">
                <a:extLst>
                  <a:ext uri="{FF2B5EF4-FFF2-40B4-BE49-F238E27FC236}">
                    <a16:creationId xmlns:a16="http://schemas.microsoft.com/office/drawing/2014/main" id="{37163163-C75C-4EC5-ACED-3FC90C15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2889" y="2989065"/>
                <a:ext cx="43698" cy="31446"/>
              </a:xfrm>
              <a:custGeom>
                <a:avLst/>
                <a:gdLst>
                  <a:gd name="T0" fmla="*/ 469 w 470"/>
                  <a:gd name="T1" fmla="*/ 339 h 340"/>
                  <a:gd name="T2" fmla="*/ 469 w 470"/>
                  <a:gd name="T3" fmla="*/ 339 h 340"/>
                  <a:gd name="T4" fmla="*/ 469 w 470"/>
                  <a:gd name="T5" fmla="*/ 235 h 340"/>
                  <a:gd name="T6" fmla="*/ 235 w 470"/>
                  <a:gd name="T7" fmla="*/ 0 h 340"/>
                  <a:gd name="T8" fmla="*/ 235 w 470"/>
                  <a:gd name="T9" fmla="*/ 0 h 340"/>
                  <a:gd name="T10" fmla="*/ 0 w 470"/>
                  <a:gd name="T11" fmla="*/ 235 h 340"/>
                  <a:gd name="T12" fmla="*/ 0 w 470"/>
                  <a:gd name="T13" fmla="*/ 33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340">
                    <a:moveTo>
                      <a:pt x="469" y="339"/>
                    </a:moveTo>
                    <a:lnTo>
                      <a:pt x="469" y="339"/>
                    </a:lnTo>
                    <a:cubicBezTo>
                      <a:pt x="469" y="235"/>
                      <a:pt x="469" y="235"/>
                      <a:pt x="469" y="235"/>
                    </a:cubicBezTo>
                    <a:cubicBezTo>
                      <a:pt x="469" y="105"/>
                      <a:pt x="365" y="0"/>
                      <a:pt x="235" y="0"/>
                    </a:cubicBezTo>
                    <a:lnTo>
                      <a:pt x="235" y="0"/>
                    </a:ln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39"/>
                      <a:pt x="0" y="339"/>
                      <a:pt x="0" y="339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Freeform 7">
                <a:extLst>
                  <a:ext uri="{FF2B5EF4-FFF2-40B4-BE49-F238E27FC236}">
                    <a16:creationId xmlns:a16="http://schemas.microsoft.com/office/drawing/2014/main" id="{A446A1C1-9AF0-48A4-8FDC-D28119CBC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83" y="3039706"/>
                <a:ext cx="12252" cy="14702"/>
              </a:xfrm>
              <a:custGeom>
                <a:avLst/>
                <a:gdLst>
                  <a:gd name="T0" fmla="*/ 130 w 131"/>
                  <a:gd name="T1" fmla="*/ 51 h 157"/>
                  <a:gd name="T2" fmla="*/ 130 w 131"/>
                  <a:gd name="T3" fmla="*/ 51 h 157"/>
                  <a:gd name="T4" fmla="*/ 79 w 131"/>
                  <a:gd name="T5" fmla="*/ 0 h 157"/>
                  <a:gd name="T6" fmla="*/ 0 w 131"/>
                  <a:gd name="T7" fmla="*/ 51 h 157"/>
                  <a:gd name="T8" fmla="*/ 53 w 131"/>
                  <a:gd name="T9" fmla="*/ 104 h 157"/>
                  <a:gd name="T10" fmla="*/ 53 w 131"/>
                  <a:gd name="T11" fmla="*/ 130 h 157"/>
                  <a:gd name="T12" fmla="*/ 79 w 131"/>
                  <a:gd name="T13" fmla="*/ 156 h 157"/>
                  <a:gd name="T14" fmla="*/ 105 w 131"/>
                  <a:gd name="T15" fmla="*/ 130 h 157"/>
                  <a:gd name="T16" fmla="*/ 105 w 131"/>
                  <a:gd name="T17" fmla="*/ 104 h 157"/>
                  <a:gd name="T18" fmla="*/ 130 w 131"/>
                  <a:gd name="T19" fmla="*/ 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57">
                    <a:moveTo>
                      <a:pt x="130" y="51"/>
                    </a:moveTo>
                    <a:lnTo>
                      <a:pt x="130" y="51"/>
                    </a:lnTo>
                    <a:cubicBezTo>
                      <a:pt x="130" y="26"/>
                      <a:pt x="105" y="0"/>
                      <a:pt x="79" y="0"/>
                    </a:cubicBezTo>
                    <a:cubicBezTo>
                      <a:pt x="26" y="0"/>
                      <a:pt x="0" y="26"/>
                      <a:pt x="0" y="51"/>
                    </a:cubicBezTo>
                    <a:cubicBezTo>
                      <a:pt x="0" y="78"/>
                      <a:pt x="26" y="78"/>
                      <a:pt x="53" y="104"/>
                    </a:cubicBezTo>
                    <a:cubicBezTo>
                      <a:pt x="53" y="130"/>
                      <a:pt x="53" y="130"/>
                      <a:pt x="53" y="130"/>
                    </a:cubicBezTo>
                    <a:cubicBezTo>
                      <a:pt x="53" y="130"/>
                      <a:pt x="53" y="156"/>
                      <a:pt x="79" y="156"/>
                    </a:cubicBezTo>
                    <a:lnTo>
                      <a:pt x="105" y="130"/>
                    </a:ln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05" y="78"/>
                      <a:pt x="130" y="78"/>
                      <a:pt x="130" y="5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6" name="Freeform 8">
                <a:extLst>
                  <a:ext uri="{FF2B5EF4-FFF2-40B4-BE49-F238E27FC236}">
                    <a16:creationId xmlns:a16="http://schemas.microsoft.com/office/drawing/2014/main" id="{C3A4356A-4F93-46FB-99BB-C9356FF78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360" y="2916779"/>
                <a:ext cx="328757" cy="227067"/>
              </a:xfrm>
              <a:custGeom>
                <a:avLst/>
                <a:gdLst>
                  <a:gd name="T0" fmla="*/ 3443 w 3548"/>
                  <a:gd name="T1" fmla="*/ 2451 h 2452"/>
                  <a:gd name="T2" fmla="*/ 3443 w 3548"/>
                  <a:gd name="T3" fmla="*/ 2451 h 2452"/>
                  <a:gd name="T4" fmla="*/ 105 w 3548"/>
                  <a:gd name="T5" fmla="*/ 2451 h 2452"/>
                  <a:gd name="T6" fmla="*/ 0 w 3548"/>
                  <a:gd name="T7" fmla="*/ 2320 h 2452"/>
                  <a:gd name="T8" fmla="*/ 0 w 3548"/>
                  <a:gd name="T9" fmla="*/ 130 h 2452"/>
                  <a:gd name="T10" fmla="*/ 105 w 3548"/>
                  <a:gd name="T11" fmla="*/ 0 h 2452"/>
                  <a:gd name="T12" fmla="*/ 3443 w 3548"/>
                  <a:gd name="T13" fmla="*/ 0 h 2452"/>
                  <a:gd name="T14" fmla="*/ 3547 w 3548"/>
                  <a:gd name="T15" fmla="*/ 130 h 2452"/>
                  <a:gd name="T16" fmla="*/ 3547 w 3548"/>
                  <a:gd name="T17" fmla="*/ 2320 h 2452"/>
                  <a:gd name="T18" fmla="*/ 3443 w 3548"/>
                  <a:gd name="T19" fmla="*/ 2451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48" h="2452">
                    <a:moveTo>
                      <a:pt x="3443" y="2451"/>
                    </a:moveTo>
                    <a:lnTo>
                      <a:pt x="3443" y="2451"/>
                    </a:lnTo>
                    <a:cubicBezTo>
                      <a:pt x="105" y="2451"/>
                      <a:pt x="105" y="2451"/>
                      <a:pt x="105" y="2451"/>
                    </a:cubicBezTo>
                    <a:cubicBezTo>
                      <a:pt x="52" y="2451"/>
                      <a:pt x="0" y="2373"/>
                      <a:pt x="0" y="232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52"/>
                      <a:pt x="52" y="0"/>
                      <a:pt x="105" y="0"/>
                    </a:cubicBezTo>
                    <a:cubicBezTo>
                      <a:pt x="3443" y="0"/>
                      <a:pt x="3443" y="0"/>
                      <a:pt x="3443" y="0"/>
                    </a:cubicBezTo>
                    <a:cubicBezTo>
                      <a:pt x="3494" y="0"/>
                      <a:pt x="3547" y="52"/>
                      <a:pt x="3547" y="130"/>
                    </a:cubicBezTo>
                    <a:cubicBezTo>
                      <a:pt x="3547" y="2320"/>
                      <a:pt x="3547" y="2320"/>
                      <a:pt x="3547" y="2320"/>
                    </a:cubicBezTo>
                    <a:cubicBezTo>
                      <a:pt x="3547" y="2373"/>
                      <a:pt x="3494" y="2451"/>
                      <a:pt x="3443" y="2451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Freeform 9">
                <a:extLst>
                  <a:ext uri="{FF2B5EF4-FFF2-40B4-BE49-F238E27FC236}">
                    <a16:creationId xmlns:a16="http://schemas.microsoft.com/office/drawing/2014/main" id="{CCB20241-420C-4217-95F3-8349A2F69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5737" y="3143438"/>
                <a:ext cx="77595" cy="62893"/>
              </a:xfrm>
              <a:custGeom>
                <a:avLst/>
                <a:gdLst>
                  <a:gd name="T0" fmla="*/ 835 w 836"/>
                  <a:gd name="T1" fmla="*/ 678 h 679"/>
                  <a:gd name="T2" fmla="*/ 0 w 836"/>
                  <a:gd name="T3" fmla="*/ 678 h 679"/>
                  <a:gd name="T4" fmla="*/ 105 w 836"/>
                  <a:gd name="T5" fmla="*/ 0 h 679"/>
                  <a:gd name="T6" fmla="*/ 731 w 836"/>
                  <a:gd name="T7" fmla="*/ 0 h 679"/>
                  <a:gd name="T8" fmla="*/ 835 w 836"/>
                  <a:gd name="T9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679">
                    <a:moveTo>
                      <a:pt x="835" y="678"/>
                    </a:moveTo>
                    <a:lnTo>
                      <a:pt x="0" y="678"/>
                    </a:lnTo>
                    <a:lnTo>
                      <a:pt x="105" y="0"/>
                    </a:lnTo>
                    <a:lnTo>
                      <a:pt x="731" y="0"/>
                    </a:lnTo>
                    <a:lnTo>
                      <a:pt x="835" y="678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Line 10">
                <a:extLst>
                  <a:ext uri="{FF2B5EF4-FFF2-40B4-BE49-F238E27FC236}">
                    <a16:creationId xmlns:a16="http://schemas.microsoft.com/office/drawing/2014/main" id="{D5813680-BDC2-4F74-B2F8-E060BD57B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4291" y="3206331"/>
                <a:ext cx="144980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11">
                <a:extLst>
                  <a:ext uri="{FF2B5EF4-FFF2-40B4-BE49-F238E27FC236}">
                    <a16:creationId xmlns:a16="http://schemas.microsoft.com/office/drawing/2014/main" id="{07686E00-1CAF-411D-8358-4A62D9DBD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3105049"/>
                <a:ext cx="318956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12">
                <a:extLst>
                  <a:ext uri="{FF2B5EF4-FFF2-40B4-BE49-F238E27FC236}">
                    <a16:creationId xmlns:a16="http://schemas.microsoft.com/office/drawing/2014/main" id="{49D22B32-580D-4D00-A675-A57AB1BED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2950268"/>
                <a:ext cx="318956" cy="409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D033D921-726C-4C9A-8F05-D712921B7A8E}"/>
                </a:ext>
              </a:extLst>
            </p:cNvPr>
            <p:cNvSpPr txBox="1"/>
            <p:nvPr/>
          </p:nvSpPr>
          <p:spPr>
            <a:xfrm>
              <a:off x="3174377" y="618750"/>
              <a:ext cx="11177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Virtual Apps and Desktops</a:t>
              </a:r>
            </a:p>
          </p:txBody>
        </p: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6FA4B436-0F12-4B5C-9E75-B1EC687C2FC9}"/>
                </a:ext>
              </a:extLst>
            </p:cNvPr>
            <p:cNvGrpSpPr/>
            <p:nvPr/>
          </p:nvGrpSpPr>
          <p:grpSpPr>
            <a:xfrm>
              <a:off x="4435495" y="237105"/>
              <a:ext cx="819150" cy="590992"/>
              <a:chOff x="8894531" y="793439"/>
              <a:chExt cx="819150" cy="590992"/>
            </a:xfrm>
          </p:grpSpPr>
          <p:pic>
            <p:nvPicPr>
              <p:cNvPr id="1177" name="Picture 1176">
                <a:extLst>
                  <a:ext uri="{FF2B5EF4-FFF2-40B4-BE49-F238E27FC236}">
                    <a16:creationId xmlns:a16="http://schemas.microsoft.com/office/drawing/2014/main" id="{2ECC127B-F3A3-4519-B614-C9F0694FDF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2139" r="18072" b="27020"/>
              <a:stretch/>
            </p:blipFill>
            <p:spPr>
              <a:xfrm>
                <a:off x="9086228" y="793439"/>
                <a:ext cx="435757" cy="445097"/>
              </a:xfrm>
              <a:prstGeom prst="rect">
                <a:avLst/>
              </a:prstGeom>
            </p:spPr>
          </p:pic>
          <p:sp>
            <p:nvSpPr>
              <p:cNvPr id="1178" name="TextBox 1177">
                <a:extLst>
                  <a:ext uri="{FF2B5EF4-FFF2-40B4-BE49-F238E27FC236}">
                    <a16:creationId xmlns:a16="http://schemas.microsoft.com/office/drawing/2014/main" id="{D7539125-2485-4C4E-8434-5029CDF5D90E}"/>
                  </a:ext>
                </a:extLst>
              </p:cNvPr>
              <p:cNvSpPr txBox="1"/>
              <p:nvPr/>
            </p:nvSpPr>
            <p:spPr>
              <a:xfrm>
                <a:off x="8894531" y="1199765"/>
                <a:ext cx="8191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Workspace</a:t>
                </a:r>
              </a:p>
            </p:txBody>
          </p:sp>
        </p:grpSp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015B9277-735F-4BDB-88FB-97631672B2F0}"/>
                </a:ext>
              </a:extLst>
            </p:cNvPr>
            <p:cNvGrpSpPr/>
            <p:nvPr/>
          </p:nvGrpSpPr>
          <p:grpSpPr>
            <a:xfrm>
              <a:off x="5614933" y="310990"/>
              <a:ext cx="706434" cy="476175"/>
              <a:chOff x="8510954" y="1157203"/>
              <a:chExt cx="706434" cy="476175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04C5E1DA-E3F6-4596-856E-659458C1F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98886" y="1157203"/>
                <a:ext cx="530571" cy="277634"/>
              </a:xfrm>
              <a:prstGeom prst="rect">
                <a:avLst/>
              </a:prstGeom>
            </p:spPr>
          </p:pic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920CC993-F63D-43D5-8BDE-3F0BE229551B}"/>
                  </a:ext>
                </a:extLst>
              </p:cNvPr>
              <p:cNvSpPr txBox="1"/>
              <p:nvPr/>
            </p:nvSpPr>
            <p:spPr>
              <a:xfrm>
                <a:off x="8510954" y="1433323"/>
                <a:ext cx="70643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Gateway</a:t>
                </a:r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CA4AC3DE-11EA-4CB4-95B6-208B90E8E993}"/>
                </a:ext>
              </a:extLst>
            </p:cNvPr>
            <p:cNvGrpSpPr/>
            <p:nvPr/>
          </p:nvGrpSpPr>
          <p:grpSpPr>
            <a:xfrm>
              <a:off x="6719408" y="276843"/>
              <a:ext cx="511679" cy="560318"/>
              <a:chOff x="6675741" y="282191"/>
              <a:chExt cx="511679" cy="560318"/>
            </a:xfrm>
          </p:grpSpPr>
          <p:grpSp>
            <p:nvGrpSpPr>
              <p:cNvPr id="1156" name="Group 1155">
                <a:extLst>
                  <a:ext uri="{FF2B5EF4-FFF2-40B4-BE49-F238E27FC236}">
                    <a16:creationId xmlns:a16="http://schemas.microsoft.com/office/drawing/2014/main" id="{F8B5A1DD-5D90-4BD2-BC4D-797E1FF51493}"/>
                  </a:ext>
                </a:extLst>
              </p:cNvPr>
              <p:cNvGrpSpPr/>
              <p:nvPr/>
            </p:nvGrpSpPr>
            <p:grpSpPr>
              <a:xfrm>
                <a:off x="6717156" y="282191"/>
                <a:ext cx="428849" cy="365760"/>
                <a:chOff x="1106488" y="409575"/>
                <a:chExt cx="7920037" cy="6805613"/>
              </a:xfrm>
            </p:grpSpPr>
            <p:sp>
              <p:nvSpPr>
                <p:cNvPr id="1158" name="Freeform 1">
                  <a:extLst>
                    <a:ext uri="{FF2B5EF4-FFF2-40B4-BE49-F238E27FC236}">
                      <a16:creationId xmlns:a16="http://schemas.microsoft.com/office/drawing/2014/main" id="{1D6EAF83-9061-47EA-AC20-675E693CC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409575"/>
                  <a:ext cx="7920037" cy="6805613"/>
                </a:xfrm>
                <a:custGeom>
                  <a:avLst/>
                  <a:gdLst>
                    <a:gd name="T0" fmla="*/ 20936 w 22000"/>
                    <a:gd name="T1" fmla="*/ 18905 h 18906"/>
                    <a:gd name="T2" fmla="*/ 20936 w 22000"/>
                    <a:gd name="T3" fmla="*/ 18905 h 18906"/>
                    <a:gd name="T4" fmla="*/ 1094 w 22000"/>
                    <a:gd name="T5" fmla="*/ 18905 h 18906"/>
                    <a:gd name="T6" fmla="*/ 0 w 22000"/>
                    <a:gd name="T7" fmla="*/ 17812 h 18906"/>
                    <a:gd name="T8" fmla="*/ 0 w 22000"/>
                    <a:gd name="T9" fmla="*/ 1094 h 18906"/>
                    <a:gd name="T10" fmla="*/ 1094 w 22000"/>
                    <a:gd name="T11" fmla="*/ 0 h 18906"/>
                    <a:gd name="T12" fmla="*/ 20936 w 22000"/>
                    <a:gd name="T13" fmla="*/ 0 h 18906"/>
                    <a:gd name="T14" fmla="*/ 21999 w 22000"/>
                    <a:gd name="T15" fmla="*/ 1094 h 18906"/>
                    <a:gd name="T16" fmla="*/ 21999 w 22000"/>
                    <a:gd name="T17" fmla="*/ 17812 h 18906"/>
                    <a:gd name="T18" fmla="*/ 20936 w 22000"/>
                    <a:gd name="T19" fmla="*/ 18905 h 18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00" h="18906">
                      <a:moveTo>
                        <a:pt x="20936" y="18905"/>
                      </a:moveTo>
                      <a:lnTo>
                        <a:pt x="20936" y="18905"/>
                      </a:lnTo>
                      <a:cubicBezTo>
                        <a:pt x="1094" y="18905"/>
                        <a:pt x="1094" y="18905"/>
                        <a:pt x="1094" y="18905"/>
                      </a:cubicBezTo>
                      <a:cubicBezTo>
                        <a:pt x="500" y="18905"/>
                        <a:pt x="0" y="18405"/>
                        <a:pt x="0" y="17812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469"/>
                        <a:pt x="500" y="0"/>
                        <a:pt x="1094" y="0"/>
                      </a:cubicBezTo>
                      <a:cubicBezTo>
                        <a:pt x="20936" y="0"/>
                        <a:pt x="20936" y="0"/>
                        <a:pt x="20936" y="0"/>
                      </a:cubicBezTo>
                      <a:cubicBezTo>
                        <a:pt x="21530" y="0"/>
                        <a:pt x="21999" y="469"/>
                        <a:pt x="21999" y="1094"/>
                      </a:cubicBezTo>
                      <a:cubicBezTo>
                        <a:pt x="21999" y="17812"/>
                        <a:pt x="21999" y="17812"/>
                        <a:pt x="21999" y="17812"/>
                      </a:cubicBezTo>
                      <a:cubicBezTo>
                        <a:pt x="21999" y="18405"/>
                        <a:pt x="21530" y="18905"/>
                        <a:pt x="20936" y="1890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9" name="Freeform 2">
                  <a:extLst>
                    <a:ext uri="{FF2B5EF4-FFF2-40B4-BE49-F238E27FC236}">
                      <a16:creationId xmlns:a16="http://schemas.microsoft.com/office/drawing/2014/main" id="{C7744ABA-95B4-45BC-85E5-BBAC9B6978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1973263"/>
                  <a:ext cx="6805613" cy="4679950"/>
                </a:xfrm>
                <a:custGeom>
                  <a:avLst/>
                  <a:gdLst>
                    <a:gd name="T0" fmla="*/ 0 w 18906"/>
                    <a:gd name="T1" fmla="*/ 12999 h 13000"/>
                    <a:gd name="T2" fmla="*/ 0 w 18906"/>
                    <a:gd name="T3" fmla="*/ 0 h 13000"/>
                    <a:gd name="T4" fmla="*/ 18905 w 18906"/>
                    <a:gd name="T5" fmla="*/ 0 h 13000"/>
                    <a:gd name="T6" fmla="*/ 18905 w 18906"/>
                    <a:gd name="T7" fmla="*/ 12999 h 13000"/>
                    <a:gd name="T8" fmla="*/ 0 w 18906"/>
                    <a:gd name="T9" fmla="*/ 12999 h 1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06" h="13000">
                      <a:moveTo>
                        <a:pt x="0" y="12999"/>
                      </a:moveTo>
                      <a:lnTo>
                        <a:pt x="0" y="0"/>
                      </a:lnTo>
                      <a:lnTo>
                        <a:pt x="18905" y="0"/>
                      </a:lnTo>
                      <a:lnTo>
                        <a:pt x="18905" y="12999"/>
                      </a:lnTo>
                      <a:lnTo>
                        <a:pt x="0" y="12999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0" name="Freeform 3">
                  <a:extLst>
                    <a:ext uri="{FF2B5EF4-FFF2-40B4-BE49-F238E27FC236}">
                      <a16:creationId xmlns:a16="http://schemas.microsoft.com/office/drawing/2014/main" id="{786A25D4-1383-461C-9CBA-881EC0872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9" y="1218"/>
                        <a:pt x="625" y="1218"/>
                      </a:cubicBezTo>
                      <a:cubicBezTo>
                        <a:pt x="282" y="1218"/>
                        <a:pt x="0" y="937"/>
                        <a:pt x="0" y="593"/>
                      </a:cubicBezTo>
                      <a:cubicBezTo>
                        <a:pt x="0" y="250"/>
                        <a:pt x="282" y="0"/>
                        <a:pt x="625" y="0"/>
                      </a:cubicBezTo>
                      <a:cubicBezTo>
                        <a:pt x="969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1" name="Freeform 4">
                  <a:extLst>
                    <a:ext uri="{FF2B5EF4-FFF2-40B4-BE49-F238E27FC236}">
                      <a16:creationId xmlns:a16="http://schemas.microsoft.com/office/drawing/2014/main" id="{09E7AC10-D5E1-4B8E-9D28-F15FE81CD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8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8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2" name="Freeform 5">
                  <a:extLst>
                    <a:ext uri="{FF2B5EF4-FFF2-40B4-BE49-F238E27FC236}">
                      <a16:creationId xmlns:a16="http://schemas.microsoft.com/office/drawing/2014/main" id="{7E9A670C-5CCF-4C60-98BE-85E0E99D4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738" y="971550"/>
                  <a:ext cx="439737" cy="438150"/>
                </a:xfrm>
                <a:custGeom>
                  <a:avLst/>
                  <a:gdLst>
                    <a:gd name="T0" fmla="*/ 1219 w 1220"/>
                    <a:gd name="T1" fmla="*/ 593 h 1219"/>
                    <a:gd name="T2" fmla="*/ 1219 w 1220"/>
                    <a:gd name="T3" fmla="*/ 593 h 1219"/>
                    <a:gd name="T4" fmla="*/ 625 w 1220"/>
                    <a:gd name="T5" fmla="*/ 1218 h 1219"/>
                    <a:gd name="T6" fmla="*/ 0 w 1220"/>
                    <a:gd name="T7" fmla="*/ 593 h 1219"/>
                    <a:gd name="T8" fmla="*/ 625 w 1220"/>
                    <a:gd name="T9" fmla="*/ 0 h 1219"/>
                    <a:gd name="T10" fmla="*/ 1219 w 1220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19">
                      <a:moveTo>
                        <a:pt x="1219" y="593"/>
                      </a:moveTo>
                      <a:lnTo>
                        <a:pt x="1219" y="593"/>
                      </a:lnTo>
                      <a:cubicBezTo>
                        <a:pt x="1219" y="937"/>
                        <a:pt x="969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9" y="0"/>
                        <a:pt x="1219" y="250"/>
                        <a:pt x="1219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3" name="Freeform 6">
                  <a:extLst>
                    <a:ext uri="{FF2B5EF4-FFF2-40B4-BE49-F238E27FC236}">
                      <a16:creationId xmlns:a16="http://schemas.microsoft.com/office/drawing/2014/main" id="{18D64098-3548-4C84-897E-964F816FA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8288" y="971550"/>
                  <a:ext cx="3127375" cy="327025"/>
                </a:xfrm>
                <a:custGeom>
                  <a:avLst/>
                  <a:gdLst>
                    <a:gd name="T0" fmla="*/ 469 w 8688"/>
                    <a:gd name="T1" fmla="*/ 906 h 907"/>
                    <a:gd name="T2" fmla="*/ 469 w 8688"/>
                    <a:gd name="T3" fmla="*/ 906 h 907"/>
                    <a:gd name="T4" fmla="*/ 8219 w 8688"/>
                    <a:gd name="T5" fmla="*/ 906 h 907"/>
                    <a:gd name="T6" fmla="*/ 8687 w 8688"/>
                    <a:gd name="T7" fmla="*/ 468 h 907"/>
                    <a:gd name="T8" fmla="*/ 8687 w 8688"/>
                    <a:gd name="T9" fmla="*/ 437 h 907"/>
                    <a:gd name="T10" fmla="*/ 8219 w 8688"/>
                    <a:gd name="T11" fmla="*/ 0 h 907"/>
                    <a:gd name="T12" fmla="*/ 469 w 8688"/>
                    <a:gd name="T13" fmla="*/ 0 h 907"/>
                    <a:gd name="T14" fmla="*/ 0 w 8688"/>
                    <a:gd name="T15" fmla="*/ 437 h 907"/>
                    <a:gd name="T16" fmla="*/ 0 w 8688"/>
                    <a:gd name="T17" fmla="*/ 468 h 907"/>
                    <a:gd name="T18" fmla="*/ 469 w 8688"/>
                    <a:gd name="T19" fmla="*/ 906 h 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88" h="907">
                      <a:moveTo>
                        <a:pt x="469" y="906"/>
                      </a:moveTo>
                      <a:lnTo>
                        <a:pt x="469" y="906"/>
                      </a:lnTo>
                      <a:cubicBezTo>
                        <a:pt x="8219" y="906"/>
                        <a:pt x="8219" y="906"/>
                        <a:pt x="8219" y="906"/>
                      </a:cubicBezTo>
                      <a:cubicBezTo>
                        <a:pt x="8469" y="906"/>
                        <a:pt x="8687" y="718"/>
                        <a:pt x="8687" y="468"/>
                      </a:cubicBezTo>
                      <a:cubicBezTo>
                        <a:pt x="8687" y="437"/>
                        <a:pt x="8687" y="437"/>
                        <a:pt x="8687" y="437"/>
                      </a:cubicBezTo>
                      <a:cubicBezTo>
                        <a:pt x="8687" y="187"/>
                        <a:pt x="8469" y="0"/>
                        <a:pt x="821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219" y="0"/>
                        <a:pt x="0" y="187"/>
                        <a:pt x="0" y="437"/>
                      </a:cubicBezTo>
                      <a:cubicBezTo>
                        <a:pt x="0" y="468"/>
                        <a:pt x="0" y="468"/>
                        <a:pt x="0" y="468"/>
                      </a:cubicBezTo>
                      <a:cubicBezTo>
                        <a:pt x="0" y="718"/>
                        <a:pt x="219" y="906"/>
                        <a:pt x="469" y="906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" name="Line 7">
                  <a:extLst>
                    <a:ext uri="{FF2B5EF4-FFF2-40B4-BE49-F238E27FC236}">
                      <a16:creationId xmlns:a16="http://schemas.microsoft.com/office/drawing/2014/main" id="{91379946-B000-4B40-91FC-BD6520208F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3727450"/>
                  <a:ext cx="1654175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5" name="Line 8">
                  <a:extLst>
                    <a:ext uri="{FF2B5EF4-FFF2-40B4-BE49-F238E27FC236}">
                      <a16:creationId xmlns:a16="http://schemas.microsoft.com/office/drawing/2014/main" id="{C19947E2-780E-472F-85D4-B09CE9E2F2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278313"/>
                  <a:ext cx="1103313" cy="1587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6" name="Line 9">
                  <a:extLst>
                    <a:ext uri="{FF2B5EF4-FFF2-40B4-BE49-F238E27FC236}">
                      <a16:creationId xmlns:a16="http://schemas.microsoft.com/office/drawing/2014/main" id="{FFC63F69-4594-4923-A0C6-681DFD671E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841875"/>
                  <a:ext cx="685800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7" name="Freeform 10">
                  <a:extLst>
                    <a:ext uri="{FF2B5EF4-FFF2-40B4-BE49-F238E27FC236}">
                      <a16:creationId xmlns:a16="http://schemas.microsoft.com/office/drawing/2014/main" id="{30AD37EB-EFAD-4FB6-AD2F-7EB407525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3614738"/>
                  <a:ext cx="214313" cy="225425"/>
                </a:xfrm>
                <a:custGeom>
                  <a:avLst/>
                  <a:gdLst>
                    <a:gd name="T0" fmla="*/ 593 w 594"/>
                    <a:gd name="T1" fmla="*/ 313 h 625"/>
                    <a:gd name="T2" fmla="*/ 593 w 594"/>
                    <a:gd name="T3" fmla="*/ 313 h 625"/>
                    <a:gd name="T4" fmla="*/ 281 w 594"/>
                    <a:gd name="T5" fmla="*/ 624 h 625"/>
                    <a:gd name="T6" fmla="*/ 0 w 594"/>
                    <a:gd name="T7" fmla="*/ 313 h 625"/>
                    <a:gd name="T8" fmla="*/ 281 w 594"/>
                    <a:gd name="T9" fmla="*/ 0 h 625"/>
                    <a:gd name="T10" fmla="*/ 593 w 594"/>
                    <a:gd name="T11" fmla="*/ 313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5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4"/>
                        <a:pt x="281" y="624"/>
                      </a:cubicBezTo>
                      <a:cubicBezTo>
                        <a:pt x="125" y="624"/>
                        <a:pt x="0" y="469"/>
                        <a:pt x="0" y="313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8" name="Freeform 11">
                  <a:extLst>
                    <a:ext uri="{FF2B5EF4-FFF2-40B4-BE49-F238E27FC236}">
                      <a16:creationId xmlns:a16="http://schemas.microsoft.com/office/drawing/2014/main" id="{018D69EC-88AC-47FC-B6C2-6F1BB1899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176713"/>
                  <a:ext cx="214313" cy="214312"/>
                </a:xfrm>
                <a:custGeom>
                  <a:avLst/>
                  <a:gdLst>
                    <a:gd name="T0" fmla="*/ 593 w 594"/>
                    <a:gd name="T1" fmla="*/ 281 h 595"/>
                    <a:gd name="T2" fmla="*/ 593 w 594"/>
                    <a:gd name="T3" fmla="*/ 281 h 595"/>
                    <a:gd name="T4" fmla="*/ 281 w 594"/>
                    <a:gd name="T5" fmla="*/ 594 h 595"/>
                    <a:gd name="T6" fmla="*/ 0 w 594"/>
                    <a:gd name="T7" fmla="*/ 281 h 595"/>
                    <a:gd name="T8" fmla="*/ 281 w 594"/>
                    <a:gd name="T9" fmla="*/ 0 h 595"/>
                    <a:gd name="T10" fmla="*/ 593 w 594"/>
                    <a:gd name="T11" fmla="*/ 281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595">
                      <a:moveTo>
                        <a:pt x="593" y="281"/>
                      </a:moveTo>
                      <a:lnTo>
                        <a:pt x="593" y="281"/>
                      </a:lnTo>
                      <a:cubicBezTo>
                        <a:pt x="593" y="469"/>
                        <a:pt x="468" y="594"/>
                        <a:pt x="281" y="594"/>
                      </a:cubicBezTo>
                      <a:cubicBezTo>
                        <a:pt x="125" y="594"/>
                        <a:pt x="0" y="469"/>
                        <a:pt x="0" y="281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28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9" name="Freeform 12">
                  <a:extLst>
                    <a:ext uri="{FF2B5EF4-FFF2-40B4-BE49-F238E27FC236}">
                      <a16:creationId xmlns:a16="http://schemas.microsoft.com/office/drawing/2014/main" id="{0CBF4EEC-8C77-4865-ABEA-C85AAC91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729163"/>
                  <a:ext cx="214313" cy="225425"/>
                </a:xfrm>
                <a:custGeom>
                  <a:avLst/>
                  <a:gdLst>
                    <a:gd name="T0" fmla="*/ 593 w 594"/>
                    <a:gd name="T1" fmla="*/ 313 h 626"/>
                    <a:gd name="T2" fmla="*/ 593 w 594"/>
                    <a:gd name="T3" fmla="*/ 313 h 626"/>
                    <a:gd name="T4" fmla="*/ 281 w 594"/>
                    <a:gd name="T5" fmla="*/ 625 h 626"/>
                    <a:gd name="T6" fmla="*/ 0 w 594"/>
                    <a:gd name="T7" fmla="*/ 313 h 626"/>
                    <a:gd name="T8" fmla="*/ 281 w 594"/>
                    <a:gd name="T9" fmla="*/ 0 h 626"/>
                    <a:gd name="T10" fmla="*/ 593 w 594"/>
                    <a:gd name="T11" fmla="*/ 313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6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5"/>
                        <a:pt x="281" y="625"/>
                      </a:cubicBezTo>
                      <a:cubicBezTo>
                        <a:pt x="125" y="625"/>
                        <a:pt x="0" y="469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468" y="0"/>
                        <a:pt x="593" y="156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0" name="Freeform 13">
                  <a:extLst>
                    <a:ext uri="{FF2B5EF4-FFF2-40B4-BE49-F238E27FC236}">
                      <a16:creationId xmlns:a16="http://schemas.microsoft.com/office/drawing/2014/main" id="{4369E599-FEAC-4FE7-996A-2398E6712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50212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1" name="Freeform 14">
                  <a:extLst>
                    <a:ext uri="{FF2B5EF4-FFF2-40B4-BE49-F238E27FC236}">
                      <a16:creationId xmlns:a16="http://schemas.microsoft.com/office/drawing/2014/main" id="{5DA2AE06-72D7-4880-B9BB-88E25FCCE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3113" y="3221038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2" name="Freeform 15">
                  <a:extLst>
                    <a:ext uri="{FF2B5EF4-FFF2-40B4-BE49-F238E27FC236}">
                      <a16:creationId xmlns:a16="http://schemas.microsoft.com/office/drawing/2014/main" id="{5CCC9801-6EB7-497A-97B3-980E7C76D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563" y="2862263"/>
                  <a:ext cx="1350962" cy="933450"/>
                </a:xfrm>
                <a:custGeom>
                  <a:avLst/>
                  <a:gdLst>
                    <a:gd name="T0" fmla="*/ 1156 w 3751"/>
                    <a:gd name="T1" fmla="*/ 31 h 2594"/>
                    <a:gd name="T2" fmla="*/ 1156 w 3751"/>
                    <a:gd name="T3" fmla="*/ 31 h 2594"/>
                    <a:gd name="T4" fmla="*/ 2656 w 3751"/>
                    <a:gd name="T5" fmla="*/ 281 h 2594"/>
                    <a:gd name="T6" fmla="*/ 3750 w 3751"/>
                    <a:gd name="T7" fmla="*/ 1000 h 2594"/>
                    <a:gd name="T8" fmla="*/ 2281 w 3751"/>
                    <a:gd name="T9" fmla="*/ 2593 h 2594"/>
                    <a:gd name="T10" fmla="*/ 1844 w 3751"/>
                    <a:gd name="T11" fmla="*/ 2312 h 2594"/>
                    <a:gd name="T12" fmla="*/ 750 w 3751"/>
                    <a:gd name="T13" fmla="*/ 2281 h 2594"/>
                    <a:gd name="T14" fmla="*/ 0 w 3751"/>
                    <a:gd name="T15" fmla="*/ 250 h 2594"/>
                    <a:gd name="T16" fmla="*/ 1156 w 3751"/>
                    <a:gd name="T17" fmla="*/ 31 h 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51" h="2594">
                      <a:moveTo>
                        <a:pt x="1156" y="31"/>
                      </a:moveTo>
                      <a:lnTo>
                        <a:pt x="1156" y="31"/>
                      </a:lnTo>
                      <a:cubicBezTo>
                        <a:pt x="1656" y="0"/>
                        <a:pt x="2156" y="93"/>
                        <a:pt x="2656" y="281"/>
                      </a:cubicBezTo>
                      <a:cubicBezTo>
                        <a:pt x="3062" y="468"/>
                        <a:pt x="3437" y="718"/>
                        <a:pt x="3750" y="1000"/>
                      </a:cubicBezTo>
                      <a:cubicBezTo>
                        <a:pt x="2281" y="2593"/>
                        <a:pt x="2281" y="2593"/>
                        <a:pt x="2281" y="2593"/>
                      </a:cubicBezTo>
                      <a:cubicBezTo>
                        <a:pt x="2156" y="2468"/>
                        <a:pt x="2000" y="2375"/>
                        <a:pt x="1844" y="2312"/>
                      </a:cubicBezTo>
                      <a:cubicBezTo>
                        <a:pt x="1469" y="2156"/>
                        <a:pt x="1094" y="2156"/>
                        <a:pt x="750" y="228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75" y="124"/>
                        <a:pt x="781" y="31"/>
                        <a:pt x="1156" y="3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3" name="Freeform 16">
                  <a:extLst>
                    <a:ext uri="{FF2B5EF4-FFF2-40B4-BE49-F238E27FC236}">
                      <a16:creationId xmlns:a16="http://schemas.microsoft.com/office/drawing/2014/main" id="{85E99CDB-9744-41FC-B942-84A225038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2951163"/>
                  <a:ext cx="2430462" cy="2654300"/>
                </a:xfrm>
                <a:custGeom>
                  <a:avLst/>
                  <a:gdLst>
                    <a:gd name="T0" fmla="*/ 3156 w 6751"/>
                    <a:gd name="T1" fmla="*/ 7155 h 7375"/>
                    <a:gd name="T2" fmla="*/ 3156 w 6751"/>
                    <a:gd name="T3" fmla="*/ 7155 h 7375"/>
                    <a:gd name="T4" fmla="*/ 2375 w 6751"/>
                    <a:gd name="T5" fmla="*/ 6936 h 7375"/>
                    <a:gd name="T6" fmla="*/ 281 w 6751"/>
                    <a:gd name="T7" fmla="*/ 4717 h 7375"/>
                    <a:gd name="T8" fmla="*/ 343 w 6751"/>
                    <a:gd name="T9" fmla="*/ 2093 h 7375"/>
                    <a:gd name="T10" fmla="*/ 2531 w 6751"/>
                    <a:gd name="T11" fmla="*/ 0 h 7375"/>
                    <a:gd name="T12" fmla="*/ 3281 w 6751"/>
                    <a:gd name="T13" fmla="*/ 2031 h 7375"/>
                    <a:gd name="T14" fmla="*/ 2343 w 6751"/>
                    <a:gd name="T15" fmla="*/ 2905 h 7375"/>
                    <a:gd name="T16" fmla="*/ 2343 w 6751"/>
                    <a:gd name="T17" fmla="*/ 3999 h 7375"/>
                    <a:gd name="T18" fmla="*/ 3187 w 6751"/>
                    <a:gd name="T19" fmla="*/ 4936 h 7375"/>
                    <a:gd name="T20" fmla="*/ 5000 w 6751"/>
                    <a:gd name="T21" fmla="*/ 4436 h 7375"/>
                    <a:gd name="T22" fmla="*/ 6750 w 6751"/>
                    <a:gd name="T23" fmla="*/ 5749 h 7375"/>
                    <a:gd name="T24" fmla="*/ 3156 w 6751"/>
                    <a:gd name="T25" fmla="*/ 7155 h 7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51" h="7375">
                      <a:moveTo>
                        <a:pt x="3156" y="7155"/>
                      </a:moveTo>
                      <a:lnTo>
                        <a:pt x="3156" y="7155"/>
                      </a:lnTo>
                      <a:cubicBezTo>
                        <a:pt x="2906" y="7124"/>
                        <a:pt x="2656" y="7030"/>
                        <a:pt x="2375" y="6936"/>
                      </a:cubicBezTo>
                      <a:cubicBezTo>
                        <a:pt x="1375" y="6530"/>
                        <a:pt x="625" y="5686"/>
                        <a:pt x="281" y="4717"/>
                      </a:cubicBezTo>
                      <a:cubicBezTo>
                        <a:pt x="0" y="3905"/>
                        <a:pt x="0" y="2967"/>
                        <a:pt x="343" y="2093"/>
                      </a:cubicBezTo>
                      <a:cubicBezTo>
                        <a:pt x="750" y="1062"/>
                        <a:pt x="1593" y="343"/>
                        <a:pt x="2531" y="0"/>
                      </a:cubicBezTo>
                      <a:cubicBezTo>
                        <a:pt x="3281" y="2031"/>
                        <a:pt x="3281" y="2031"/>
                        <a:pt x="3281" y="2031"/>
                      </a:cubicBezTo>
                      <a:cubicBezTo>
                        <a:pt x="2875" y="2187"/>
                        <a:pt x="2531" y="2467"/>
                        <a:pt x="2343" y="2905"/>
                      </a:cubicBezTo>
                      <a:cubicBezTo>
                        <a:pt x="2187" y="3280"/>
                        <a:pt x="2218" y="3655"/>
                        <a:pt x="2343" y="3999"/>
                      </a:cubicBezTo>
                      <a:cubicBezTo>
                        <a:pt x="2468" y="4405"/>
                        <a:pt x="2781" y="4749"/>
                        <a:pt x="3187" y="4936"/>
                      </a:cubicBezTo>
                      <a:cubicBezTo>
                        <a:pt x="3875" y="5186"/>
                        <a:pt x="4593" y="4967"/>
                        <a:pt x="5000" y="4436"/>
                      </a:cubicBezTo>
                      <a:cubicBezTo>
                        <a:pt x="6750" y="5749"/>
                        <a:pt x="6750" y="5749"/>
                        <a:pt x="6750" y="5749"/>
                      </a:cubicBezTo>
                      <a:cubicBezTo>
                        <a:pt x="5906" y="6842"/>
                        <a:pt x="4531" y="7374"/>
                        <a:pt x="3156" y="715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4" name="Line 17">
                  <a:extLst>
                    <a:ext uri="{FF2B5EF4-FFF2-40B4-BE49-F238E27FC236}">
                      <a16:creationId xmlns:a16="http://schemas.microsoft.com/office/drawing/2014/main" id="{DF709F9D-79F0-415A-B3FD-7CCAF1749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90813" y="4470400"/>
                  <a:ext cx="611187" cy="473075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F807EDBB-0C8A-4C8F-BDBC-E5510E8EAB2C}"/>
                  </a:ext>
                </a:extLst>
              </p:cNvPr>
              <p:cNvSpPr txBox="1"/>
              <p:nvPr/>
            </p:nvSpPr>
            <p:spPr>
              <a:xfrm>
                <a:off x="6675741" y="642454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Analytics</a:t>
                </a:r>
                <a:endParaRPr lang="en-US" dirty="0"/>
              </a:p>
            </p:txBody>
          </p:sp>
        </p:grpSp>
      </p:grp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ABCAC5A3-EB9D-4D3A-B4F3-3831C66E8E88}"/>
              </a:ext>
            </a:extLst>
          </p:cNvPr>
          <p:cNvGrpSpPr/>
          <p:nvPr/>
        </p:nvGrpSpPr>
        <p:grpSpPr>
          <a:xfrm>
            <a:off x="5806172" y="4917473"/>
            <a:ext cx="577082" cy="568503"/>
            <a:chOff x="8787810" y="3473156"/>
            <a:chExt cx="577082" cy="568503"/>
          </a:xfrm>
        </p:grpSpPr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1EE6ED15-CFD5-4AD5-992A-6692A1AEC049}"/>
                </a:ext>
              </a:extLst>
            </p:cNvPr>
            <p:cNvSpPr txBox="1"/>
            <p:nvPr/>
          </p:nvSpPr>
          <p:spPr>
            <a:xfrm>
              <a:off x="8787810" y="3795438"/>
              <a:ext cx="57708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 VPX</a:t>
              </a:r>
            </a:p>
          </p:txBody>
        </p:sp>
        <p:grpSp>
          <p:nvGrpSpPr>
            <p:cNvPr id="1193" name="Group 1192">
              <a:extLst>
                <a:ext uri="{FF2B5EF4-FFF2-40B4-BE49-F238E27FC236}">
                  <a16:creationId xmlns:a16="http://schemas.microsoft.com/office/drawing/2014/main" id="{C7AC5394-387E-40BF-BFA0-0EF291FE1F51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1194" name="Freeform 32">
                <a:extLst>
                  <a:ext uri="{FF2B5EF4-FFF2-40B4-BE49-F238E27FC236}">
                    <a16:creationId xmlns:a16="http://schemas.microsoft.com/office/drawing/2014/main" id="{CEEA16C0-CE2D-4B51-85E1-CF948D4F1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5" name="Freeform 33">
                <a:extLst>
                  <a:ext uri="{FF2B5EF4-FFF2-40B4-BE49-F238E27FC236}">
                    <a16:creationId xmlns:a16="http://schemas.microsoft.com/office/drawing/2014/main" id="{B8940E14-8C44-48BC-B8AC-28AF800E5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6" name="Freeform 34">
                <a:extLst>
                  <a:ext uri="{FF2B5EF4-FFF2-40B4-BE49-F238E27FC236}">
                    <a16:creationId xmlns:a16="http://schemas.microsoft.com/office/drawing/2014/main" id="{B9B5CAD3-D8A1-4AAF-A0DE-8EC276520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Freeform 35">
                <a:extLst>
                  <a:ext uri="{FF2B5EF4-FFF2-40B4-BE49-F238E27FC236}">
                    <a16:creationId xmlns:a16="http://schemas.microsoft.com/office/drawing/2014/main" id="{9D0D133D-C088-49C5-860A-68A8A3598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" name="Freeform 36">
                <a:extLst>
                  <a:ext uri="{FF2B5EF4-FFF2-40B4-BE49-F238E27FC236}">
                    <a16:creationId xmlns:a16="http://schemas.microsoft.com/office/drawing/2014/main" id="{E47FD938-C31C-4FF7-8AF9-D6784CC5E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9" name="Freeform 37">
                <a:extLst>
                  <a:ext uri="{FF2B5EF4-FFF2-40B4-BE49-F238E27FC236}">
                    <a16:creationId xmlns:a16="http://schemas.microsoft.com/office/drawing/2014/main" id="{20C86658-225A-47CE-8826-C1891E94C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0" name="Freeform 38">
                <a:extLst>
                  <a:ext uri="{FF2B5EF4-FFF2-40B4-BE49-F238E27FC236}">
                    <a16:creationId xmlns:a16="http://schemas.microsoft.com/office/drawing/2014/main" id="{C23C614A-EFDE-4FD6-9B88-1EE6EF97B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1" name="Freeform 39">
                <a:extLst>
                  <a:ext uri="{FF2B5EF4-FFF2-40B4-BE49-F238E27FC236}">
                    <a16:creationId xmlns:a16="http://schemas.microsoft.com/office/drawing/2014/main" id="{EEA0148A-3EA7-4217-A600-1CAEDF25F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2" name="Freeform 40">
                <a:extLst>
                  <a:ext uri="{FF2B5EF4-FFF2-40B4-BE49-F238E27FC236}">
                    <a16:creationId xmlns:a16="http://schemas.microsoft.com/office/drawing/2014/main" id="{8CCD8A1D-4965-4140-927A-C5B9EEA33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3" name="Freeform 41">
                <a:extLst>
                  <a:ext uri="{FF2B5EF4-FFF2-40B4-BE49-F238E27FC236}">
                    <a16:creationId xmlns:a16="http://schemas.microsoft.com/office/drawing/2014/main" id="{3FB4A6EB-2059-43CC-91A6-8DC9B19C9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4" name="Freeform 42">
                <a:extLst>
                  <a:ext uri="{FF2B5EF4-FFF2-40B4-BE49-F238E27FC236}">
                    <a16:creationId xmlns:a16="http://schemas.microsoft.com/office/drawing/2014/main" id="{4282EE4B-FCC2-480E-AF7A-3FC587E2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5" name="Freeform 43">
                <a:extLst>
                  <a:ext uri="{FF2B5EF4-FFF2-40B4-BE49-F238E27FC236}">
                    <a16:creationId xmlns:a16="http://schemas.microsoft.com/office/drawing/2014/main" id="{72CAD0E0-A0B5-494A-AE6D-7A99BD956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6" name="Freeform 44">
                <a:extLst>
                  <a:ext uri="{FF2B5EF4-FFF2-40B4-BE49-F238E27FC236}">
                    <a16:creationId xmlns:a16="http://schemas.microsoft.com/office/drawing/2014/main" id="{809BB122-08B3-4D4B-8F14-00B43B2AA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Freeform 45">
                <a:extLst>
                  <a:ext uri="{FF2B5EF4-FFF2-40B4-BE49-F238E27FC236}">
                    <a16:creationId xmlns:a16="http://schemas.microsoft.com/office/drawing/2014/main" id="{803F226F-D089-4A57-A468-909E0D30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" name="Freeform 46">
                <a:extLst>
                  <a:ext uri="{FF2B5EF4-FFF2-40B4-BE49-F238E27FC236}">
                    <a16:creationId xmlns:a16="http://schemas.microsoft.com/office/drawing/2014/main" id="{CF13C9B6-A791-4125-8D82-22CFA0BA6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09" name="Rectangle 1208">
            <a:extLst>
              <a:ext uri="{FF2B5EF4-FFF2-40B4-BE49-F238E27FC236}">
                <a16:creationId xmlns:a16="http://schemas.microsoft.com/office/drawing/2014/main" id="{607658AE-E52F-4E71-92AC-E1E554179366}"/>
              </a:ext>
            </a:extLst>
          </p:cNvPr>
          <p:cNvSpPr/>
          <p:nvPr/>
        </p:nvSpPr>
        <p:spPr>
          <a:xfrm>
            <a:off x="4828811" y="2633024"/>
            <a:ext cx="1705080" cy="34337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67A3A8C5-2C77-45C9-973C-5EAF56AAE234}"/>
              </a:ext>
            </a:extLst>
          </p:cNvPr>
          <p:cNvGrpSpPr/>
          <p:nvPr/>
        </p:nvGrpSpPr>
        <p:grpSpPr>
          <a:xfrm>
            <a:off x="6168515" y="2627686"/>
            <a:ext cx="424349" cy="200055"/>
            <a:chOff x="8721905" y="2501239"/>
            <a:chExt cx="424349" cy="200055"/>
          </a:xfrm>
        </p:grpSpPr>
        <p:pic>
          <p:nvPicPr>
            <p:cNvPr id="1211" name="Graphic 1210">
              <a:extLst>
                <a:ext uri="{FF2B5EF4-FFF2-40B4-BE49-F238E27FC236}">
                  <a16:creationId xmlns:a16="http://schemas.microsoft.com/office/drawing/2014/main" id="{3206C464-35A9-4DC7-9367-30D48C44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18CEF084-3718-4A9B-8E5F-790A41A958F7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9724F4AF-E0FC-40EF-AB6A-CF1AEC23E8F1}"/>
              </a:ext>
            </a:extLst>
          </p:cNvPr>
          <p:cNvGrpSpPr/>
          <p:nvPr/>
        </p:nvGrpSpPr>
        <p:grpSpPr>
          <a:xfrm>
            <a:off x="4904903" y="4938770"/>
            <a:ext cx="445635" cy="636645"/>
            <a:chOff x="10189927" y="3988608"/>
            <a:chExt cx="445635" cy="636645"/>
          </a:xfrm>
        </p:grpSpPr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FE16FA81-06B2-45CA-986C-DA67880888C5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1215" name="Group 1214">
              <a:extLst>
                <a:ext uri="{FF2B5EF4-FFF2-40B4-BE49-F238E27FC236}">
                  <a16:creationId xmlns:a16="http://schemas.microsoft.com/office/drawing/2014/main" id="{A328621D-DD2E-4E3A-8748-B8D1A6DE4A81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1216" name="Freeform 1">
                <a:extLst>
                  <a:ext uri="{FF2B5EF4-FFF2-40B4-BE49-F238E27FC236}">
                    <a16:creationId xmlns:a16="http://schemas.microsoft.com/office/drawing/2014/main" id="{122EC644-A0EE-413E-B8D2-E6634B46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7" name="Freeform 2">
                <a:extLst>
                  <a:ext uri="{FF2B5EF4-FFF2-40B4-BE49-F238E27FC236}">
                    <a16:creationId xmlns:a16="http://schemas.microsoft.com/office/drawing/2014/main" id="{A226F667-EA2A-4623-9696-8747FF353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8" name="Freeform 3">
                <a:extLst>
                  <a:ext uri="{FF2B5EF4-FFF2-40B4-BE49-F238E27FC236}">
                    <a16:creationId xmlns:a16="http://schemas.microsoft.com/office/drawing/2014/main" id="{EF612410-5617-45C8-AF12-09362A8C0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9" name="Freeform 4">
                <a:extLst>
                  <a:ext uri="{FF2B5EF4-FFF2-40B4-BE49-F238E27FC236}">
                    <a16:creationId xmlns:a16="http://schemas.microsoft.com/office/drawing/2014/main" id="{B61F9FC7-3B0F-42D8-9D35-D35E11FAD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0" name="Freeform 5">
                <a:extLst>
                  <a:ext uri="{FF2B5EF4-FFF2-40B4-BE49-F238E27FC236}">
                    <a16:creationId xmlns:a16="http://schemas.microsoft.com/office/drawing/2014/main" id="{31002639-4280-40BB-A092-519324E98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1" name="Freeform 6">
                <a:extLst>
                  <a:ext uri="{FF2B5EF4-FFF2-40B4-BE49-F238E27FC236}">
                    <a16:creationId xmlns:a16="http://schemas.microsoft.com/office/drawing/2014/main" id="{5C29A5E1-009E-4E93-AB0F-4F8434575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2" name="Freeform 7">
                <a:extLst>
                  <a:ext uri="{FF2B5EF4-FFF2-40B4-BE49-F238E27FC236}">
                    <a16:creationId xmlns:a16="http://schemas.microsoft.com/office/drawing/2014/main" id="{9E238C76-EA81-4125-92A0-0E480E067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3" name="Freeform 8">
                <a:extLst>
                  <a:ext uri="{FF2B5EF4-FFF2-40B4-BE49-F238E27FC236}">
                    <a16:creationId xmlns:a16="http://schemas.microsoft.com/office/drawing/2014/main" id="{B58BC084-81A0-4E32-89B4-A96E63362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4" name="Freeform 9">
                <a:extLst>
                  <a:ext uri="{FF2B5EF4-FFF2-40B4-BE49-F238E27FC236}">
                    <a16:creationId xmlns:a16="http://schemas.microsoft.com/office/drawing/2014/main" id="{A2013AE3-2A93-47D9-97CA-A233E9752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5" name="Freeform 10">
                <a:extLst>
                  <a:ext uri="{FF2B5EF4-FFF2-40B4-BE49-F238E27FC236}">
                    <a16:creationId xmlns:a16="http://schemas.microsoft.com/office/drawing/2014/main" id="{73E9E9F2-F3E8-437E-9C31-4A00D15D7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817673D5-4E11-4F10-B296-143F58A2DD77}"/>
              </a:ext>
            </a:extLst>
          </p:cNvPr>
          <p:cNvSpPr txBox="1"/>
          <p:nvPr/>
        </p:nvSpPr>
        <p:spPr>
          <a:xfrm rot="16200000">
            <a:off x="4337040" y="4731296"/>
            <a:ext cx="8595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Citrix Access Layer</a:t>
            </a:r>
          </a:p>
        </p:txBody>
      </p:sp>
      <p:grpSp>
        <p:nvGrpSpPr>
          <p:cNvPr id="1227" name="Group 1226">
            <a:extLst>
              <a:ext uri="{FF2B5EF4-FFF2-40B4-BE49-F238E27FC236}">
                <a16:creationId xmlns:a16="http://schemas.microsoft.com/office/drawing/2014/main" id="{19AE8F8F-A10E-4DE8-A240-C350C736F1D9}"/>
              </a:ext>
            </a:extLst>
          </p:cNvPr>
          <p:cNvGrpSpPr/>
          <p:nvPr/>
        </p:nvGrpSpPr>
        <p:grpSpPr>
          <a:xfrm>
            <a:off x="4844438" y="2620182"/>
            <a:ext cx="442983" cy="169277"/>
            <a:chOff x="9019314" y="3068909"/>
            <a:chExt cx="442983" cy="169277"/>
          </a:xfrm>
        </p:grpSpPr>
        <p:grpSp>
          <p:nvGrpSpPr>
            <p:cNvPr id="1228" name="Group 1227">
              <a:extLst>
                <a:ext uri="{FF2B5EF4-FFF2-40B4-BE49-F238E27FC236}">
                  <a16:creationId xmlns:a16="http://schemas.microsoft.com/office/drawing/2014/main" id="{F0FA30F6-0D31-44EB-8C2F-0BC190F933BA}"/>
                </a:ext>
              </a:extLst>
            </p:cNvPr>
            <p:cNvGrpSpPr/>
            <p:nvPr/>
          </p:nvGrpSpPr>
          <p:grpSpPr>
            <a:xfrm>
              <a:off x="9019314" y="3107827"/>
              <a:ext cx="91440" cy="91440"/>
              <a:chOff x="1343025" y="165102"/>
              <a:chExt cx="7472366" cy="7483473"/>
            </a:xfrm>
          </p:grpSpPr>
          <p:sp>
            <p:nvSpPr>
              <p:cNvPr id="1230" name="Freeform 1">
                <a:extLst>
                  <a:ext uri="{FF2B5EF4-FFF2-40B4-BE49-F238E27FC236}">
                    <a16:creationId xmlns:a16="http://schemas.microsoft.com/office/drawing/2014/main" id="{0908202D-0A48-4C40-AFA2-3C5F6BB87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063" y="4757738"/>
                <a:ext cx="2247900" cy="2247900"/>
              </a:xfrm>
              <a:custGeom>
                <a:avLst/>
                <a:gdLst>
                  <a:gd name="T0" fmla="*/ 787 w 6243"/>
                  <a:gd name="T1" fmla="*/ 6060 h 6243"/>
                  <a:gd name="T2" fmla="*/ 787 w 6243"/>
                  <a:gd name="T3" fmla="*/ 6060 h 6243"/>
                  <a:gd name="T4" fmla="*/ 181 w 6243"/>
                  <a:gd name="T5" fmla="*/ 6060 h 6243"/>
                  <a:gd name="T6" fmla="*/ 181 w 6243"/>
                  <a:gd name="T7" fmla="*/ 5454 h 6243"/>
                  <a:gd name="T8" fmla="*/ 5454 w 6243"/>
                  <a:gd name="T9" fmla="*/ 181 h 6243"/>
                  <a:gd name="T10" fmla="*/ 6060 w 6243"/>
                  <a:gd name="T11" fmla="*/ 181 h 6243"/>
                  <a:gd name="T12" fmla="*/ 6060 w 6243"/>
                  <a:gd name="T13" fmla="*/ 787 h 6243"/>
                  <a:gd name="T14" fmla="*/ 787 w 6243"/>
                  <a:gd name="T15" fmla="*/ 6060 h 6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3" h="6243">
                    <a:moveTo>
                      <a:pt x="787" y="6060"/>
                    </a:moveTo>
                    <a:lnTo>
                      <a:pt x="787" y="6060"/>
                    </a:lnTo>
                    <a:cubicBezTo>
                      <a:pt x="636" y="6242"/>
                      <a:pt x="364" y="6242"/>
                      <a:pt x="181" y="6060"/>
                    </a:cubicBezTo>
                    <a:cubicBezTo>
                      <a:pt x="0" y="5878"/>
                      <a:pt x="0" y="5606"/>
                      <a:pt x="181" y="5454"/>
                    </a:cubicBezTo>
                    <a:cubicBezTo>
                      <a:pt x="5454" y="181"/>
                      <a:pt x="5454" y="181"/>
                      <a:pt x="5454" y="181"/>
                    </a:cubicBezTo>
                    <a:cubicBezTo>
                      <a:pt x="5606" y="0"/>
                      <a:pt x="5909" y="0"/>
                      <a:pt x="6060" y="181"/>
                    </a:cubicBezTo>
                    <a:cubicBezTo>
                      <a:pt x="6242" y="334"/>
                      <a:pt x="6242" y="606"/>
                      <a:pt x="6060" y="787"/>
                    </a:cubicBezTo>
                    <a:lnTo>
                      <a:pt x="787" y="606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1" name="Freeform 2">
                <a:extLst>
                  <a:ext uri="{FF2B5EF4-FFF2-40B4-BE49-F238E27FC236}">
                    <a16:creationId xmlns:a16="http://schemas.microsoft.com/office/drawing/2014/main" id="{7B2CA1FB-A6B1-489F-937B-5F6BA9388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165102"/>
                <a:ext cx="7472366" cy="7483473"/>
              </a:xfrm>
              <a:custGeom>
                <a:avLst/>
                <a:gdLst>
                  <a:gd name="T0" fmla="*/ 11665 w 20757"/>
                  <a:gd name="T1" fmla="*/ 13513 h 20787"/>
                  <a:gd name="T2" fmla="*/ 11665 w 20757"/>
                  <a:gd name="T3" fmla="*/ 13513 h 20787"/>
                  <a:gd name="T4" fmla="*/ 13938 w 20757"/>
                  <a:gd name="T5" fmla="*/ 15786 h 20787"/>
                  <a:gd name="T6" fmla="*/ 14211 w 20757"/>
                  <a:gd name="T7" fmla="*/ 16786 h 20787"/>
                  <a:gd name="T8" fmla="*/ 15089 w 20757"/>
                  <a:gd name="T9" fmla="*/ 19725 h 20787"/>
                  <a:gd name="T10" fmla="*/ 17756 w 20757"/>
                  <a:gd name="T11" fmla="*/ 20665 h 20787"/>
                  <a:gd name="T12" fmla="*/ 17968 w 20757"/>
                  <a:gd name="T13" fmla="*/ 20089 h 20787"/>
                  <a:gd name="T14" fmla="*/ 16725 w 20757"/>
                  <a:gd name="T15" fmla="*/ 18847 h 20787"/>
                  <a:gd name="T16" fmla="*/ 16725 w 20757"/>
                  <a:gd name="T17" fmla="*/ 16726 h 20787"/>
                  <a:gd name="T18" fmla="*/ 16725 w 20757"/>
                  <a:gd name="T19" fmla="*/ 16726 h 20787"/>
                  <a:gd name="T20" fmla="*/ 18847 w 20757"/>
                  <a:gd name="T21" fmla="*/ 16726 h 20787"/>
                  <a:gd name="T22" fmla="*/ 20089 w 20757"/>
                  <a:gd name="T23" fmla="*/ 17968 h 20787"/>
                  <a:gd name="T24" fmla="*/ 20665 w 20757"/>
                  <a:gd name="T25" fmla="*/ 17756 h 20787"/>
                  <a:gd name="T26" fmla="*/ 19725 w 20757"/>
                  <a:gd name="T27" fmla="*/ 15119 h 20787"/>
                  <a:gd name="T28" fmla="*/ 16937 w 20757"/>
                  <a:gd name="T29" fmla="*/ 14211 h 20787"/>
                  <a:gd name="T30" fmla="*/ 15968 w 20757"/>
                  <a:gd name="T31" fmla="*/ 13907 h 20787"/>
                  <a:gd name="T32" fmla="*/ 6848 w 20757"/>
                  <a:gd name="T33" fmla="*/ 4787 h 20787"/>
                  <a:gd name="T34" fmla="*/ 6575 w 20757"/>
                  <a:gd name="T35" fmla="*/ 3818 h 20787"/>
                  <a:gd name="T36" fmla="*/ 5636 w 20757"/>
                  <a:gd name="T37" fmla="*/ 1030 h 20787"/>
                  <a:gd name="T38" fmla="*/ 2999 w 20757"/>
                  <a:gd name="T39" fmla="*/ 90 h 20787"/>
                  <a:gd name="T40" fmla="*/ 2788 w 20757"/>
                  <a:gd name="T41" fmla="*/ 666 h 20787"/>
                  <a:gd name="T42" fmla="*/ 4030 w 20757"/>
                  <a:gd name="T43" fmla="*/ 1940 h 20787"/>
                  <a:gd name="T44" fmla="*/ 4030 w 20757"/>
                  <a:gd name="T45" fmla="*/ 4060 h 20787"/>
                  <a:gd name="T46" fmla="*/ 4030 w 20757"/>
                  <a:gd name="T47" fmla="*/ 4060 h 20787"/>
                  <a:gd name="T48" fmla="*/ 1909 w 20757"/>
                  <a:gd name="T49" fmla="*/ 4060 h 20787"/>
                  <a:gd name="T50" fmla="*/ 666 w 20757"/>
                  <a:gd name="T51" fmla="*/ 2788 h 20787"/>
                  <a:gd name="T52" fmla="*/ 90 w 20757"/>
                  <a:gd name="T53" fmla="*/ 2999 h 20787"/>
                  <a:gd name="T54" fmla="*/ 1030 w 20757"/>
                  <a:gd name="T55" fmla="*/ 5666 h 20787"/>
                  <a:gd name="T56" fmla="*/ 3969 w 20757"/>
                  <a:gd name="T57" fmla="*/ 6545 h 20787"/>
                  <a:gd name="T58" fmla="*/ 4970 w 20757"/>
                  <a:gd name="T59" fmla="*/ 6818 h 20787"/>
                  <a:gd name="T60" fmla="*/ 11665 w 20757"/>
                  <a:gd name="T61" fmla="*/ 13513 h 20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757" h="20787">
                    <a:moveTo>
                      <a:pt x="11665" y="13513"/>
                    </a:moveTo>
                    <a:lnTo>
                      <a:pt x="11665" y="13513"/>
                    </a:lnTo>
                    <a:cubicBezTo>
                      <a:pt x="13938" y="15786"/>
                      <a:pt x="13938" y="15786"/>
                      <a:pt x="13938" y="15786"/>
                    </a:cubicBezTo>
                    <a:cubicBezTo>
                      <a:pt x="14181" y="16029"/>
                      <a:pt x="14271" y="16422"/>
                      <a:pt x="14211" y="16786"/>
                    </a:cubicBezTo>
                    <a:cubicBezTo>
                      <a:pt x="13998" y="17817"/>
                      <a:pt x="14302" y="18938"/>
                      <a:pt x="15089" y="19725"/>
                    </a:cubicBezTo>
                    <a:cubicBezTo>
                      <a:pt x="15816" y="20452"/>
                      <a:pt x="16816" y="20786"/>
                      <a:pt x="17756" y="20665"/>
                    </a:cubicBezTo>
                    <a:cubicBezTo>
                      <a:pt x="18028" y="20635"/>
                      <a:pt x="18180" y="20301"/>
                      <a:pt x="17968" y="20089"/>
                    </a:cubicBezTo>
                    <a:cubicBezTo>
                      <a:pt x="16725" y="18847"/>
                      <a:pt x="16725" y="18847"/>
                      <a:pt x="16725" y="18847"/>
                    </a:cubicBezTo>
                    <a:cubicBezTo>
                      <a:pt x="16120" y="18271"/>
                      <a:pt x="16120" y="17301"/>
                      <a:pt x="16725" y="16726"/>
                    </a:cubicBezTo>
                    <a:lnTo>
                      <a:pt x="16725" y="16726"/>
                    </a:lnTo>
                    <a:cubicBezTo>
                      <a:pt x="17301" y="16150"/>
                      <a:pt x="18241" y="16150"/>
                      <a:pt x="18847" y="16726"/>
                    </a:cubicBezTo>
                    <a:cubicBezTo>
                      <a:pt x="20089" y="17968"/>
                      <a:pt x="20089" y="17968"/>
                      <a:pt x="20089" y="17968"/>
                    </a:cubicBezTo>
                    <a:cubicBezTo>
                      <a:pt x="20301" y="18180"/>
                      <a:pt x="20635" y="18059"/>
                      <a:pt x="20665" y="17756"/>
                    </a:cubicBezTo>
                    <a:cubicBezTo>
                      <a:pt x="20756" y="16816"/>
                      <a:pt x="20452" y="15846"/>
                      <a:pt x="19725" y="15119"/>
                    </a:cubicBezTo>
                    <a:cubicBezTo>
                      <a:pt x="18968" y="14362"/>
                      <a:pt x="17907" y="14059"/>
                      <a:pt x="16937" y="14211"/>
                    </a:cubicBezTo>
                    <a:cubicBezTo>
                      <a:pt x="16574" y="14241"/>
                      <a:pt x="16241" y="14150"/>
                      <a:pt x="15968" y="13907"/>
                    </a:cubicBezTo>
                    <a:cubicBezTo>
                      <a:pt x="6848" y="4787"/>
                      <a:pt x="6848" y="4787"/>
                      <a:pt x="6848" y="4787"/>
                    </a:cubicBezTo>
                    <a:cubicBezTo>
                      <a:pt x="6606" y="4545"/>
                      <a:pt x="6514" y="4181"/>
                      <a:pt x="6575" y="3818"/>
                    </a:cubicBezTo>
                    <a:cubicBezTo>
                      <a:pt x="6727" y="2848"/>
                      <a:pt x="6393" y="1787"/>
                      <a:pt x="5636" y="1030"/>
                    </a:cubicBezTo>
                    <a:cubicBezTo>
                      <a:pt x="4909" y="303"/>
                      <a:pt x="3939" y="0"/>
                      <a:pt x="2999" y="90"/>
                    </a:cubicBezTo>
                    <a:cubicBezTo>
                      <a:pt x="2697" y="121"/>
                      <a:pt x="2576" y="485"/>
                      <a:pt x="2788" y="666"/>
                    </a:cubicBezTo>
                    <a:cubicBezTo>
                      <a:pt x="4030" y="1940"/>
                      <a:pt x="4030" y="1940"/>
                      <a:pt x="4030" y="1940"/>
                    </a:cubicBezTo>
                    <a:cubicBezTo>
                      <a:pt x="4606" y="2515"/>
                      <a:pt x="4606" y="3454"/>
                      <a:pt x="4030" y="4060"/>
                    </a:cubicBezTo>
                    <a:lnTo>
                      <a:pt x="4030" y="4060"/>
                    </a:lnTo>
                    <a:cubicBezTo>
                      <a:pt x="3454" y="4636"/>
                      <a:pt x="2484" y="4636"/>
                      <a:pt x="1909" y="4060"/>
                    </a:cubicBezTo>
                    <a:cubicBezTo>
                      <a:pt x="666" y="2788"/>
                      <a:pt x="666" y="2788"/>
                      <a:pt x="666" y="2788"/>
                    </a:cubicBezTo>
                    <a:cubicBezTo>
                      <a:pt x="454" y="2606"/>
                      <a:pt x="121" y="2727"/>
                      <a:pt x="90" y="2999"/>
                    </a:cubicBezTo>
                    <a:cubicBezTo>
                      <a:pt x="0" y="3939"/>
                      <a:pt x="303" y="4939"/>
                      <a:pt x="1030" y="5666"/>
                    </a:cubicBezTo>
                    <a:cubicBezTo>
                      <a:pt x="1818" y="6454"/>
                      <a:pt x="2939" y="6757"/>
                      <a:pt x="3969" y="6545"/>
                    </a:cubicBezTo>
                    <a:cubicBezTo>
                      <a:pt x="4333" y="6484"/>
                      <a:pt x="4727" y="6575"/>
                      <a:pt x="4970" y="6818"/>
                    </a:cubicBezTo>
                    <a:cubicBezTo>
                      <a:pt x="11665" y="13513"/>
                      <a:pt x="11665" y="13513"/>
                      <a:pt x="11665" y="1351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2" name="Freeform 3">
                <a:extLst>
                  <a:ext uri="{FF2B5EF4-FFF2-40B4-BE49-F238E27FC236}">
                    <a16:creationId xmlns:a16="http://schemas.microsoft.com/office/drawing/2014/main" id="{EBF0AB89-098A-4E1C-B2D7-372DFCF13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400" y="317500"/>
                <a:ext cx="3556000" cy="3557588"/>
              </a:xfrm>
              <a:custGeom>
                <a:avLst/>
                <a:gdLst>
                  <a:gd name="T0" fmla="*/ 1909 w 9879"/>
                  <a:gd name="T1" fmla="*/ 9879 h 9880"/>
                  <a:gd name="T2" fmla="*/ 1909 w 9879"/>
                  <a:gd name="T3" fmla="*/ 9879 h 9880"/>
                  <a:gd name="T4" fmla="*/ 7000 w 9879"/>
                  <a:gd name="T5" fmla="*/ 4788 h 9880"/>
                  <a:gd name="T6" fmla="*/ 7273 w 9879"/>
                  <a:gd name="T7" fmla="*/ 4636 h 9880"/>
                  <a:gd name="T8" fmla="*/ 8302 w 9879"/>
                  <a:gd name="T9" fmla="*/ 4302 h 9880"/>
                  <a:gd name="T10" fmla="*/ 8697 w 9879"/>
                  <a:gd name="T11" fmla="*/ 3970 h 9880"/>
                  <a:gd name="T12" fmla="*/ 9727 w 9879"/>
                  <a:gd name="T13" fmla="*/ 2212 h 9880"/>
                  <a:gd name="T14" fmla="*/ 9636 w 9879"/>
                  <a:gd name="T15" fmla="*/ 1363 h 9880"/>
                  <a:gd name="T16" fmla="*/ 8515 w 9879"/>
                  <a:gd name="T17" fmla="*/ 272 h 9880"/>
                  <a:gd name="T18" fmla="*/ 7666 w 9879"/>
                  <a:gd name="T19" fmla="*/ 151 h 9880"/>
                  <a:gd name="T20" fmla="*/ 5909 w 9879"/>
                  <a:gd name="T21" fmla="*/ 1212 h 9880"/>
                  <a:gd name="T22" fmla="*/ 5606 w 9879"/>
                  <a:gd name="T23" fmla="*/ 1576 h 9880"/>
                  <a:gd name="T24" fmla="*/ 5242 w 9879"/>
                  <a:gd name="T25" fmla="*/ 2636 h 9880"/>
                  <a:gd name="T26" fmla="*/ 5061 w 9879"/>
                  <a:gd name="T27" fmla="*/ 2909 h 9880"/>
                  <a:gd name="T28" fmla="*/ 0 w 9879"/>
                  <a:gd name="T29" fmla="*/ 7970 h 9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79" h="9880">
                    <a:moveTo>
                      <a:pt x="1909" y="9879"/>
                    </a:moveTo>
                    <a:lnTo>
                      <a:pt x="1909" y="9879"/>
                    </a:lnTo>
                    <a:cubicBezTo>
                      <a:pt x="7000" y="4788"/>
                      <a:pt x="7000" y="4788"/>
                      <a:pt x="7000" y="4788"/>
                    </a:cubicBezTo>
                    <a:cubicBezTo>
                      <a:pt x="7060" y="4727"/>
                      <a:pt x="7151" y="4667"/>
                      <a:pt x="7273" y="4636"/>
                    </a:cubicBezTo>
                    <a:cubicBezTo>
                      <a:pt x="8302" y="4302"/>
                      <a:pt x="8302" y="4302"/>
                      <a:pt x="8302" y="4302"/>
                    </a:cubicBezTo>
                    <a:cubicBezTo>
                      <a:pt x="8455" y="4242"/>
                      <a:pt x="8606" y="4121"/>
                      <a:pt x="8697" y="3970"/>
                    </a:cubicBezTo>
                    <a:cubicBezTo>
                      <a:pt x="9727" y="2212"/>
                      <a:pt x="9727" y="2212"/>
                      <a:pt x="9727" y="2212"/>
                    </a:cubicBezTo>
                    <a:cubicBezTo>
                      <a:pt x="9878" y="1939"/>
                      <a:pt x="9848" y="1576"/>
                      <a:pt x="9636" y="1363"/>
                    </a:cubicBezTo>
                    <a:cubicBezTo>
                      <a:pt x="8515" y="272"/>
                      <a:pt x="8515" y="272"/>
                      <a:pt x="8515" y="272"/>
                    </a:cubicBezTo>
                    <a:cubicBezTo>
                      <a:pt x="8302" y="30"/>
                      <a:pt x="7939" y="0"/>
                      <a:pt x="7666" y="151"/>
                    </a:cubicBezTo>
                    <a:cubicBezTo>
                      <a:pt x="5909" y="1212"/>
                      <a:pt x="5909" y="1212"/>
                      <a:pt x="5909" y="1212"/>
                    </a:cubicBezTo>
                    <a:cubicBezTo>
                      <a:pt x="5757" y="1272"/>
                      <a:pt x="5636" y="1424"/>
                      <a:pt x="5606" y="1576"/>
                    </a:cubicBezTo>
                    <a:cubicBezTo>
                      <a:pt x="5242" y="2636"/>
                      <a:pt x="5242" y="2636"/>
                      <a:pt x="5242" y="2636"/>
                    </a:cubicBezTo>
                    <a:cubicBezTo>
                      <a:pt x="5212" y="2728"/>
                      <a:pt x="5151" y="2849"/>
                      <a:pt x="5061" y="2909"/>
                    </a:cubicBezTo>
                    <a:cubicBezTo>
                      <a:pt x="0" y="7970"/>
                      <a:pt x="0" y="7970"/>
                      <a:pt x="0" y="797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3" name="Freeform 4">
                <a:extLst>
                  <a:ext uri="{FF2B5EF4-FFF2-40B4-BE49-F238E27FC236}">
                    <a16:creationId xmlns:a16="http://schemas.microsoft.com/office/drawing/2014/main" id="{45E21046-B8E6-4CAF-B748-C3607274D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3436938"/>
                <a:ext cx="4200525" cy="4200525"/>
              </a:xfrm>
              <a:custGeom>
                <a:avLst/>
                <a:gdLst>
                  <a:gd name="T0" fmla="*/ 7242 w 11666"/>
                  <a:gd name="T1" fmla="*/ 0 h 11666"/>
                  <a:gd name="T2" fmla="*/ 7242 w 11666"/>
                  <a:gd name="T3" fmla="*/ 0 h 11666"/>
                  <a:gd name="T4" fmla="*/ 1181 w 11666"/>
                  <a:gd name="T5" fmla="*/ 6059 h 11666"/>
                  <a:gd name="T6" fmla="*/ 1181 w 11666"/>
                  <a:gd name="T7" fmla="*/ 10392 h 11666"/>
                  <a:gd name="T8" fmla="*/ 1272 w 11666"/>
                  <a:gd name="T9" fmla="*/ 10483 h 11666"/>
                  <a:gd name="T10" fmla="*/ 5606 w 11666"/>
                  <a:gd name="T11" fmla="*/ 10483 h 11666"/>
                  <a:gd name="T12" fmla="*/ 11665 w 11666"/>
                  <a:gd name="T13" fmla="*/ 4422 h 1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66" h="11666">
                    <a:moveTo>
                      <a:pt x="7242" y="0"/>
                    </a:moveTo>
                    <a:lnTo>
                      <a:pt x="7242" y="0"/>
                    </a:lnTo>
                    <a:cubicBezTo>
                      <a:pt x="1181" y="6059"/>
                      <a:pt x="1181" y="6059"/>
                      <a:pt x="1181" y="6059"/>
                    </a:cubicBezTo>
                    <a:cubicBezTo>
                      <a:pt x="0" y="7240"/>
                      <a:pt x="0" y="9180"/>
                      <a:pt x="1181" y="10392"/>
                    </a:cubicBezTo>
                    <a:cubicBezTo>
                      <a:pt x="1272" y="10483"/>
                      <a:pt x="1272" y="10483"/>
                      <a:pt x="1272" y="10483"/>
                    </a:cubicBezTo>
                    <a:cubicBezTo>
                      <a:pt x="2484" y="11665"/>
                      <a:pt x="4424" y="11665"/>
                      <a:pt x="5606" y="10483"/>
                    </a:cubicBezTo>
                    <a:cubicBezTo>
                      <a:pt x="11665" y="4422"/>
                      <a:pt x="11665" y="4422"/>
                      <a:pt x="11665" y="4422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4" name="Freeform 5">
                <a:extLst>
                  <a:ext uri="{FF2B5EF4-FFF2-40B4-BE49-F238E27FC236}">
                    <a16:creationId xmlns:a16="http://schemas.microsoft.com/office/drawing/2014/main" id="{62EB67D6-E089-4A9D-BD3B-E64CA9CCC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850" y="4200525"/>
                <a:ext cx="2247900" cy="2247900"/>
              </a:xfrm>
              <a:custGeom>
                <a:avLst/>
                <a:gdLst>
                  <a:gd name="T0" fmla="*/ 789 w 6244"/>
                  <a:gd name="T1" fmla="*/ 6061 h 6244"/>
                  <a:gd name="T2" fmla="*/ 789 w 6244"/>
                  <a:gd name="T3" fmla="*/ 6061 h 6244"/>
                  <a:gd name="T4" fmla="*/ 183 w 6244"/>
                  <a:gd name="T5" fmla="*/ 6061 h 6244"/>
                  <a:gd name="T6" fmla="*/ 183 w 6244"/>
                  <a:gd name="T7" fmla="*/ 5455 h 6244"/>
                  <a:gd name="T8" fmla="*/ 5455 w 6244"/>
                  <a:gd name="T9" fmla="*/ 183 h 6244"/>
                  <a:gd name="T10" fmla="*/ 6061 w 6244"/>
                  <a:gd name="T11" fmla="*/ 183 h 6244"/>
                  <a:gd name="T12" fmla="*/ 6061 w 6244"/>
                  <a:gd name="T13" fmla="*/ 789 h 6244"/>
                  <a:gd name="T14" fmla="*/ 789 w 6244"/>
                  <a:gd name="T15" fmla="*/ 6061 h 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4" h="6244">
                    <a:moveTo>
                      <a:pt x="789" y="6061"/>
                    </a:moveTo>
                    <a:lnTo>
                      <a:pt x="789" y="6061"/>
                    </a:lnTo>
                    <a:cubicBezTo>
                      <a:pt x="636" y="6243"/>
                      <a:pt x="364" y="6243"/>
                      <a:pt x="183" y="6061"/>
                    </a:cubicBezTo>
                    <a:cubicBezTo>
                      <a:pt x="0" y="5910"/>
                      <a:pt x="0" y="5606"/>
                      <a:pt x="183" y="5455"/>
                    </a:cubicBezTo>
                    <a:cubicBezTo>
                      <a:pt x="5455" y="183"/>
                      <a:pt x="5455" y="183"/>
                      <a:pt x="5455" y="183"/>
                    </a:cubicBezTo>
                    <a:cubicBezTo>
                      <a:pt x="5637" y="0"/>
                      <a:pt x="5909" y="0"/>
                      <a:pt x="6061" y="183"/>
                    </a:cubicBezTo>
                    <a:cubicBezTo>
                      <a:pt x="6243" y="364"/>
                      <a:pt x="6243" y="637"/>
                      <a:pt x="6061" y="789"/>
                    </a:cubicBezTo>
                    <a:lnTo>
                      <a:pt x="789" y="6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72452D3D-CBD6-47CB-99A2-12FF396341F0}"/>
                </a:ext>
              </a:extLst>
            </p:cNvPr>
            <p:cNvSpPr txBox="1"/>
            <p:nvPr/>
          </p:nvSpPr>
          <p:spPr>
            <a:xfrm>
              <a:off x="9054813" y="3068909"/>
              <a:ext cx="40748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Optional</a:t>
              </a:r>
              <a:endParaRPr lang="en-US" dirty="0"/>
            </a:p>
          </p:txBody>
        </p:sp>
      </p:grpSp>
      <p:grpSp>
        <p:nvGrpSpPr>
          <p:cNvPr id="1235" name="Group 1234">
            <a:extLst>
              <a:ext uri="{FF2B5EF4-FFF2-40B4-BE49-F238E27FC236}">
                <a16:creationId xmlns:a16="http://schemas.microsoft.com/office/drawing/2014/main" id="{CEF4EEC6-EB25-414E-BDFA-69FAED6A5AE2}"/>
              </a:ext>
            </a:extLst>
          </p:cNvPr>
          <p:cNvGrpSpPr/>
          <p:nvPr/>
        </p:nvGrpSpPr>
        <p:grpSpPr>
          <a:xfrm>
            <a:off x="796449" y="2684807"/>
            <a:ext cx="842042" cy="3312720"/>
            <a:chOff x="796449" y="2684807"/>
            <a:chExt cx="842042" cy="3312720"/>
          </a:xfrm>
        </p:grpSpPr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0D839585-2DA9-4FCC-8083-BDB53235E574}"/>
                </a:ext>
              </a:extLst>
            </p:cNvPr>
            <p:cNvSpPr/>
            <p:nvPr/>
          </p:nvSpPr>
          <p:spPr>
            <a:xfrm>
              <a:off x="871040" y="2701877"/>
              <a:ext cx="692860" cy="3295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4571F095-32BF-44BC-B763-062E2B7F30B8}"/>
                </a:ext>
              </a:extLst>
            </p:cNvPr>
            <p:cNvGrpSpPr/>
            <p:nvPr/>
          </p:nvGrpSpPr>
          <p:grpSpPr>
            <a:xfrm>
              <a:off x="888884" y="4836196"/>
              <a:ext cx="649890" cy="821916"/>
              <a:chOff x="8655051" y="3154581"/>
              <a:chExt cx="649890" cy="821916"/>
            </a:xfrm>
          </p:grpSpPr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A141A80-3D13-4F63-AC4E-DB27C53F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797116" y="3154581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250" name="TextBox 1249">
                <a:extLst>
                  <a:ext uri="{FF2B5EF4-FFF2-40B4-BE49-F238E27FC236}">
                    <a16:creationId xmlns:a16="http://schemas.microsoft.com/office/drawing/2014/main" id="{047F1FDB-1140-4363-B449-500EF52FF7C1}"/>
                  </a:ext>
                </a:extLst>
              </p:cNvPr>
              <p:cNvSpPr txBox="1"/>
              <p:nvPr/>
            </p:nvSpPr>
            <p:spPr>
              <a:xfrm>
                <a:off x="8655051" y="3514832"/>
                <a:ext cx="649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File System</a:t>
                </a:r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25A25ABC-5DEB-40B3-99C2-927C78CF160E}"/>
                </a:ext>
              </a:extLst>
            </p:cNvPr>
            <p:cNvGrpSpPr/>
            <p:nvPr/>
          </p:nvGrpSpPr>
          <p:grpSpPr>
            <a:xfrm>
              <a:off x="796449" y="3156036"/>
              <a:ext cx="842042" cy="831158"/>
              <a:chOff x="8502650" y="2272107"/>
              <a:chExt cx="842042" cy="831158"/>
            </a:xfrm>
          </p:grpSpPr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10BE70BD-E0FA-4D1A-861B-8B321424C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40791" y="2272107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248" name="TextBox 1247">
                <a:extLst>
                  <a:ext uri="{FF2B5EF4-FFF2-40B4-BE49-F238E27FC236}">
                    <a16:creationId xmlns:a16="http://schemas.microsoft.com/office/drawing/2014/main" id="{2779D9C8-AFCD-4FD9-8448-C1904EBCC6F9}"/>
                  </a:ext>
                </a:extLst>
              </p:cNvPr>
              <p:cNvSpPr txBox="1"/>
              <p:nvPr/>
            </p:nvSpPr>
            <p:spPr>
              <a:xfrm>
                <a:off x="8502650" y="2641600"/>
                <a:ext cx="842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Active Directory</a:t>
                </a:r>
              </a:p>
            </p:txBody>
          </p:sp>
        </p:grpSp>
        <p:grpSp>
          <p:nvGrpSpPr>
            <p:cNvPr id="1239" name="Group 1238">
              <a:extLst>
                <a:ext uri="{FF2B5EF4-FFF2-40B4-BE49-F238E27FC236}">
                  <a16:creationId xmlns:a16="http://schemas.microsoft.com/office/drawing/2014/main" id="{9D349CA5-6C7C-49DC-8F8F-4669265AF7DA}"/>
                </a:ext>
              </a:extLst>
            </p:cNvPr>
            <p:cNvGrpSpPr/>
            <p:nvPr/>
          </p:nvGrpSpPr>
          <p:grpSpPr>
            <a:xfrm>
              <a:off x="900729" y="2684807"/>
              <a:ext cx="442983" cy="169277"/>
              <a:chOff x="9019314" y="3068909"/>
              <a:chExt cx="442983" cy="169277"/>
            </a:xfrm>
          </p:grpSpPr>
          <p:grpSp>
            <p:nvGrpSpPr>
              <p:cNvPr id="1240" name="Group 1239">
                <a:extLst>
                  <a:ext uri="{FF2B5EF4-FFF2-40B4-BE49-F238E27FC236}">
                    <a16:creationId xmlns:a16="http://schemas.microsoft.com/office/drawing/2014/main" id="{CF8DB284-FDE2-441A-A45E-9802E39FF135}"/>
                  </a:ext>
                </a:extLst>
              </p:cNvPr>
              <p:cNvGrpSpPr/>
              <p:nvPr/>
            </p:nvGrpSpPr>
            <p:grpSpPr>
              <a:xfrm>
                <a:off x="9019314" y="3107827"/>
                <a:ext cx="91440" cy="91440"/>
                <a:chOff x="1343025" y="165102"/>
                <a:chExt cx="7472366" cy="7483473"/>
              </a:xfrm>
            </p:grpSpPr>
            <p:sp>
              <p:nvSpPr>
                <p:cNvPr id="1242" name="Freeform 1">
                  <a:extLst>
                    <a:ext uri="{FF2B5EF4-FFF2-40B4-BE49-F238E27FC236}">
                      <a16:creationId xmlns:a16="http://schemas.microsoft.com/office/drawing/2014/main" id="{E8DEF039-E3C6-4EA0-91C1-180A03E81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063" y="4757738"/>
                  <a:ext cx="2247900" cy="2247900"/>
                </a:xfrm>
                <a:custGeom>
                  <a:avLst/>
                  <a:gdLst>
                    <a:gd name="T0" fmla="*/ 787 w 6243"/>
                    <a:gd name="T1" fmla="*/ 6060 h 6243"/>
                    <a:gd name="T2" fmla="*/ 787 w 6243"/>
                    <a:gd name="T3" fmla="*/ 6060 h 6243"/>
                    <a:gd name="T4" fmla="*/ 181 w 6243"/>
                    <a:gd name="T5" fmla="*/ 6060 h 6243"/>
                    <a:gd name="T6" fmla="*/ 181 w 6243"/>
                    <a:gd name="T7" fmla="*/ 5454 h 6243"/>
                    <a:gd name="T8" fmla="*/ 5454 w 6243"/>
                    <a:gd name="T9" fmla="*/ 181 h 6243"/>
                    <a:gd name="T10" fmla="*/ 6060 w 6243"/>
                    <a:gd name="T11" fmla="*/ 181 h 6243"/>
                    <a:gd name="T12" fmla="*/ 6060 w 6243"/>
                    <a:gd name="T13" fmla="*/ 787 h 6243"/>
                    <a:gd name="T14" fmla="*/ 787 w 6243"/>
                    <a:gd name="T15" fmla="*/ 6060 h 6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3" h="6243">
                      <a:moveTo>
                        <a:pt x="787" y="6060"/>
                      </a:moveTo>
                      <a:lnTo>
                        <a:pt x="787" y="6060"/>
                      </a:lnTo>
                      <a:cubicBezTo>
                        <a:pt x="636" y="6242"/>
                        <a:pt x="364" y="6242"/>
                        <a:pt x="181" y="6060"/>
                      </a:cubicBezTo>
                      <a:cubicBezTo>
                        <a:pt x="0" y="5878"/>
                        <a:pt x="0" y="5606"/>
                        <a:pt x="181" y="5454"/>
                      </a:cubicBezTo>
                      <a:cubicBezTo>
                        <a:pt x="5454" y="181"/>
                        <a:pt x="5454" y="181"/>
                        <a:pt x="5454" y="181"/>
                      </a:cubicBezTo>
                      <a:cubicBezTo>
                        <a:pt x="5606" y="0"/>
                        <a:pt x="5909" y="0"/>
                        <a:pt x="6060" y="181"/>
                      </a:cubicBezTo>
                      <a:cubicBezTo>
                        <a:pt x="6242" y="334"/>
                        <a:pt x="6242" y="606"/>
                        <a:pt x="6060" y="787"/>
                      </a:cubicBezTo>
                      <a:lnTo>
                        <a:pt x="787" y="606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3" name="Freeform 2">
                  <a:extLst>
                    <a:ext uri="{FF2B5EF4-FFF2-40B4-BE49-F238E27FC236}">
                      <a16:creationId xmlns:a16="http://schemas.microsoft.com/office/drawing/2014/main" id="{8E402BB8-C66C-404E-B717-F77D4B113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165102"/>
                  <a:ext cx="7472366" cy="7483473"/>
                </a:xfrm>
                <a:custGeom>
                  <a:avLst/>
                  <a:gdLst>
                    <a:gd name="T0" fmla="*/ 11665 w 20757"/>
                    <a:gd name="T1" fmla="*/ 13513 h 20787"/>
                    <a:gd name="T2" fmla="*/ 11665 w 20757"/>
                    <a:gd name="T3" fmla="*/ 13513 h 20787"/>
                    <a:gd name="T4" fmla="*/ 13938 w 20757"/>
                    <a:gd name="T5" fmla="*/ 15786 h 20787"/>
                    <a:gd name="T6" fmla="*/ 14211 w 20757"/>
                    <a:gd name="T7" fmla="*/ 16786 h 20787"/>
                    <a:gd name="T8" fmla="*/ 15089 w 20757"/>
                    <a:gd name="T9" fmla="*/ 19725 h 20787"/>
                    <a:gd name="T10" fmla="*/ 17756 w 20757"/>
                    <a:gd name="T11" fmla="*/ 20665 h 20787"/>
                    <a:gd name="T12" fmla="*/ 17968 w 20757"/>
                    <a:gd name="T13" fmla="*/ 20089 h 20787"/>
                    <a:gd name="T14" fmla="*/ 16725 w 20757"/>
                    <a:gd name="T15" fmla="*/ 18847 h 20787"/>
                    <a:gd name="T16" fmla="*/ 16725 w 20757"/>
                    <a:gd name="T17" fmla="*/ 16726 h 20787"/>
                    <a:gd name="T18" fmla="*/ 16725 w 20757"/>
                    <a:gd name="T19" fmla="*/ 16726 h 20787"/>
                    <a:gd name="T20" fmla="*/ 18847 w 20757"/>
                    <a:gd name="T21" fmla="*/ 16726 h 20787"/>
                    <a:gd name="T22" fmla="*/ 20089 w 20757"/>
                    <a:gd name="T23" fmla="*/ 17968 h 20787"/>
                    <a:gd name="T24" fmla="*/ 20665 w 20757"/>
                    <a:gd name="T25" fmla="*/ 17756 h 20787"/>
                    <a:gd name="T26" fmla="*/ 19725 w 20757"/>
                    <a:gd name="T27" fmla="*/ 15119 h 20787"/>
                    <a:gd name="T28" fmla="*/ 16937 w 20757"/>
                    <a:gd name="T29" fmla="*/ 14211 h 20787"/>
                    <a:gd name="T30" fmla="*/ 15968 w 20757"/>
                    <a:gd name="T31" fmla="*/ 13907 h 20787"/>
                    <a:gd name="T32" fmla="*/ 6848 w 20757"/>
                    <a:gd name="T33" fmla="*/ 4787 h 20787"/>
                    <a:gd name="T34" fmla="*/ 6575 w 20757"/>
                    <a:gd name="T35" fmla="*/ 3818 h 20787"/>
                    <a:gd name="T36" fmla="*/ 5636 w 20757"/>
                    <a:gd name="T37" fmla="*/ 1030 h 20787"/>
                    <a:gd name="T38" fmla="*/ 2999 w 20757"/>
                    <a:gd name="T39" fmla="*/ 90 h 20787"/>
                    <a:gd name="T40" fmla="*/ 2788 w 20757"/>
                    <a:gd name="T41" fmla="*/ 666 h 20787"/>
                    <a:gd name="T42" fmla="*/ 4030 w 20757"/>
                    <a:gd name="T43" fmla="*/ 1940 h 20787"/>
                    <a:gd name="T44" fmla="*/ 4030 w 20757"/>
                    <a:gd name="T45" fmla="*/ 4060 h 20787"/>
                    <a:gd name="T46" fmla="*/ 4030 w 20757"/>
                    <a:gd name="T47" fmla="*/ 4060 h 20787"/>
                    <a:gd name="T48" fmla="*/ 1909 w 20757"/>
                    <a:gd name="T49" fmla="*/ 4060 h 20787"/>
                    <a:gd name="T50" fmla="*/ 666 w 20757"/>
                    <a:gd name="T51" fmla="*/ 2788 h 20787"/>
                    <a:gd name="T52" fmla="*/ 90 w 20757"/>
                    <a:gd name="T53" fmla="*/ 2999 h 20787"/>
                    <a:gd name="T54" fmla="*/ 1030 w 20757"/>
                    <a:gd name="T55" fmla="*/ 5666 h 20787"/>
                    <a:gd name="T56" fmla="*/ 3969 w 20757"/>
                    <a:gd name="T57" fmla="*/ 6545 h 20787"/>
                    <a:gd name="T58" fmla="*/ 4970 w 20757"/>
                    <a:gd name="T59" fmla="*/ 6818 h 20787"/>
                    <a:gd name="T60" fmla="*/ 11665 w 20757"/>
                    <a:gd name="T61" fmla="*/ 13513 h 20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757" h="20787">
                      <a:moveTo>
                        <a:pt x="11665" y="13513"/>
                      </a:moveTo>
                      <a:lnTo>
                        <a:pt x="11665" y="13513"/>
                      </a:lnTo>
                      <a:cubicBezTo>
                        <a:pt x="13938" y="15786"/>
                        <a:pt x="13938" y="15786"/>
                        <a:pt x="13938" y="15786"/>
                      </a:cubicBezTo>
                      <a:cubicBezTo>
                        <a:pt x="14181" y="16029"/>
                        <a:pt x="14271" y="16422"/>
                        <a:pt x="14211" y="16786"/>
                      </a:cubicBezTo>
                      <a:cubicBezTo>
                        <a:pt x="13998" y="17817"/>
                        <a:pt x="14302" y="18938"/>
                        <a:pt x="15089" y="19725"/>
                      </a:cubicBezTo>
                      <a:cubicBezTo>
                        <a:pt x="15816" y="20452"/>
                        <a:pt x="16816" y="20786"/>
                        <a:pt x="17756" y="20665"/>
                      </a:cubicBezTo>
                      <a:cubicBezTo>
                        <a:pt x="18028" y="20635"/>
                        <a:pt x="18180" y="20301"/>
                        <a:pt x="17968" y="20089"/>
                      </a:cubicBezTo>
                      <a:cubicBezTo>
                        <a:pt x="16725" y="18847"/>
                        <a:pt x="16725" y="18847"/>
                        <a:pt x="16725" y="18847"/>
                      </a:cubicBezTo>
                      <a:cubicBezTo>
                        <a:pt x="16120" y="18271"/>
                        <a:pt x="16120" y="17301"/>
                        <a:pt x="16725" y="16726"/>
                      </a:cubicBezTo>
                      <a:lnTo>
                        <a:pt x="16725" y="16726"/>
                      </a:lnTo>
                      <a:cubicBezTo>
                        <a:pt x="17301" y="16150"/>
                        <a:pt x="18241" y="16150"/>
                        <a:pt x="18847" y="16726"/>
                      </a:cubicBezTo>
                      <a:cubicBezTo>
                        <a:pt x="20089" y="17968"/>
                        <a:pt x="20089" y="17968"/>
                        <a:pt x="20089" y="17968"/>
                      </a:cubicBezTo>
                      <a:cubicBezTo>
                        <a:pt x="20301" y="18180"/>
                        <a:pt x="20635" y="18059"/>
                        <a:pt x="20665" y="17756"/>
                      </a:cubicBezTo>
                      <a:cubicBezTo>
                        <a:pt x="20756" y="16816"/>
                        <a:pt x="20452" y="15846"/>
                        <a:pt x="19725" y="15119"/>
                      </a:cubicBezTo>
                      <a:cubicBezTo>
                        <a:pt x="18968" y="14362"/>
                        <a:pt x="17907" y="14059"/>
                        <a:pt x="16937" y="14211"/>
                      </a:cubicBezTo>
                      <a:cubicBezTo>
                        <a:pt x="16574" y="14241"/>
                        <a:pt x="16241" y="14150"/>
                        <a:pt x="15968" y="13907"/>
                      </a:cubicBezTo>
                      <a:cubicBezTo>
                        <a:pt x="6848" y="4787"/>
                        <a:pt x="6848" y="4787"/>
                        <a:pt x="6848" y="4787"/>
                      </a:cubicBezTo>
                      <a:cubicBezTo>
                        <a:pt x="6606" y="4545"/>
                        <a:pt x="6514" y="4181"/>
                        <a:pt x="6575" y="3818"/>
                      </a:cubicBezTo>
                      <a:cubicBezTo>
                        <a:pt x="6727" y="2848"/>
                        <a:pt x="6393" y="1787"/>
                        <a:pt x="5636" y="1030"/>
                      </a:cubicBezTo>
                      <a:cubicBezTo>
                        <a:pt x="4909" y="303"/>
                        <a:pt x="3939" y="0"/>
                        <a:pt x="2999" y="90"/>
                      </a:cubicBezTo>
                      <a:cubicBezTo>
                        <a:pt x="2697" y="121"/>
                        <a:pt x="2576" y="485"/>
                        <a:pt x="2788" y="666"/>
                      </a:cubicBezTo>
                      <a:cubicBezTo>
                        <a:pt x="4030" y="1940"/>
                        <a:pt x="4030" y="1940"/>
                        <a:pt x="4030" y="1940"/>
                      </a:cubicBezTo>
                      <a:cubicBezTo>
                        <a:pt x="4606" y="2515"/>
                        <a:pt x="4606" y="3454"/>
                        <a:pt x="4030" y="4060"/>
                      </a:cubicBezTo>
                      <a:lnTo>
                        <a:pt x="4030" y="4060"/>
                      </a:lnTo>
                      <a:cubicBezTo>
                        <a:pt x="3454" y="4636"/>
                        <a:pt x="2484" y="4636"/>
                        <a:pt x="1909" y="4060"/>
                      </a:cubicBezTo>
                      <a:cubicBezTo>
                        <a:pt x="666" y="2788"/>
                        <a:pt x="666" y="2788"/>
                        <a:pt x="666" y="2788"/>
                      </a:cubicBezTo>
                      <a:cubicBezTo>
                        <a:pt x="454" y="2606"/>
                        <a:pt x="121" y="2727"/>
                        <a:pt x="90" y="2999"/>
                      </a:cubicBezTo>
                      <a:cubicBezTo>
                        <a:pt x="0" y="3939"/>
                        <a:pt x="303" y="4939"/>
                        <a:pt x="1030" y="5666"/>
                      </a:cubicBezTo>
                      <a:cubicBezTo>
                        <a:pt x="1818" y="6454"/>
                        <a:pt x="2939" y="6757"/>
                        <a:pt x="3969" y="6545"/>
                      </a:cubicBezTo>
                      <a:cubicBezTo>
                        <a:pt x="4333" y="6484"/>
                        <a:pt x="4727" y="6575"/>
                        <a:pt x="4970" y="6818"/>
                      </a:cubicBezTo>
                      <a:cubicBezTo>
                        <a:pt x="11665" y="13513"/>
                        <a:pt x="11665" y="13513"/>
                        <a:pt x="11665" y="1351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4" name="Freeform 3">
                  <a:extLst>
                    <a:ext uri="{FF2B5EF4-FFF2-40B4-BE49-F238E27FC236}">
                      <a16:creationId xmlns:a16="http://schemas.microsoft.com/office/drawing/2014/main" id="{096B264F-6E0D-4111-B9D3-DF9461765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5400" y="317500"/>
                  <a:ext cx="3556000" cy="3557588"/>
                </a:xfrm>
                <a:custGeom>
                  <a:avLst/>
                  <a:gdLst>
                    <a:gd name="T0" fmla="*/ 1909 w 9879"/>
                    <a:gd name="T1" fmla="*/ 9879 h 9880"/>
                    <a:gd name="T2" fmla="*/ 1909 w 9879"/>
                    <a:gd name="T3" fmla="*/ 9879 h 9880"/>
                    <a:gd name="T4" fmla="*/ 7000 w 9879"/>
                    <a:gd name="T5" fmla="*/ 4788 h 9880"/>
                    <a:gd name="T6" fmla="*/ 7273 w 9879"/>
                    <a:gd name="T7" fmla="*/ 4636 h 9880"/>
                    <a:gd name="T8" fmla="*/ 8302 w 9879"/>
                    <a:gd name="T9" fmla="*/ 4302 h 9880"/>
                    <a:gd name="T10" fmla="*/ 8697 w 9879"/>
                    <a:gd name="T11" fmla="*/ 3970 h 9880"/>
                    <a:gd name="T12" fmla="*/ 9727 w 9879"/>
                    <a:gd name="T13" fmla="*/ 2212 h 9880"/>
                    <a:gd name="T14" fmla="*/ 9636 w 9879"/>
                    <a:gd name="T15" fmla="*/ 1363 h 9880"/>
                    <a:gd name="T16" fmla="*/ 8515 w 9879"/>
                    <a:gd name="T17" fmla="*/ 272 h 9880"/>
                    <a:gd name="T18" fmla="*/ 7666 w 9879"/>
                    <a:gd name="T19" fmla="*/ 151 h 9880"/>
                    <a:gd name="T20" fmla="*/ 5909 w 9879"/>
                    <a:gd name="T21" fmla="*/ 1212 h 9880"/>
                    <a:gd name="T22" fmla="*/ 5606 w 9879"/>
                    <a:gd name="T23" fmla="*/ 1576 h 9880"/>
                    <a:gd name="T24" fmla="*/ 5242 w 9879"/>
                    <a:gd name="T25" fmla="*/ 2636 h 9880"/>
                    <a:gd name="T26" fmla="*/ 5061 w 9879"/>
                    <a:gd name="T27" fmla="*/ 2909 h 9880"/>
                    <a:gd name="T28" fmla="*/ 0 w 9879"/>
                    <a:gd name="T29" fmla="*/ 7970 h 9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79" h="9880">
                      <a:moveTo>
                        <a:pt x="1909" y="9879"/>
                      </a:moveTo>
                      <a:lnTo>
                        <a:pt x="1909" y="9879"/>
                      </a:lnTo>
                      <a:cubicBezTo>
                        <a:pt x="7000" y="4788"/>
                        <a:pt x="7000" y="4788"/>
                        <a:pt x="7000" y="4788"/>
                      </a:cubicBezTo>
                      <a:cubicBezTo>
                        <a:pt x="7060" y="4727"/>
                        <a:pt x="7151" y="4667"/>
                        <a:pt x="7273" y="4636"/>
                      </a:cubicBezTo>
                      <a:cubicBezTo>
                        <a:pt x="8302" y="4302"/>
                        <a:pt x="8302" y="4302"/>
                        <a:pt x="8302" y="4302"/>
                      </a:cubicBezTo>
                      <a:cubicBezTo>
                        <a:pt x="8455" y="4242"/>
                        <a:pt x="8606" y="4121"/>
                        <a:pt x="8697" y="3970"/>
                      </a:cubicBezTo>
                      <a:cubicBezTo>
                        <a:pt x="9727" y="2212"/>
                        <a:pt x="9727" y="2212"/>
                        <a:pt x="9727" y="2212"/>
                      </a:cubicBezTo>
                      <a:cubicBezTo>
                        <a:pt x="9878" y="1939"/>
                        <a:pt x="9848" y="1576"/>
                        <a:pt x="9636" y="1363"/>
                      </a:cubicBezTo>
                      <a:cubicBezTo>
                        <a:pt x="8515" y="272"/>
                        <a:pt x="8515" y="272"/>
                        <a:pt x="8515" y="272"/>
                      </a:cubicBezTo>
                      <a:cubicBezTo>
                        <a:pt x="8302" y="30"/>
                        <a:pt x="7939" y="0"/>
                        <a:pt x="7666" y="151"/>
                      </a:cubicBezTo>
                      <a:cubicBezTo>
                        <a:pt x="5909" y="1212"/>
                        <a:pt x="5909" y="1212"/>
                        <a:pt x="5909" y="1212"/>
                      </a:cubicBezTo>
                      <a:cubicBezTo>
                        <a:pt x="5757" y="1272"/>
                        <a:pt x="5636" y="1424"/>
                        <a:pt x="5606" y="1576"/>
                      </a:cubicBezTo>
                      <a:cubicBezTo>
                        <a:pt x="5242" y="2636"/>
                        <a:pt x="5242" y="2636"/>
                        <a:pt x="5242" y="2636"/>
                      </a:cubicBezTo>
                      <a:cubicBezTo>
                        <a:pt x="5212" y="2728"/>
                        <a:pt x="5151" y="2849"/>
                        <a:pt x="5061" y="2909"/>
                      </a:cubicBezTo>
                      <a:cubicBezTo>
                        <a:pt x="0" y="7970"/>
                        <a:pt x="0" y="7970"/>
                        <a:pt x="0" y="797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5" name="Freeform 4">
                  <a:extLst>
                    <a:ext uri="{FF2B5EF4-FFF2-40B4-BE49-F238E27FC236}">
                      <a16:creationId xmlns:a16="http://schemas.microsoft.com/office/drawing/2014/main" id="{DF5D2830-76FE-4940-B069-BDDD643FB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3436938"/>
                  <a:ext cx="4200525" cy="4200525"/>
                </a:xfrm>
                <a:custGeom>
                  <a:avLst/>
                  <a:gdLst>
                    <a:gd name="T0" fmla="*/ 7242 w 11666"/>
                    <a:gd name="T1" fmla="*/ 0 h 11666"/>
                    <a:gd name="T2" fmla="*/ 7242 w 11666"/>
                    <a:gd name="T3" fmla="*/ 0 h 11666"/>
                    <a:gd name="T4" fmla="*/ 1181 w 11666"/>
                    <a:gd name="T5" fmla="*/ 6059 h 11666"/>
                    <a:gd name="T6" fmla="*/ 1181 w 11666"/>
                    <a:gd name="T7" fmla="*/ 10392 h 11666"/>
                    <a:gd name="T8" fmla="*/ 1272 w 11666"/>
                    <a:gd name="T9" fmla="*/ 10483 h 11666"/>
                    <a:gd name="T10" fmla="*/ 5606 w 11666"/>
                    <a:gd name="T11" fmla="*/ 10483 h 11666"/>
                    <a:gd name="T12" fmla="*/ 11665 w 11666"/>
                    <a:gd name="T13" fmla="*/ 4422 h 1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6" h="11666">
                      <a:moveTo>
                        <a:pt x="7242" y="0"/>
                      </a:moveTo>
                      <a:lnTo>
                        <a:pt x="7242" y="0"/>
                      </a:lnTo>
                      <a:cubicBezTo>
                        <a:pt x="1181" y="6059"/>
                        <a:pt x="1181" y="6059"/>
                        <a:pt x="1181" y="6059"/>
                      </a:cubicBezTo>
                      <a:cubicBezTo>
                        <a:pt x="0" y="7240"/>
                        <a:pt x="0" y="9180"/>
                        <a:pt x="1181" y="10392"/>
                      </a:cubicBezTo>
                      <a:cubicBezTo>
                        <a:pt x="1272" y="10483"/>
                        <a:pt x="1272" y="10483"/>
                        <a:pt x="1272" y="10483"/>
                      </a:cubicBezTo>
                      <a:cubicBezTo>
                        <a:pt x="2484" y="11665"/>
                        <a:pt x="4424" y="11665"/>
                        <a:pt x="5606" y="10483"/>
                      </a:cubicBezTo>
                      <a:cubicBezTo>
                        <a:pt x="11665" y="4422"/>
                        <a:pt x="11665" y="4422"/>
                        <a:pt x="11665" y="4422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6" name="Freeform 5">
                  <a:extLst>
                    <a:ext uri="{FF2B5EF4-FFF2-40B4-BE49-F238E27FC236}">
                      <a16:creationId xmlns:a16="http://schemas.microsoft.com/office/drawing/2014/main" id="{DF4D87E9-8521-4E06-AC26-EEDF5BA85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4850" y="4200525"/>
                  <a:ext cx="2247900" cy="2247900"/>
                </a:xfrm>
                <a:custGeom>
                  <a:avLst/>
                  <a:gdLst>
                    <a:gd name="T0" fmla="*/ 789 w 6244"/>
                    <a:gd name="T1" fmla="*/ 6061 h 6244"/>
                    <a:gd name="T2" fmla="*/ 789 w 6244"/>
                    <a:gd name="T3" fmla="*/ 6061 h 6244"/>
                    <a:gd name="T4" fmla="*/ 183 w 6244"/>
                    <a:gd name="T5" fmla="*/ 6061 h 6244"/>
                    <a:gd name="T6" fmla="*/ 183 w 6244"/>
                    <a:gd name="T7" fmla="*/ 5455 h 6244"/>
                    <a:gd name="T8" fmla="*/ 5455 w 6244"/>
                    <a:gd name="T9" fmla="*/ 183 h 6244"/>
                    <a:gd name="T10" fmla="*/ 6061 w 6244"/>
                    <a:gd name="T11" fmla="*/ 183 h 6244"/>
                    <a:gd name="T12" fmla="*/ 6061 w 6244"/>
                    <a:gd name="T13" fmla="*/ 789 h 6244"/>
                    <a:gd name="T14" fmla="*/ 789 w 6244"/>
                    <a:gd name="T15" fmla="*/ 6061 h 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4" h="6244">
                      <a:moveTo>
                        <a:pt x="789" y="6061"/>
                      </a:moveTo>
                      <a:lnTo>
                        <a:pt x="789" y="6061"/>
                      </a:lnTo>
                      <a:cubicBezTo>
                        <a:pt x="636" y="6243"/>
                        <a:pt x="364" y="6243"/>
                        <a:pt x="183" y="6061"/>
                      </a:cubicBezTo>
                      <a:cubicBezTo>
                        <a:pt x="0" y="5910"/>
                        <a:pt x="0" y="5606"/>
                        <a:pt x="183" y="5455"/>
                      </a:cubicBezTo>
                      <a:cubicBezTo>
                        <a:pt x="5455" y="183"/>
                        <a:pt x="5455" y="183"/>
                        <a:pt x="5455" y="183"/>
                      </a:cubicBezTo>
                      <a:cubicBezTo>
                        <a:pt x="5637" y="0"/>
                        <a:pt x="5909" y="0"/>
                        <a:pt x="6061" y="183"/>
                      </a:cubicBezTo>
                      <a:cubicBezTo>
                        <a:pt x="6243" y="364"/>
                        <a:pt x="6243" y="637"/>
                        <a:pt x="6061" y="789"/>
                      </a:cubicBezTo>
                      <a:lnTo>
                        <a:pt x="789" y="6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241" name="TextBox 1240">
                <a:extLst>
                  <a:ext uri="{FF2B5EF4-FFF2-40B4-BE49-F238E27FC236}">
                    <a16:creationId xmlns:a16="http://schemas.microsoft.com/office/drawing/2014/main" id="{87B2D76D-6167-43CE-999F-F75988A03F26}"/>
                  </a:ext>
                </a:extLst>
              </p:cNvPr>
              <p:cNvSpPr txBox="1"/>
              <p:nvPr/>
            </p:nvSpPr>
            <p:spPr>
              <a:xfrm>
                <a:off x="9054813" y="3068909"/>
                <a:ext cx="40748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Optional</a:t>
                </a:r>
                <a:endParaRPr lang="en-US" dirty="0"/>
              </a:p>
            </p:txBody>
          </p:sp>
        </p:grpSp>
      </p:grpSp>
      <p:sp>
        <p:nvSpPr>
          <p:cNvPr id="1251" name="TextBox 1250">
            <a:extLst>
              <a:ext uri="{FF2B5EF4-FFF2-40B4-BE49-F238E27FC236}">
                <a16:creationId xmlns:a16="http://schemas.microsoft.com/office/drawing/2014/main" id="{84377B79-A214-44B6-B77A-BC05F3EA9785}"/>
              </a:ext>
            </a:extLst>
          </p:cNvPr>
          <p:cNvSpPr txBox="1"/>
          <p:nvPr/>
        </p:nvSpPr>
        <p:spPr>
          <a:xfrm>
            <a:off x="189381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03A9E625-A759-4DDE-AA2A-43F04C54FAE4}"/>
              </a:ext>
            </a:extLst>
          </p:cNvPr>
          <p:cNvSpPr txBox="1"/>
          <p:nvPr/>
        </p:nvSpPr>
        <p:spPr>
          <a:xfrm>
            <a:off x="190051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1253" name="Group 1252">
            <a:extLst>
              <a:ext uri="{FF2B5EF4-FFF2-40B4-BE49-F238E27FC236}">
                <a16:creationId xmlns:a16="http://schemas.microsoft.com/office/drawing/2014/main" id="{723C24E7-138A-4272-A15B-5C33FD0C2A4E}"/>
              </a:ext>
            </a:extLst>
          </p:cNvPr>
          <p:cNvGrpSpPr/>
          <p:nvPr/>
        </p:nvGrpSpPr>
        <p:grpSpPr>
          <a:xfrm>
            <a:off x="3722340" y="3271913"/>
            <a:ext cx="2669478" cy="672675"/>
            <a:chOff x="3722340" y="4268493"/>
            <a:chExt cx="2669478" cy="672675"/>
          </a:xfrm>
        </p:grpSpPr>
        <p:grpSp>
          <p:nvGrpSpPr>
            <p:cNvPr id="1254" name="Group 1253">
              <a:extLst>
                <a:ext uri="{FF2B5EF4-FFF2-40B4-BE49-F238E27FC236}">
                  <a16:creationId xmlns:a16="http://schemas.microsoft.com/office/drawing/2014/main" id="{5AF2AC3E-33CC-418A-A8B7-8A274C1C2A28}"/>
                </a:ext>
              </a:extLst>
            </p:cNvPr>
            <p:cNvGrpSpPr/>
            <p:nvPr/>
          </p:nvGrpSpPr>
          <p:grpSpPr>
            <a:xfrm>
              <a:off x="3722340" y="4323105"/>
              <a:ext cx="1107932" cy="618063"/>
              <a:chOff x="4060331" y="5162439"/>
              <a:chExt cx="1107932" cy="618063"/>
            </a:xfrm>
          </p:grpSpPr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C6B1538F-8CB9-44B6-AC28-4426725DEEF6}"/>
                  </a:ext>
                </a:extLst>
              </p:cNvPr>
              <p:cNvGrpSpPr/>
              <p:nvPr/>
            </p:nvGrpSpPr>
            <p:grpSpPr>
              <a:xfrm>
                <a:off x="4385697" y="5162439"/>
                <a:ext cx="457200" cy="260796"/>
                <a:chOff x="5516562" y="2665157"/>
                <a:chExt cx="2401887" cy="1297244"/>
              </a:xfrm>
              <a:noFill/>
            </p:grpSpPr>
            <p:sp>
              <p:nvSpPr>
                <p:cNvPr id="1288" name="Freeform 27">
                  <a:extLst>
                    <a:ext uri="{FF2B5EF4-FFF2-40B4-BE49-F238E27FC236}">
                      <a16:creationId xmlns:a16="http://schemas.microsoft.com/office/drawing/2014/main" id="{7288CF53-ECF6-46EB-B991-D1D672FC3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9" name="Line 33">
                  <a:extLst>
                    <a:ext uri="{FF2B5EF4-FFF2-40B4-BE49-F238E27FC236}">
                      <a16:creationId xmlns:a16="http://schemas.microsoft.com/office/drawing/2014/main" id="{6396933B-59AB-4D30-993E-5B7720E523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0" name="Freeform 39">
                  <a:extLst>
                    <a:ext uri="{FF2B5EF4-FFF2-40B4-BE49-F238E27FC236}">
                      <a16:creationId xmlns:a16="http://schemas.microsoft.com/office/drawing/2014/main" id="{3F7A1145-4175-463D-A2A6-FE6ED61D8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1" name="Freeform 44">
                  <a:extLst>
                    <a:ext uri="{FF2B5EF4-FFF2-40B4-BE49-F238E27FC236}">
                      <a16:creationId xmlns:a16="http://schemas.microsoft.com/office/drawing/2014/main" id="{E859AC43-F686-4A5D-8F65-21367850A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2" name="Freeform 45">
                  <a:extLst>
                    <a:ext uri="{FF2B5EF4-FFF2-40B4-BE49-F238E27FC236}">
                      <a16:creationId xmlns:a16="http://schemas.microsoft.com/office/drawing/2014/main" id="{62AA59A7-EAC4-4F7C-87F7-46D7CD769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3" name="Freeform 46">
                  <a:extLst>
                    <a:ext uri="{FF2B5EF4-FFF2-40B4-BE49-F238E27FC236}">
                      <a16:creationId xmlns:a16="http://schemas.microsoft.com/office/drawing/2014/main" id="{0020CA4A-BA26-4200-ADB2-463E4D169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4" name="Freeform 50">
                  <a:extLst>
                    <a:ext uri="{FF2B5EF4-FFF2-40B4-BE49-F238E27FC236}">
                      <a16:creationId xmlns:a16="http://schemas.microsoft.com/office/drawing/2014/main" id="{BAF252C0-8DED-494A-901C-FD080A63A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5" name="Freeform 50">
                  <a:extLst>
                    <a:ext uri="{FF2B5EF4-FFF2-40B4-BE49-F238E27FC236}">
                      <a16:creationId xmlns:a16="http://schemas.microsoft.com/office/drawing/2014/main" id="{7CB130B9-286F-4038-9BF3-3FD6DEC00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6" name="Freeform 50">
                  <a:extLst>
                    <a:ext uri="{FF2B5EF4-FFF2-40B4-BE49-F238E27FC236}">
                      <a16:creationId xmlns:a16="http://schemas.microsoft.com/office/drawing/2014/main" id="{F2049CC5-B0E1-41D7-AB0F-7C6D6A3C5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7" name="Freeform 50">
                  <a:extLst>
                    <a:ext uri="{FF2B5EF4-FFF2-40B4-BE49-F238E27FC236}">
                      <a16:creationId xmlns:a16="http://schemas.microsoft.com/office/drawing/2014/main" id="{50B54447-8C73-4CB9-9541-3800B35AA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8" name="Line 33">
                  <a:extLst>
                    <a:ext uri="{FF2B5EF4-FFF2-40B4-BE49-F238E27FC236}">
                      <a16:creationId xmlns:a16="http://schemas.microsoft.com/office/drawing/2014/main" id="{4222F038-8C35-4A70-BB32-130FF0C0A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9" name="Line 33">
                  <a:extLst>
                    <a:ext uri="{FF2B5EF4-FFF2-40B4-BE49-F238E27FC236}">
                      <a16:creationId xmlns:a16="http://schemas.microsoft.com/office/drawing/2014/main" id="{87C42085-30FB-4CB8-99B0-A32A14B980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00" name="Line 33">
                  <a:extLst>
                    <a:ext uri="{FF2B5EF4-FFF2-40B4-BE49-F238E27FC236}">
                      <a16:creationId xmlns:a16="http://schemas.microsoft.com/office/drawing/2014/main" id="{2C8403E1-CDBB-48AC-8866-A6EC2A7F5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01" name="Line 33">
                  <a:extLst>
                    <a:ext uri="{FF2B5EF4-FFF2-40B4-BE49-F238E27FC236}">
                      <a16:creationId xmlns:a16="http://schemas.microsoft.com/office/drawing/2014/main" id="{02D4BB9E-08F1-4069-B924-D72AF33D1C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02" name="Line 33">
                  <a:extLst>
                    <a:ext uri="{FF2B5EF4-FFF2-40B4-BE49-F238E27FC236}">
                      <a16:creationId xmlns:a16="http://schemas.microsoft.com/office/drawing/2014/main" id="{09A2770A-8D65-4414-B1D5-05AD9180C1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07C5C47A-A61C-4BE2-8133-98BB11982339}"/>
                  </a:ext>
                </a:extLst>
              </p:cNvPr>
              <p:cNvSpPr txBox="1"/>
              <p:nvPr/>
            </p:nvSpPr>
            <p:spPr>
              <a:xfrm>
                <a:off x="4060331" y="5441948"/>
                <a:ext cx="1107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Citrix Cloud Connector</a:t>
                </a:r>
              </a:p>
            </p:txBody>
          </p:sp>
        </p:grpSp>
        <p:grpSp>
          <p:nvGrpSpPr>
            <p:cNvPr id="1255" name="Group 1254">
              <a:extLst>
                <a:ext uri="{FF2B5EF4-FFF2-40B4-BE49-F238E27FC236}">
                  <a16:creationId xmlns:a16="http://schemas.microsoft.com/office/drawing/2014/main" id="{E3CEAAC8-3C2C-472B-A0B9-CAA909CF8258}"/>
                </a:ext>
              </a:extLst>
            </p:cNvPr>
            <p:cNvGrpSpPr/>
            <p:nvPr/>
          </p:nvGrpSpPr>
          <p:grpSpPr>
            <a:xfrm>
              <a:off x="5814736" y="4268493"/>
              <a:ext cx="577082" cy="568503"/>
              <a:chOff x="8787810" y="3473156"/>
              <a:chExt cx="577082" cy="568503"/>
            </a:xfrm>
          </p:grpSpPr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EA54A042-D8F5-45FC-AFB1-831811C8AB97}"/>
                  </a:ext>
                </a:extLst>
              </p:cNvPr>
              <p:cNvSpPr txBox="1"/>
              <p:nvPr/>
            </p:nvSpPr>
            <p:spPr>
              <a:xfrm>
                <a:off x="8787810" y="3795438"/>
                <a:ext cx="5770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 Citrix ADC/ </a:t>
                </a:r>
              </a:p>
              <a:p>
                <a:pPr algn="ctr"/>
                <a:r>
                  <a:rPr lang="en-US" sz="800" dirty="0"/>
                  <a:t>Gateway  VPX</a:t>
                </a: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CBBBE66E-4BE7-48DE-80AB-531443B5EC3E}"/>
                  </a:ext>
                </a:extLst>
              </p:cNvPr>
              <p:cNvGrpSpPr/>
              <p:nvPr/>
            </p:nvGrpSpPr>
            <p:grpSpPr>
              <a:xfrm>
                <a:off x="8802030" y="3473156"/>
                <a:ext cx="548640" cy="274320"/>
                <a:chOff x="5265738" y="4722813"/>
                <a:chExt cx="4681537" cy="2105025"/>
              </a:xfrm>
            </p:grpSpPr>
            <p:sp>
              <p:nvSpPr>
                <p:cNvPr id="1271" name="Freeform 32">
                  <a:extLst>
                    <a:ext uri="{FF2B5EF4-FFF2-40B4-BE49-F238E27FC236}">
                      <a16:creationId xmlns:a16="http://schemas.microsoft.com/office/drawing/2014/main" id="{A764138E-A2B2-4E95-A44A-BC826946F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5188" y="4722813"/>
                  <a:ext cx="1462087" cy="1462087"/>
                </a:xfrm>
                <a:custGeom>
                  <a:avLst/>
                  <a:gdLst>
                    <a:gd name="T0" fmla="*/ 4061 w 4062"/>
                    <a:gd name="T1" fmla="*/ 2030 h 4062"/>
                    <a:gd name="T2" fmla="*/ 4061 w 4062"/>
                    <a:gd name="T3" fmla="*/ 2030 h 4062"/>
                    <a:gd name="T4" fmla="*/ 2030 w 4062"/>
                    <a:gd name="T5" fmla="*/ 4061 h 4062"/>
                    <a:gd name="T6" fmla="*/ 0 w 4062"/>
                    <a:gd name="T7" fmla="*/ 2030 h 4062"/>
                    <a:gd name="T8" fmla="*/ 2030 w 4062"/>
                    <a:gd name="T9" fmla="*/ 0 h 4062"/>
                    <a:gd name="T10" fmla="*/ 4061 w 4062"/>
                    <a:gd name="T11" fmla="*/ 2030 h 4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62" h="4062">
                      <a:moveTo>
                        <a:pt x="4061" y="2030"/>
                      </a:moveTo>
                      <a:lnTo>
                        <a:pt x="4061" y="2030"/>
                      </a:lnTo>
                      <a:cubicBezTo>
                        <a:pt x="4061" y="3156"/>
                        <a:pt x="3155" y="4061"/>
                        <a:pt x="2030" y="4061"/>
                      </a:cubicBezTo>
                      <a:cubicBezTo>
                        <a:pt x="905" y="4061"/>
                        <a:pt x="0" y="3156"/>
                        <a:pt x="0" y="2030"/>
                      </a:cubicBezTo>
                      <a:cubicBezTo>
                        <a:pt x="0" y="933"/>
                        <a:pt x="905" y="0"/>
                        <a:pt x="2030" y="0"/>
                      </a:cubicBezTo>
                      <a:cubicBezTo>
                        <a:pt x="3155" y="0"/>
                        <a:pt x="4061" y="933"/>
                        <a:pt x="4061" y="2030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2" name="Freeform 33">
                  <a:extLst>
                    <a:ext uri="{FF2B5EF4-FFF2-40B4-BE49-F238E27FC236}">
                      <a16:creationId xmlns:a16="http://schemas.microsoft.com/office/drawing/2014/main" id="{FE9596B1-9B43-4236-98CF-4D6F641CE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0000" y="5354638"/>
                  <a:ext cx="652463" cy="465137"/>
                </a:xfrm>
                <a:custGeom>
                  <a:avLst/>
                  <a:gdLst>
                    <a:gd name="T0" fmla="*/ 1810 w 1811"/>
                    <a:gd name="T1" fmla="*/ 1180 h 1291"/>
                    <a:gd name="T2" fmla="*/ 1810 w 1811"/>
                    <a:gd name="T3" fmla="*/ 1180 h 1291"/>
                    <a:gd name="T4" fmla="*/ 1673 w 1811"/>
                    <a:gd name="T5" fmla="*/ 1290 h 1291"/>
                    <a:gd name="T6" fmla="*/ 137 w 1811"/>
                    <a:gd name="T7" fmla="*/ 1290 h 1291"/>
                    <a:gd name="T8" fmla="*/ 0 w 1811"/>
                    <a:gd name="T9" fmla="*/ 1180 h 1291"/>
                    <a:gd name="T10" fmla="*/ 0 w 1811"/>
                    <a:gd name="T11" fmla="*/ 137 h 1291"/>
                    <a:gd name="T12" fmla="*/ 137 w 1811"/>
                    <a:gd name="T13" fmla="*/ 0 h 1291"/>
                    <a:gd name="T14" fmla="*/ 1673 w 1811"/>
                    <a:gd name="T15" fmla="*/ 0 h 1291"/>
                    <a:gd name="T16" fmla="*/ 1810 w 1811"/>
                    <a:gd name="T17" fmla="*/ 137 h 1291"/>
                    <a:gd name="T18" fmla="*/ 1810 w 1811"/>
                    <a:gd name="T19" fmla="*/ 118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1" h="1291">
                      <a:moveTo>
                        <a:pt x="1810" y="1180"/>
                      </a:moveTo>
                      <a:lnTo>
                        <a:pt x="1810" y="1180"/>
                      </a:lnTo>
                      <a:cubicBezTo>
                        <a:pt x="1810" y="1235"/>
                        <a:pt x="1756" y="1290"/>
                        <a:pt x="1673" y="1290"/>
                      </a:cubicBezTo>
                      <a:cubicBezTo>
                        <a:pt x="137" y="1290"/>
                        <a:pt x="137" y="1290"/>
                        <a:pt x="137" y="1290"/>
                      </a:cubicBezTo>
                      <a:cubicBezTo>
                        <a:pt x="0" y="1290"/>
                        <a:pt x="0" y="1235"/>
                        <a:pt x="0" y="118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5"/>
                        <a:pt x="54" y="0"/>
                        <a:pt x="137" y="0"/>
                      </a:cubicBezTo>
                      <a:cubicBezTo>
                        <a:pt x="1673" y="0"/>
                        <a:pt x="1673" y="0"/>
                        <a:pt x="1673" y="0"/>
                      </a:cubicBezTo>
                      <a:cubicBezTo>
                        <a:pt x="1756" y="0"/>
                        <a:pt x="1810" y="55"/>
                        <a:pt x="1810" y="137"/>
                      </a:cubicBezTo>
                      <a:lnTo>
                        <a:pt x="1810" y="118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3" name="Freeform 34">
                  <a:extLst>
                    <a:ext uri="{FF2B5EF4-FFF2-40B4-BE49-F238E27FC236}">
                      <a16:creationId xmlns:a16="http://schemas.microsoft.com/office/drawing/2014/main" id="{E2A3C5E8-F16F-429C-BD91-05274FEC5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09063" y="5048250"/>
                  <a:ext cx="414337" cy="306388"/>
                </a:xfrm>
                <a:custGeom>
                  <a:avLst/>
                  <a:gdLst>
                    <a:gd name="T0" fmla="*/ 1152 w 1153"/>
                    <a:gd name="T1" fmla="*/ 851 h 852"/>
                    <a:gd name="T2" fmla="*/ 1152 w 1153"/>
                    <a:gd name="T3" fmla="*/ 851 h 852"/>
                    <a:gd name="T4" fmla="*/ 1152 w 1153"/>
                    <a:gd name="T5" fmla="*/ 604 h 852"/>
                    <a:gd name="T6" fmla="*/ 576 w 1153"/>
                    <a:gd name="T7" fmla="*/ 0 h 852"/>
                    <a:gd name="T8" fmla="*/ 576 w 1153"/>
                    <a:gd name="T9" fmla="*/ 0 h 852"/>
                    <a:gd name="T10" fmla="*/ 0 w 1153"/>
                    <a:gd name="T11" fmla="*/ 604 h 852"/>
                    <a:gd name="T12" fmla="*/ 0 w 1153"/>
                    <a:gd name="T13" fmla="*/ 851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852">
                      <a:moveTo>
                        <a:pt x="1152" y="851"/>
                      </a:moveTo>
                      <a:lnTo>
                        <a:pt x="1152" y="851"/>
                      </a:lnTo>
                      <a:cubicBezTo>
                        <a:pt x="1152" y="604"/>
                        <a:pt x="1152" y="604"/>
                        <a:pt x="1152" y="604"/>
                      </a:cubicBezTo>
                      <a:cubicBezTo>
                        <a:pt x="1152" y="247"/>
                        <a:pt x="905" y="0"/>
                        <a:pt x="576" y="0"/>
                      </a:cubicBezTo>
                      <a:lnTo>
                        <a:pt x="576" y="0"/>
                      </a:lnTo>
                      <a:cubicBezTo>
                        <a:pt x="247" y="0"/>
                        <a:pt x="0" y="247"/>
                        <a:pt x="0" y="604"/>
                      </a:cubicBezTo>
                      <a:cubicBezTo>
                        <a:pt x="0" y="851"/>
                        <a:pt x="0" y="851"/>
                        <a:pt x="0" y="851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4" name="Freeform 35">
                  <a:extLst>
                    <a:ext uri="{FF2B5EF4-FFF2-40B4-BE49-F238E27FC236}">
                      <a16:creationId xmlns:a16="http://schemas.microsoft.com/office/drawing/2014/main" id="{C2DF1238-BE01-409F-A1B4-A3CF2DC1C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66225" y="5532438"/>
                  <a:ext cx="98425" cy="138112"/>
                </a:xfrm>
                <a:custGeom>
                  <a:avLst/>
                  <a:gdLst>
                    <a:gd name="T0" fmla="*/ 274 w 275"/>
                    <a:gd name="T1" fmla="*/ 137 h 385"/>
                    <a:gd name="T2" fmla="*/ 274 w 275"/>
                    <a:gd name="T3" fmla="*/ 137 h 385"/>
                    <a:gd name="T4" fmla="*/ 137 w 275"/>
                    <a:gd name="T5" fmla="*/ 0 h 385"/>
                    <a:gd name="T6" fmla="*/ 0 w 275"/>
                    <a:gd name="T7" fmla="*/ 137 h 385"/>
                    <a:gd name="T8" fmla="*/ 83 w 275"/>
                    <a:gd name="T9" fmla="*/ 247 h 385"/>
                    <a:gd name="T10" fmla="*/ 83 w 275"/>
                    <a:gd name="T11" fmla="*/ 302 h 385"/>
                    <a:gd name="T12" fmla="*/ 137 w 275"/>
                    <a:gd name="T13" fmla="*/ 384 h 385"/>
                    <a:gd name="T14" fmla="*/ 192 w 275"/>
                    <a:gd name="T15" fmla="*/ 302 h 385"/>
                    <a:gd name="T16" fmla="*/ 192 w 275"/>
                    <a:gd name="T17" fmla="*/ 247 h 385"/>
                    <a:gd name="T18" fmla="*/ 274 w 275"/>
                    <a:gd name="T19" fmla="*/ 137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5" h="385">
                      <a:moveTo>
                        <a:pt x="274" y="137"/>
                      </a:moveTo>
                      <a:lnTo>
                        <a:pt x="274" y="137"/>
                      </a:lnTo>
                      <a:cubicBezTo>
                        <a:pt x="274" y="55"/>
                        <a:pt x="220" y="0"/>
                        <a:pt x="137" y="0"/>
                      </a:cubicBezTo>
                      <a:cubicBezTo>
                        <a:pt x="55" y="0"/>
                        <a:pt x="0" y="55"/>
                        <a:pt x="0" y="137"/>
                      </a:cubicBezTo>
                      <a:cubicBezTo>
                        <a:pt x="0" y="192"/>
                        <a:pt x="27" y="219"/>
                        <a:pt x="83" y="247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57"/>
                        <a:pt x="83" y="384"/>
                        <a:pt x="137" y="384"/>
                      </a:cubicBezTo>
                      <a:cubicBezTo>
                        <a:pt x="192" y="384"/>
                        <a:pt x="192" y="357"/>
                        <a:pt x="192" y="302"/>
                      </a:cubicBezTo>
                      <a:cubicBezTo>
                        <a:pt x="192" y="247"/>
                        <a:pt x="192" y="247"/>
                        <a:pt x="192" y="247"/>
                      </a:cubicBezTo>
                      <a:cubicBezTo>
                        <a:pt x="247" y="219"/>
                        <a:pt x="274" y="192"/>
                        <a:pt x="274" y="137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5" name="Freeform 36">
                  <a:extLst>
                    <a:ext uri="{FF2B5EF4-FFF2-40B4-BE49-F238E27FC236}">
                      <a16:creationId xmlns:a16="http://schemas.microsoft.com/office/drawing/2014/main" id="{32A26418-29E1-4681-B7AD-73B29D57D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5976938"/>
                  <a:ext cx="128587" cy="128587"/>
                </a:xfrm>
                <a:custGeom>
                  <a:avLst/>
                  <a:gdLst>
                    <a:gd name="T0" fmla="*/ 192 w 357"/>
                    <a:gd name="T1" fmla="*/ 0 h 357"/>
                    <a:gd name="T2" fmla="*/ 192 w 357"/>
                    <a:gd name="T3" fmla="*/ 0 h 357"/>
                    <a:gd name="T4" fmla="*/ 192 w 357"/>
                    <a:gd name="T5" fmla="*/ 0 h 357"/>
                    <a:gd name="T6" fmla="*/ 0 w 357"/>
                    <a:gd name="T7" fmla="*/ 164 h 357"/>
                    <a:gd name="T8" fmla="*/ 0 w 357"/>
                    <a:gd name="T9" fmla="*/ 164 h 357"/>
                    <a:gd name="T10" fmla="*/ 192 w 357"/>
                    <a:gd name="T11" fmla="*/ 356 h 357"/>
                    <a:gd name="T12" fmla="*/ 192 w 357"/>
                    <a:gd name="T13" fmla="*/ 356 h 357"/>
                    <a:gd name="T14" fmla="*/ 356 w 357"/>
                    <a:gd name="T15" fmla="*/ 164 h 357"/>
                    <a:gd name="T16" fmla="*/ 356 w 357"/>
                    <a:gd name="T17" fmla="*/ 164 h 357"/>
                    <a:gd name="T18" fmla="*/ 192 w 357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2" y="356"/>
                        <a:pt x="192" y="356"/>
                      </a:cubicBezTo>
                      <a:lnTo>
                        <a:pt x="192" y="356"/>
                      </a:lnTo>
                      <a:cubicBezTo>
                        <a:pt x="274" y="356"/>
                        <a:pt x="356" y="274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6" name="Freeform 37">
                  <a:extLst>
                    <a:ext uri="{FF2B5EF4-FFF2-40B4-BE49-F238E27FC236}">
                      <a16:creationId xmlns:a16="http://schemas.microsoft.com/office/drawing/2014/main" id="{C98CC393-FFC5-4661-BABF-7C4D44B34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6223000"/>
                  <a:ext cx="128587" cy="128588"/>
                </a:xfrm>
                <a:custGeom>
                  <a:avLst/>
                  <a:gdLst>
                    <a:gd name="T0" fmla="*/ 192 w 357"/>
                    <a:gd name="T1" fmla="*/ 0 h 358"/>
                    <a:gd name="T2" fmla="*/ 192 w 357"/>
                    <a:gd name="T3" fmla="*/ 0 h 358"/>
                    <a:gd name="T4" fmla="*/ 192 w 357"/>
                    <a:gd name="T5" fmla="*/ 0 h 358"/>
                    <a:gd name="T6" fmla="*/ 0 w 357"/>
                    <a:gd name="T7" fmla="*/ 165 h 358"/>
                    <a:gd name="T8" fmla="*/ 0 w 357"/>
                    <a:gd name="T9" fmla="*/ 165 h 358"/>
                    <a:gd name="T10" fmla="*/ 192 w 357"/>
                    <a:gd name="T11" fmla="*/ 357 h 358"/>
                    <a:gd name="T12" fmla="*/ 192 w 357"/>
                    <a:gd name="T13" fmla="*/ 357 h 358"/>
                    <a:gd name="T14" fmla="*/ 356 w 357"/>
                    <a:gd name="T15" fmla="*/ 165 h 358"/>
                    <a:gd name="T16" fmla="*/ 356 w 357"/>
                    <a:gd name="T17" fmla="*/ 165 h 358"/>
                    <a:gd name="T18" fmla="*/ 192 w 357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8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2" y="357"/>
                        <a:pt x="192" y="357"/>
                      </a:cubicBezTo>
                      <a:lnTo>
                        <a:pt x="192" y="357"/>
                      </a:lnTo>
                      <a:cubicBezTo>
                        <a:pt x="274" y="357"/>
                        <a:pt x="356" y="274"/>
                        <a:pt x="356" y="165"/>
                      </a:cubicBezTo>
                      <a:lnTo>
                        <a:pt x="356" y="165"/>
                      </a:lnTo>
                      <a:cubicBezTo>
                        <a:pt x="356" y="83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7" name="Freeform 38">
                  <a:extLst>
                    <a:ext uri="{FF2B5EF4-FFF2-40B4-BE49-F238E27FC236}">
                      <a16:creationId xmlns:a16="http://schemas.microsoft.com/office/drawing/2014/main" id="{F6B4DAD3-2D53-4665-B78F-AB71B2A3A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5976938"/>
                  <a:ext cx="128588" cy="128587"/>
                </a:xfrm>
                <a:custGeom>
                  <a:avLst/>
                  <a:gdLst>
                    <a:gd name="T0" fmla="*/ 193 w 358"/>
                    <a:gd name="T1" fmla="*/ 0 h 357"/>
                    <a:gd name="T2" fmla="*/ 193 w 358"/>
                    <a:gd name="T3" fmla="*/ 0 h 357"/>
                    <a:gd name="T4" fmla="*/ 193 w 358"/>
                    <a:gd name="T5" fmla="*/ 0 h 357"/>
                    <a:gd name="T6" fmla="*/ 0 w 358"/>
                    <a:gd name="T7" fmla="*/ 164 h 357"/>
                    <a:gd name="T8" fmla="*/ 0 w 358"/>
                    <a:gd name="T9" fmla="*/ 164 h 357"/>
                    <a:gd name="T10" fmla="*/ 193 w 358"/>
                    <a:gd name="T11" fmla="*/ 356 h 357"/>
                    <a:gd name="T12" fmla="*/ 193 w 358"/>
                    <a:gd name="T13" fmla="*/ 356 h 357"/>
                    <a:gd name="T14" fmla="*/ 357 w 358"/>
                    <a:gd name="T15" fmla="*/ 164 h 357"/>
                    <a:gd name="T16" fmla="*/ 357 w 358"/>
                    <a:gd name="T17" fmla="*/ 164 h 357"/>
                    <a:gd name="T18" fmla="*/ 193 w 358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3" y="356"/>
                        <a:pt x="193" y="356"/>
                      </a:cubicBezTo>
                      <a:lnTo>
                        <a:pt x="193" y="356"/>
                      </a:lnTo>
                      <a:cubicBezTo>
                        <a:pt x="275" y="356"/>
                        <a:pt x="357" y="274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8" name="Freeform 39">
                  <a:extLst>
                    <a:ext uri="{FF2B5EF4-FFF2-40B4-BE49-F238E27FC236}">
                      <a16:creationId xmlns:a16="http://schemas.microsoft.com/office/drawing/2014/main" id="{7B0AFB0A-94C5-43AA-97B6-04D69DDBB8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6223000"/>
                  <a:ext cx="128588" cy="128588"/>
                </a:xfrm>
                <a:custGeom>
                  <a:avLst/>
                  <a:gdLst>
                    <a:gd name="T0" fmla="*/ 193 w 358"/>
                    <a:gd name="T1" fmla="*/ 0 h 358"/>
                    <a:gd name="T2" fmla="*/ 193 w 358"/>
                    <a:gd name="T3" fmla="*/ 0 h 358"/>
                    <a:gd name="T4" fmla="*/ 193 w 358"/>
                    <a:gd name="T5" fmla="*/ 0 h 358"/>
                    <a:gd name="T6" fmla="*/ 0 w 358"/>
                    <a:gd name="T7" fmla="*/ 165 h 358"/>
                    <a:gd name="T8" fmla="*/ 0 w 358"/>
                    <a:gd name="T9" fmla="*/ 165 h 358"/>
                    <a:gd name="T10" fmla="*/ 193 w 358"/>
                    <a:gd name="T11" fmla="*/ 357 h 358"/>
                    <a:gd name="T12" fmla="*/ 193 w 358"/>
                    <a:gd name="T13" fmla="*/ 357 h 358"/>
                    <a:gd name="T14" fmla="*/ 357 w 358"/>
                    <a:gd name="T15" fmla="*/ 165 h 358"/>
                    <a:gd name="T16" fmla="*/ 357 w 358"/>
                    <a:gd name="T17" fmla="*/ 165 h 358"/>
                    <a:gd name="T18" fmla="*/ 193 w 358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8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3" y="357"/>
                        <a:pt x="193" y="357"/>
                      </a:cubicBezTo>
                      <a:lnTo>
                        <a:pt x="193" y="357"/>
                      </a:lnTo>
                      <a:cubicBezTo>
                        <a:pt x="275" y="357"/>
                        <a:pt x="357" y="274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9" name="Freeform 40">
                  <a:extLst>
                    <a:ext uri="{FF2B5EF4-FFF2-40B4-BE49-F238E27FC236}">
                      <a16:creationId xmlns:a16="http://schemas.microsoft.com/office/drawing/2014/main" id="{47342B12-6CB3-4175-A185-A5E1C5C99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7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" name="Freeform 41">
                  <a:extLst>
                    <a:ext uri="{FF2B5EF4-FFF2-40B4-BE49-F238E27FC236}">
                      <a16:creationId xmlns:a16="http://schemas.microsoft.com/office/drawing/2014/main" id="{9BA2C290-400A-48C6-A4D0-7974011675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7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1" name="Freeform 42">
                  <a:extLst>
                    <a:ext uri="{FF2B5EF4-FFF2-40B4-BE49-F238E27FC236}">
                      <a16:creationId xmlns:a16="http://schemas.microsoft.com/office/drawing/2014/main" id="{1FCA974D-AB82-4D7C-8781-06227D04A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6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2" name="Freeform 43">
                  <a:extLst>
                    <a:ext uri="{FF2B5EF4-FFF2-40B4-BE49-F238E27FC236}">
                      <a16:creationId xmlns:a16="http://schemas.microsoft.com/office/drawing/2014/main" id="{AAB7CE74-CF0E-45E2-905D-316DD8039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6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3" name="Freeform 44">
                  <a:extLst>
                    <a:ext uri="{FF2B5EF4-FFF2-40B4-BE49-F238E27FC236}">
                      <a16:creationId xmlns:a16="http://schemas.microsoft.com/office/drawing/2014/main" id="{19F5B74B-839E-488C-A4ED-A4CA60F7D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5738" y="5551488"/>
                  <a:ext cx="3852862" cy="1274762"/>
                </a:xfrm>
                <a:custGeom>
                  <a:avLst/>
                  <a:gdLst>
                    <a:gd name="T0" fmla="*/ 10700 w 10701"/>
                    <a:gd name="T1" fmla="*/ 1838 h 3540"/>
                    <a:gd name="T2" fmla="*/ 10700 w 10701"/>
                    <a:gd name="T3" fmla="*/ 1838 h 3540"/>
                    <a:gd name="T4" fmla="*/ 10700 w 10701"/>
                    <a:gd name="T5" fmla="*/ 3127 h 3540"/>
                    <a:gd name="T6" fmla="*/ 10288 w 10701"/>
                    <a:gd name="T7" fmla="*/ 3539 h 3540"/>
                    <a:gd name="T8" fmla="*/ 412 w 10701"/>
                    <a:gd name="T9" fmla="*/ 3539 h 3540"/>
                    <a:gd name="T10" fmla="*/ 0 w 10701"/>
                    <a:gd name="T11" fmla="*/ 3127 h 3540"/>
                    <a:gd name="T12" fmla="*/ 0 w 10701"/>
                    <a:gd name="T13" fmla="*/ 412 h 3540"/>
                    <a:gd name="T14" fmla="*/ 412 w 10701"/>
                    <a:gd name="T15" fmla="*/ 0 h 3540"/>
                    <a:gd name="T16" fmla="*/ 8862 w 10701"/>
                    <a:gd name="T17" fmla="*/ 0 h 3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01" h="3540">
                      <a:moveTo>
                        <a:pt x="10700" y="1838"/>
                      </a:moveTo>
                      <a:lnTo>
                        <a:pt x="10700" y="1838"/>
                      </a:lnTo>
                      <a:cubicBezTo>
                        <a:pt x="10700" y="3127"/>
                        <a:pt x="10700" y="3127"/>
                        <a:pt x="10700" y="3127"/>
                      </a:cubicBezTo>
                      <a:cubicBezTo>
                        <a:pt x="10700" y="3347"/>
                        <a:pt x="10508" y="3539"/>
                        <a:pt x="10288" y="3539"/>
                      </a:cubicBezTo>
                      <a:cubicBezTo>
                        <a:pt x="412" y="3539"/>
                        <a:pt x="412" y="3539"/>
                        <a:pt x="412" y="3539"/>
                      </a:cubicBezTo>
                      <a:cubicBezTo>
                        <a:pt x="192" y="3539"/>
                        <a:pt x="0" y="3347"/>
                        <a:pt x="0" y="3127"/>
                      </a:cubicBezTo>
                      <a:cubicBezTo>
                        <a:pt x="0" y="412"/>
                        <a:pt x="0" y="412"/>
                        <a:pt x="0" y="412"/>
                      </a:cubicBezTo>
                      <a:cubicBezTo>
                        <a:pt x="0" y="192"/>
                        <a:pt x="192" y="0"/>
                        <a:pt x="412" y="0"/>
                      </a:cubicBezTo>
                      <a:cubicBezTo>
                        <a:pt x="8862" y="0"/>
                        <a:pt x="8862" y="0"/>
                        <a:pt x="886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4" name="Freeform 45">
                  <a:extLst>
                    <a:ext uri="{FF2B5EF4-FFF2-40B4-BE49-F238E27FC236}">
                      <a16:creationId xmlns:a16="http://schemas.microsoft.com/office/drawing/2014/main" id="{CFC15091-CAEF-48F4-9952-934CDC9655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1013" y="6045200"/>
                  <a:ext cx="919162" cy="238125"/>
                </a:xfrm>
                <a:custGeom>
                  <a:avLst/>
                  <a:gdLst>
                    <a:gd name="T0" fmla="*/ 2415 w 2553"/>
                    <a:gd name="T1" fmla="*/ 659 h 660"/>
                    <a:gd name="T2" fmla="*/ 2415 w 2553"/>
                    <a:gd name="T3" fmla="*/ 659 h 660"/>
                    <a:gd name="T4" fmla="*/ 137 w 2553"/>
                    <a:gd name="T5" fmla="*/ 659 h 660"/>
                    <a:gd name="T6" fmla="*/ 0 w 2553"/>
                    <a:gd name="T7" fmla="*/ 522 h 660"/>
                    <a:gd name="T8" fmla="*/ 0 w 2553"/>
                    <a:gd name="T9" fmla="*/ 138 h 660"/>
                    <a:gd name="T10" fmla="*/ 137 w 2553"/>
                    <a:gd name="T11" fmla="*/ 0 h 660"/>
                    <a:gd name="T12" fmla="*/ 2415 w 2553"/>
                    <a:gd name="T13" fmla="*/ 0 h 660"/>
                    <a:gd name="T14" fmla="*/ 2552 w 2553"/>
                    <a:gd name="T15" fmla="*/ 138 h 660"/>
                    <a:gd name="T16" fmla="*/ 2552 w 2553"/>
                    <a:gd name="T17" fmla="*/ 522 h 660"/>
                    <a:gd name="T18" fmla="*/ 2415 w 2553"/>
                    <a:gd name="T19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3" h="660">
                      <a:moveTo>
                        <a:pt x="2415" y="659"/>
                      </a:moveTo>
                      <a:lnTo>
                        <a:pt x="2415" y="659"/>
                      </a:lnTo>
                      <a:cubicBezTo>
                        <a:pt x="137" y="659"/>
                        <a:pt x="137" y="659"/>
                        <a:pt x="137" y="659"/>
                      </a:cubicBezTo>
                      <a:cubicBezTo>
                        <a:pt x="55" y="659"/>
                        <a:pt x="0" y="604"/>
                        <a:pt x="0" y="522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2415" y="0"/>
                        <a:pt x="2415" y="0"/>
                        <a:pt x="2415" y="0"/>
                      </a:cubicBezTo>
                      <a:cubicBezTo>
                        <a:pt x="2496" y="0"/>
                        <a:pt x="2552" y="55"/>
                        <a:pt x="2552" y="138"/>
                      </a:cubicBezTo>
                      <a:cubicBezTo>
                        <a:pt x="2552" y="522"/>
                        <a:pt x="2552" y="522"/>
                        <a:pt x="2552" y="522"/>
                      </a:cubicBezTo>
                      <a:cubicBezTo>
                        <a:pt x="2552" y="604"/>
                        <a:pt x="2496" y="659"/>
                        <a:pt x="2415" y="659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5" name="Freeform 46">
                  <a:extLst>
                    <a:ext uri="{FF2B5EF4-FFF2-40B4-BE49-F238E27FC236}">
                      <a16:creationId xmlns:a16="http://schemas.microsoft.com/office/drawing/2014/main" id="{FF57A55C-647E-41EB-9354-3C3F4130A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7025" y="6629400"/>
                  <a:ext cx="879475" cy="198438"/>
                </a:xfrm>
                <a:custGeom>
                  <a:avLst/>
                  <a:gdLst>
                    <a:gd name="T0" fmla="*/ 0 w 2443"/>
                    <a:gd name="T1" fmla="*/ 549 h 550"/>
                    <a:gd name="T2" fmla="*/ 0 w 2443"/>
                    <a:gd name="T3" fmla="*/ 549 h 550"/>
                    <a:gd name="T4" fmla="*/ 412 w 2443"/>
                    <a:gd name="T5" fmla="*/ 55 h 550"/>
                    <a:gd name="T6" fmla="*/ 549 w 2443"/>
                    <a:gd name="T7" fmla="*/ 0 h 550"/>
                    <a:gd name="T8" fmla="*/ 2250 w 2443"/>
                    <a:gd name="T9" fmla="*/ 0 h 550"/>
                    <a:gd name="T10" fmla="*/ 2442 w 2443"/>
                    <a:gd name="T11" fmla="*/ 165 h 550"/>
                    <a:gd name="T12" fmla="*/ 2442 w 2443"/>
                    <a:gd name="T13" fmla="*/ 46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3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12" y="55"/>
                        <a:pt x="412" y="55"/>
                        <a:pt x="412" y="55"/>
                      </a:cubicBezTo>
                      <a:cubicBezTo>
                        <a:pt x="439" y="27"/>
                        <a:pt x="494" y="0"/>
                        <a:pt x="549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  <a:cubicBezTo>
                        <a:pt x="2359" y="0"/>
                        <a:pt x="2442" y="83"/>
                        <a:pt x="2442" y="165"/>
                      </a:cubicBezTo>
                      <a:cubicBezTo>
                        <a:pt x="2442" y="466"/>
                        <a:pt x="2442" y="466"/>
                        <a:pt x="2442" y="46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56" name="Group 1255">
              <a:extLst>
                <a:ext uri="{FF2B5EF4-FFF2-40B4-BE49-F238E27FC236}">
                  <a16:creationId xmlns:a16="http://schemas.microsoft.com/office/drawing/2014/main" id="{513D30BD-F407-4287-815E-E7F11FDBDDE8}"/>
                </a:ext>
              </a:extLst>
            </p:cNvPr>
            <p:cNvGrpSpPr/>
            <p:nvPr/>
          </p:nvGrpSpPr>
          <p:grpSpPr>
            <a:xfrm>
              <a:off x="4913467" y="4289790"/>
              <a:ext cx="445635" cy="636645"/>
              <a:chOff x="10189927" y="3988608"/>
              <a:chExt cx="445635" cy="636645"/>
            </a:xfrm>
          </p:grpSpPr>
          <p:sp>
            <p:nvSpPr>
              <p:cNvPr id="1257" name="TextBox 1256">
                <a:extLst>
                  <a:ext uri="{FF2B5EF4-FFF2-40B4-BE49-F238E27FC236}">
                    <a16:creationId xmlns:a16="http://schemas.microsoft.com/office/drawing/2014/main" id="{C6522086-D1A5-41E0-AF7F-8FAD2A2349FA}"/>
                  </a:ext>
                </a:extLst>
              </p:cNvPr>
              <p:cNvSpPr txBox="1"/>
              <p:nvPr/>
            </p:nvSpPr>
            <p:spPr>
              <a:xfrm>
                <a:off x="10189927" y="4379032"/>
                <a:ext cx="4456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</a:t>
                </a:r>
                <a:br>
                  <a:rPr lang="en-US" sz="800" dirty="0"/>
                </a:br>
                <a:r>
                  <a:rPr lang="en-US" sz="800" dirty="0"/>
                  <a:t>StoreFront</a:t>
                </a:r>
              </a:p>
            </p:txBody>
          </p:sp>
          <p:grpSp>
            <p:nvGrpSpPr>
              <p:cNvPr id="1258" name="Group 1257">
                <a:extLst>
                  <a:ext uri="{FF2B5EF4-FFF2-40B4-BE49-F238E27FC236}">
                    <a16:creationId xmlns:a16="http://schemas.microsoft.com/office/drawing/2014/main" id="{91E38948-FDB7-4B5E-A50F-A0C63A94D4FB}"/>
                  </a:ext>
                </a:extLst>
              </p:cNvPr>
              <p:cNvGrpSpPr/>
              <p:nvPr/>
            </p:nvGrpSpPr>
            <p:grpSpPr>
              <a:xfrm>
                <a:off x="10229863" y="3988608"/>
                <a:ext cx="365760" cy="365760"/>
                <a:chOff x="1104900" y="404813"/>
                <a:chExt cx="7942263" cy="6829425"/>
              </a:xfrm>
            </p:grpSpPr>
            <p:sp>
              <p:nvSpPr>
                <p:cNvPr id="1259" name="Freeform 1">
                  <a:extLst>
                    <a:ext uri="{FF2B5EF4-FFF2-40B4-BE49-F238E27FC236}">
                      <a16:creationId xmlns:a16="http://schemas.microsoft.com/office/drawing/2014/main" id="{9F744924-EFE3-4427-A963-988CFE920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0" name="Freeform 2">
                  <a:extLst>
                    <a:ext uri="{FF2B5EF4-FFF2-40B4-BE49-F238E27FC236}">
                      <a16:creationId xmlns:a16="http://schemas.microsoft.com/office/drawing/2014/main" id="{8A96BCD1-C607-4A8E-A446-DF8905990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1" name="Freeform 3">
                  <a:extLst>
                    <a:ext uri="{FF2B5EF4-FFF2-40B4-BE49-F238E27FC236}">
                      <a16:creationId xmlns:a16="http://schemas.microsoft.com/office/drawing/2014/main" id="{83D44BBB-9602-445F-83F6-0D417ECFB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2" name="Freeform 4">
                  <a:extLst>
                    <a:ext uri="{FF2B5EF4-FFF2-40B4-BE49-F238E27FC236}">
                      <a16:creationId xmlns:a16="http://schemas.microsoft.com/office/drawing/2014/main" id="{2E9B310A-2D44-4061-A2E1-7C591DBEA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3" name="Freeform 5">
                  <a:extLst>
                    <a:ext uri="{FF2B5EF4-FFF2-40B4-BE49-F238E27FC236}">
                      <a16:creationId xmlns:a16="http://schemas.microsoft.com/office/drawing/2014/main" id="{F7083211-9DF8-472D-8179-0E186A415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4" name="Freeform 6">
                  <a:extLst>
                    <a:ext uri="{FF2B5EF4-FFF2-40B4-BE49-F238E27FC236}">
                      <a16:creationId xmlns:a16="http://schemas.microsoft.com/office/drawing/2014/main" id="{B9DBD65F-3501-4CA8-BD49-4EAED2DF6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5" name="Freeform 7">
                  <a:extLst>
                    <a:ext uri="{FF2B5EF4-FFF2-40B4-BE49-F238E27FC236}">
                      <a16:creationId xmlns:a16="http://schemas.microsoft.com/office/drawing/2014/main" id="{B72AF98B-5BC6-4B6D-9976-2E2D6E7F9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6" name="Freeform 8">
                  <a:extLst>
                    <a:ext uri="{FF2B5EF4-FFF2-40B4-BE49-F238E27FC236}">
                      <a16:creationId xmlns:a16="http://schemas.microsoft.com/office/drawing/2014/main" id="{31807873-9A53-406F-8541-3045788F4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7" name="Freeform 9">
                  <a:extLst>
                    <a:ext uri="{FF2B5EF4-FFF2-40B4-BE49-F238E27FC236}">
                      <a16:creationId xmlns:a16="http://schemas.microsoft.com/office/drawing/2014/main" id="{FAF4C67F-CE18-44B7-B29F-213709E5B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8" name="Freeform 10">
                  <a:extLst>
                    <a:ext uri="{FF2B5EF4-FFF2-40B4-BE49-F238E27FC236}">
                      <a16:creationId xmlns:a16="http://schemas.microsoft.com/office/drawing/2014/main" id="{7D79E6C8-A13A-4132-8C1B-AB04AB371B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303" name="Rectangle 1302">
            <a:extLst>
              <a:ext uri="{FF2B5EF4-FFF2-40B4-BE49-F238E27FC236}">
                <a16:creationId xmlns:a16="http://schemas.microsoft.com/office/drawing/2014/main" id="{6D13CEE1-434C-4DAB-9D9A-89FDD9BEC308}"/>
              </a:ext>
            </a:extLst>
          </p:cNvPr>
          <p:cNvSpPr/>
          <p:nvPr/>
        </p:nvSpPr>
        <p:spPr>
          <a:xfrm rot="5400000">
            <a:off x="8249630" y="4608541"/>
            <a:ext cx="293303" cy="12922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05" name="TextBox 1304">
            <a:extLst>
              <a:ext uri="{FF2B5EF4-FFF2-40B4-BE49-F238E27FC236}">
                <a16:creationId xmlns:a16="http://schemas.microsoft.com/office/drawing/2014/main" id="{7F7CD7DD-76AE-46E5-B9D3-65F074D93C01}"/>
              </a:ext>
            </a:extLst>
          </p:cNvPr>
          <p:cNvSpPr txBox="1"/>
          <p:nvPr/>
        </p:nvSpPr>
        <p:spPr>
          <a:xfrm>
            <a:off x="7823499" y="5075519"/>
            <a:ext cx="111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AWS Direct Connect / VPN or Citrix SD-WAN</a:t>
            </a:r>
          </a:p>
        </p:txBody>
      </p:sp>
    </p:spTree>
    <p:extLst>
      <p:ext uri="{BB962C8B-B14F-4D97-AF65-F5344CB8AC3E}">
        <p14:creationId xmlns:p14="http://schemas.microsoft.com/office/powerpoint/2010/main" val="15915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Box 653">
            <a:extLst>
              <a:ext uri="{FF2B5EF4-FFF2-40B4-BE49-F238E27FC236}">
                <a16:creationId xmlns:a16="http://schemas.microsoft.com/office/drawing/2014/main" id="{4CEA0522-8A94-4A0B-AF0F-D3E1EBABC9D4}"/>
              </a:ext>
            </a:extLst>
          </p:cNvPr>
          <p:cNvSpPr txBox="1"/>
          <p:nvPr/>
        </p:nvSpPr>
        <p:spPr>
          <a:xfrm>
            <a:off x="9778768" y="67031"/>
            <a:ext cx="2457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6: Conceptual Architecture, CVAD: Lift and Shift Deployment Model on AWS</a:t>
            </a:r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F6E921B0-A7E5-4CCE-821B-EB45466EA204}"/>
              </a:ext>
            </a:extLst>
          </p:cNvPr>
          <p:cNvSpPr/>
          <p:nvPr/>
        </p:nvSpPr>
        <p:spPr>
          <a:xfrm>
            <a:off x="509934" y="2261625"/>
            <a:ext cx="720729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22D3B7EA-E34E-4FCA-946E-37526D2DA38B}"/>
              </a:ext>
            </a:extLst>
          </p:cNvPr>
          <p:cNvSpPr/>
          <p:nvPr/>
        </p:nvSpPr>
        <p:spPr>
          <a:xfrm>
            <a:off x="501926" y="4400009"/>
            <a:ext cx="7207299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D145635E-F277-4605-8739-12CA52AD5C9E}"/>
              </a:ext>
            </a:extLst>
          </p:cNvPr>
          <p:cNvSpPr/>
          <p:nvPr/>
        </p:nvSpPr>
        <p:spPr>
          <a:xfrm>
            <a:off x="3668279" y="4476343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45F6ED32-AFCC-43B0-B348-FE53C9A929C4}"/>
              </a:ext>
            </a:extLst>
          </p:cNvPr>
          <p:cNvSpPr txBox="1"/>
          <p:nvPr/>
        </p:nvSpPr>
        <p:spPr>
          <a:xfrm>
            <a:off x="3668278" y="6120477"/>
            <a:ext cx="14140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2</a:t>
            </a:r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CBE72C50-BC18-44D4-B9BA-F2E42B01E7DF}"/>
              </a:ext>
            </a:extLst>
          </p:cNvPr>
          <p:cNvSpPr/>
          <p:nvPr/>
        </p:nvSpPr>
        <p:spPr>
          <a:xfrm>
            <a:off x="3827195" y="2635029"/>
            <a:ext cx="843677" cy="3431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0E4DEF95-78E4-4000-9352-80AB7248F86B}"/>
              </a:ext>
            </a:extLst>
          </p:cNvPr>
          <p:cNvGrpSpPr/>
          <p:nvPr/>
        </p:nvGrpSpPr>
        <p:grpSpPr>
          <a:xfrm>
            <a:off x="3713776" y="4972085"/>
            <a:ext cx="1107932" cy="618063"/>
            <a:chOff x="4060331" y="5162439"/>
            <a:chExt cx="1107932" cy="618063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1233A227-5365-4145-AE3C-44AB7248F19D}"/>
                </a:ext>
              </a:extLst>
            </p:cNvPr>
            <p:cNvGrpSpPr/>
            <p:nvPr/>
          </p:nvGrpSpPr>
          <p:grpSpPr>
            <a:xfrm>
              <a:off x="4385697" y="5162439"/>
              <a:ext cx="457200" cy="260796"/>
              <a:chOff x="5516562" y="2665157"/>
              <a:chExt cx="2401887" cy="1297244"/>
            </a:xfrm>
            <a:noFill/>
          </p:grpSpPr>
          <p:sp>
            <p:nvSpPr>
              <p:cNvPr id="665" name="Freeform 27">
                <a:extLst>
                  <a:ext uri="{FF2B5EF4-FFF2-40B4-BE49-F238E27FC236}">
                    <a16:creationId xmlns:a16="http://schemas.microsoft.com/office/drawing/2014/main" id="{4716A823-62C3-4B04-9E0F-2218CCC78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6868" y="3248633"/>
                <a:ext cx="1291581" cy="713768"/>
              </a:xfrm>
              <a:custGeom>
                <a:avLst/>
                <a:gdLst>
                  <a:gd name="T0" fmla="*/ 0 w 1006"/>
                  <a:gd name="T1" fmla="*/ 191 h 556"/>
                  <a:gd name="T2" fmla="*/ 0 w 1006"/>
                  <a:gd name="T3" fmla="*/ 191 h 556"/>
                  <a:gd name="T4" fmla="*/ 0 w 1006"/>
                  <a:gd name="T5" fmla="*/ 53 h 556"/>
                  <a:gd name="T6" fmla="*/ 52 w 1006"/>
                  <a:gd name="T7" fmla="*/ 0 h 556"/>
                  <a:gd name="T8" fmla="*/ 953 w 1006"/>
                  <a:gd name="T9" fmla="*/ 0 h 556"/>
                  <a:gd name="T10" fmla="*/ 1005 w 1006"/>
                  <a:gd name="T11" fmla="*/ 53 h 556"/>
                  <a:gd name="T12" fmla="*/ 1005 w 1006"/>
                  <a:gd name="T13" fmla="*/ 521 h 556"/>
                  <a:gd name="T14" fmla="*/ 953 w 1006"/>
                  <a:gd name="T15" fmla="*/ 555 h 556"/>
                  <a:gd name="T16" fmla="*/ 52 w 1006"/>
                  <a:gd name="T17" fmla="*/ 555 h 556"/>
                  <a:gd name="T18" fmla="*/ 0 w 1006"/>
                  <a:gd name="T19" fmla="*/ 521 h 556"/>
                  <a:gd name="T20" fmla="*/ 0 w 1006"/>
                  <a:gd name="T21" fmla="*/ 34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6" h="556">
                    <a:moveTo>
                      <a:pt x="0" y="191"/>
                    </a:moveTo>
                    <a:lnTo>
                      <a:pt x="0" y="191"/>
                    </a:lnTo>
                    <a:cubicBezTo>
                      <a:pt x="0" y="53"/>
                      <a:pt x="0" y="53"/>
                      <a:pt x="0" y="53"/>
                    </a:cubicBezTo>
                    <a:cubicBezTo>
                      <a:pt x="0" y="35"/>
                      <a:pt x="35" y="0"/>
                      <a:pt x="52" y="0"/>
                    </a:cubicBezTo>
                    <a:cubicBezTo>
                      <a:pt x="953" y="0"/>
                      <a:pt x="953" y="0"/>
                      <a:pt x="953" y="0"/>
                    </a:cubicBezTo>
                    <a:cubicBezTo>
                      <a:pt x="970" y="0"/>
                      <a:pt x="1005" y="35"/>
                      <a:pt x="1005" y="53"/>
                    </a:cubicBezTo>
                    <a:cubicBezTo>
                      <a:pt x="1005" y="521"/>
                      <a:pt x="1005" y="521"/>
                      <a:pt x="1005" y="521"/>
                    </a:cubicBezTo>
                    <a:cubicBezTo>
                      <a:pt x="1005" y="538"/>
                      <a:pt x="970" y="555"/>
                      <a:pt x="953" y="555"/>
                    </a:cubicBezTo>
                    <a:cubicBezTo>
                      <a:pt x="52" y="555"/>
                      <a:pt x="52" y="555"/>
                      <a:pt x="52" y="555"/>
                    </a:cubicBezTo>
                    <a:cubicBezTo>
                      <a:pt x="35" y="555"/>
                      <a:pt x="0" y="538"/>
                      <a:pt x="0" y="521"/>
                    </a:cubicBezTo>
                    <a:cubicBezTo>
                      <a:pt x="0" y="347"/>
                      <a:pt x="0" y="347"/>
                      <a:pt x="0" y="347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6" name="Line 33">
                <a:extLst>
                  <a:ext uri="{FF2B5EF4-FFF2-40B4-BE49-F238E27FC236}">
                    <a16:creationId xmlns:a16="http://schemas.microsoft.com/office/drawing/2014/main" id="{B229C70D-C592-44ED-95FD-67AF5653C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4039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7" name="Freeform 39">
                <a:extLst>
                  <a:ext uri="{FF2B5EF4-FFF2-40B4-BE49-F238E27FC236}">
                    <a16:creationId xmlns:a16="http://schemas.microsoft.com/office/drawing/2014/main" id="{A9368B64-FB2C-4428-9048-38083FFF3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097" y="3527581"/>
                <a:ext cx="144975" cy="157330"/>
              </a:xfrm>
              <a:custGeom>
                <a:avLst/>
                <a:gdLst>
                  <a:gd name="T0" fmla="*/ 105 w 106"/>
                  <a:gd name="T1" fmla="*/ 0 h 123"/>
                  <a:gd name="T2" fmla="*/ 0 w 106"/>
                  <a:gd name="T3" fmla="*/ 70 h 123"/>
                  <a:gd name="T4" fmla="*/ 105 w 106"/>
                  <a:gd name="T5" fmla="*/ 122 h 123"/>
                  <a:gd name="T6" fmla="*/ 105 w 106"/>
                  <a:gd name="T7" fmla="*/ 0 h 123"/>
                  <a:gd name="connsiteX0" fmla="*/ 9694 w 9694"/>
                  <a:gd name="connsiteY0" fmla="*/ 0 h 9919"/>
                  <a:gd name="connsiteX1" fmla="*/ 0 w 9694"/>
                  <a:gd name="connsiteY1" fmla="*/ 5091 h 9919"/>
                  <a:gd name="connsiteX2" fmla="*/ 9694 w 9694"/>
                  <a:gd name="connsiteY2" fmla="*/ 9919 h 9919"/>
                  <a:gd name="connsiteX3" fmla="*/ 9694 w 9694"/>
                  <a:gd name="connsiteY3" fmla="*/ 0 h 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4" h="9919">
                    <a:moveTo>
                      <a:pt x="9694" y="0"/>
                    </a:moveTo>
                    <a:lnTo>
                      <a:pt x="0" y="5091"/>
                    </a:lnTo>
                    <a:lnTo>
                      <a:pt x="9694" y="9919"/>
                    </a:lnTo>
                    <a:lnTo>
                      <a:pt x="9694" y="0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68" name="Freeform 44">
                <a:extLst>
                  <a:ext uri="{FF2B5EF4-FFF2-40B4-BE49-F238E27FC236}">
                    <a16:creationId xmlns:a16="http://schemas.microsoft.com/office/drawing/2014/main" id="{320D0218-B863-4D7F-8C90-F4909577F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3916" y="2665157"/>
                <a:ext cx="1132966" cy="515498"/>
              </a:xfrm>
              <a:custGeom>
                <a:avLst/>
                <a:gdLst>
                  <a:gd name="T0" fmla="*/ 883 w 884"/>
                  <a:gd name="T1" fmla="*/ 399 h 400"/>
                  <a:gd name="T2" fmla="*/ 883 w 884"/>
                  <a:gd name="T3" fmla="*/ 399 h 400"/>
                  <a:gd name="T4" fmla="*/ 398 w 884"/>
                  <a:gd name="T5" fmla="*/ 0 h 400"/>
                  <a:gd name="T6" fmla="*/ 0 w 884"/>
                  <a:gd name="T7" fmla="*/ 242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4" h="400">
                    <a:moveTo>
                      <a:pt x="883" y="399"/>
                    </a:moveTo>
                    <a:lnTo>
                      <a:pt x="883" y="399"/>
                    </a:lnTo>
                    <a:cubicBezTo>
                      <a:pt x="832" y="173"/>
                      <a:pt x="641" y="0"/>
                      <a:pt x="398" y="0"/>
                    </a:cubicBezTo>
                    <a:cubicBezTo>
                      <a:pt x="242" y="0"/>
                      <a:pt x="86" y="87"/>
                      <a:pt x="0" y="242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4" name="Freeform 45">
                <a:extLst>
                  <a:ext uri="{FF2B5EF4-FFF2-40B4-BE49-F238E27FC236}">
                    <a16:creationId xmlns:a16="http://schemas.microsoft.com/office/drawing/2014/main" id="{3AD74275-B2D5-4AE5-A1CA-734D6C0E0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562" y="3157995"/>
                <a:ext cx="1047991" cy="804406"/>
              </a:xfrm>
              <a:custGeom>
                <a:avLst/>
                <a:gdLst>
                  <a:gd name="T0" fmla="*/ 364 w 815"/>
                  <a:gd name="T1" fmla="*/ 0 h 625"/>
                  <a:gd name="T2" fmla="*/ 364 w 815"/>
                  <a:gd name="T3" fmla="*/ 0 h 625"/>
                  <a:gd name="T4" fmla="*/ 295 w 815"/>
                  <a:gd name="T5" fmla="*/ 0 h 625"/>
                  <a:gd name="T6" fmla="*/ 0 w 815"/>
                  <a:gd name="T7" fmla="*/ 312 h 625"/>
                  <a:gd name="T8" fmla="*/ 295 w 815"/>
                  <a:gd name="T9" fmla="*/ 624 h 625"/>
                  <a:gd name="T10" fmla="*/ 814 w 815"/>
                  <a:gd name="T11" fmla="*/ 62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5" h="625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47" y="0"/>
                      <a:pt x="312" y="0"/>
                      <a:pt x="295" y="0"/>
                    </a:cubicBezTo>
                    <a:cubicBezTo>
                      <a:pt x="139" y="0"/>
                      <a:pt x="0" y="139"/>
                      <a:pt x="0" y="312"/>
                    </a:cubicBezTo>
                    <a:cubicBezTo>
                      <a:pt x="0" y="486"/>
                      <a:pt x="139" y="624"/>
                      <a:pt x="295" y="624"/>
                    </a:cubicBezTo>
                    <a:cubicBezTo>
                      <a:pt x="814" y="624"/>
                      <a:pt x="814" y="624"/>
                      <a:pt x="814" y="624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5" name="Freeform 46">
                <a:extLst>
                  <a:ext uri="{FF2B5EF4-FFF2-40B4-BE49-F238E27FC236}">
                    <a16:creationId xmlns:a16="http://schemas.microsoft.com/office/drawing/2014/main" id="{A518B5ED-3476-467D-B515-E156634CB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5758" y="2869054"/>
                <a:ext cx="599211" cy="423621"/>
              </a:xfrm>
              <a:custGeom>
                <a:avLst/>
                <a:gdLst>
                  <a:gd name="T0" fmla="*/ 0 w 467"/>
                  <a:gd name="T1" fmla="*/ 329 h 330"/>
                  <a:gd name="T2" fmla="*/ 0 w 467"/>
                  <a:gd name="T3" fmla="*/ 329 h 330"/>
                  <a:gd name="T4" fmla="*/ 380 w 467"/>
                  <a:gd name="T5" fmla="*/ 0 h 330"/>
                  <a:gd name="T6" fmla="*/ 466 w 467"/>
                  <a:gd name="T7" fmla="*/ 17 h 330"/>
                  <a:gd name="connsiteX0" fmla="*/ 0 w 9979"/>
                  <a:gd name="connsiteY0" fmla="*/ 10026 h 10026"/>
                  <a:gd name="connsiteX1" fmla="*/ 0 w 9979"/>
                  <a:gd name="connsiteY1" fmla="*/ 10026 h 10026"/>
                  <a:gd name="connsiteX2" fmla="*/ 8137 w 9979"/>
                  <a:gd name="connsiteY2" fmla="*/ 56 h 10026"/>
                  <a:gd name="connsiteX3" fmla="*/ 9979 w 9979"/>
                  <a:gd name="connsiteY3" fmla="*/ 571 h 10026"/>
                  <a:gd name="connsiteX0" fmla="*/ 0 w 10000"/>
                  <a:gd name="connsiteY0" fmla="*/ 9945 h 9945"/>
                  <a:gd name="connsiteX1" fmla="*/ 0 w 10000"/>
                  <a:gd name="connsiteY1" fmla="*/ 9945 h 9945"/>
                  <a:gd name="connsiteX2" fmla="*/ 8154 w 10000"/>
                  <a:gd name="connsiteY2" fmla="*/ 1 h 9945"/>
                  <a:gd name="connsiteX3" fmla="*/ 10000 w 10000"/>
                  <a:gd name="connsiteY3" fmla="*/ 515 h 9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945">
                    <a:moveTo>
                      <a:pt x="0" y="9945"/>
                    </a:moveTo>
                    <a:lnTo>
                      <a:pt x="0" y="9945"/>
                    </a:lnTo>
                    <a:cubicBezTo>
                      <a:pt x="730" y="4202"/>
                      <a:pt x="4828" y="1"/>
                      <a:pt x="8154" y="1"/>
                    </a:cubicBezTo>
                    <a:cubicBezTo>
                      <a:pt x="8906" y="1"/>
                      <a:pt x="9111" y="-7"/>
                      <a:pt x="10000" y="515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6" name="Freeform 50">
                <a:extLst>
                  <a:ext uri="{FF2B5EF4-FFF2-40B4-BE49-F238E27FC236}">
                    <a16:creationId xmlns:a16="http://schemas.microsoft.com/office/drawing/2014/main" id="{B80B46BC-B7A1-4CCC-A9AC-37CBB14F8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7" name="Freeform 50">
                <a:extLst>
                  <a:ext uri="{FF2B5EF4-FFF2-40B4-BE49-F238E27FC236}">
                    <a16:creationId xmlns:a16="http://schemas.microsoft.com/office/drawing/2014/main" id="{10D0C392-7ED4-4AB2-AA90-42692B785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1563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8" name="Freeform 50">
                <a:extLst>
                  <a:ext uri="{FF2B5EF4-FFF2-40B4-BE49-F238E27FC236}">
                    <a16:creationId xmlns:a16="http://schemas.microsoft.com/office/drawing/2014/main" id="{DDCBE726-1629-46E1-8608-88FABB605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6508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9" name="Freeform 50">
                <a:extLst>
                  <a:ext uri="{FF2B5EF4-FFF2-40B4-BE49-F238E27FC236}">
                    <a16:creationId xmlns:a16="http://schemas.microsoft.com/office/drawing/2014/main" id="{EB6FE6A6-3374-4E2D-B02D-3B67A392E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4059" y="3422237"/>
                <a:ext cx="158615" cy="158615"/>
              </a:xfrm>
              <a:custGeom>
                <a:avLst/>
                <a:gdLst>
                  <a:gd name="T0" fmla="*/ 121 w 122"/>
                  <a:gd name="T1" fmla="*/ 121 h 122"/>
                  <a:gd name="T2" fmla="*/ 0 w 122"/>
                  <a:gd name="T3" fmla="*/ 121 h 122"/>
                  <a:gd name="T4" fmla="*/ 0 w 122"/>
                  <a:gd name="T5" fmla="*/ 0 h 122"/>
                  <a:gd name="T6" fmla="*/ 121 w 122"/>
                  <a:gd name="T7" fmla="*/ 0 h 122"/>
                  <a:gd name="T8" fmla="*/ 121 w 122"/>
                  <a:gd name="T9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2">
                    <a:moveTo>
                      <a:pt x="121" y="121"/>
                    </a:move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90" name="Line 33">
                <a:extLst>
                  <a:ext uri="{FF2B5EF4-FFF2-40B4-BE49-F238E27FC236}">
                    <a16:creationId xmlns:a16="http://schemas.microsoft.com/office/drawing/2014/main" id="{0C502285-B299-4F4C-A41C-82382E069A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6249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1" name="Line 33">
                <a:extLst>
                  <a:ext uri="{FF2B5EF4-FFF2-40B4-BE49-F238E27FC236}">
                    <a16:creationId xmlns:a16="http://schemas.microsoft.com/office/drawing/2014/main" id="{5CB77997-9408-4D7D-B2A5-F3BE6871F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7076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2" name="Line 33">
                <a:extLst>
                  <a:ext uri="{FF2B5EF4-FFF2-40B4-BE49-F238E27FC236}">
                    <a16:creationId xmlns:a16="http://schemas.microsoft.com/office/drawing/2014/main" id="{CAEF35B1-B02C-406F-9D1A-D3148D112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86616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3" name="Line 33">
                <a:extLst>
                  <a:ext uri="{FF2B5EF4-FFF2-40B4-BE49-F238E27FC236}">
                    <a16:creationId xmlns:a16="http://schemas.microsoft.com/office/drawing/2014/main" id="{CC2FD596-10A5-4520-97D4-5477F5685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11900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4" name="Line 33">
                <a:extLst>
                  <a:ext uri="{FF2B5EF4-FFF2-40B4-BE49-F238E27FC236}">
                    <a16:creationId xmlns:a16="http://schemas.microsoft.com/office/drawing/2014/main" id="{17D4715F-0588-43F1-B19D-4A8F66DDD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143625" y="3603375"/>
                <a:ext cx="124626" cy="4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10000 h 10000"/>
                  <a:gd name="connsiteX0" fmla="*/ 0 w 10000"/>
                  <a:gd name="connsiteY0" fmla="*/ 119 h 1209"/>
                  <a:gd name="connsiteX1" fmla="*/ 10000 w 10000"/>
                  <a:gd name="connsiteY1" fmla="*/ 1089 h 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0" h="1209">
                    <a:moveTo>
                      <a:pt x="0" y="119"/>
                    </a:moveTo>
                    <a:cubicBezTo>
                      <a:pt x="3333" y="3452"/>
                      <a:pt x="6667" y="-2244"/>
                      <a:pt x="10000" y="1089"/>
                    </a:cubicBezTo>
                  </a:path>
                </a:pathLst>
              </a:custGeom>
              <a:grpFill/>
              <a:ln w="3175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64" name="TextBox 663">
              <a:extLst>
                <a:ext uri="{FF2B5EF4-FFF2-40B4-BE49-F238E27FC236}">
                  <a16:creationId xmlns:a16="http://schemas.microsoft.com/office/drawing/2014/main" id="{FE528A1E-169C-44FB-9A51-644AFBB397E0}"/>
                </a:ext>
              </a:extLst>
            </p:cNvPr>
            <p:cNvSpPr txBox="1"/>
            <p:nvPr/>
          </p:nvSpPr>
          <p:spPr>
            <a:xfrm>
              <a:off x="4060331" y="5441948"/>
              <a:ext cx="11079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Citrix Cloud Connector</a:t>
              </a:r>
            </a:p>
          </p:txBody>
        </p:sp>
      </p:grpSp>
      <p:sp>
        <p:nvSpPr>
          <p:cNvPr id="695" name="Rectangle 694">
            <a:extLst>
              <a:ext uri="{FF2B5EF4-FFF2-40B4-BE49-F238E27FC236}">
                <a16:creationId xmlns:a16="http://schemas.microsoft.com/office/drawing/2014/main" id="{462ABA71-A2C4-4CB7-8BB6-EF06D968C52E}"/>
              </a:ext>
            </a:extLst>
          </p:cNvPr>
          <p:cNvSpPr/>
          <p:nvPr/>
        </p:nvSpPr>
        <p:spPr>
          <a:xfrm>
            <a:off x="5658739" y="4481054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696" name="TextBox 695">
            <a:extLst>
              <a:ext uri="{FF2B5EF4-FFF2-40B4-BE49-F238E27FC236}">
                <a16:creationId xmlns:a16="http://schemas.microsoft.com/office/drawing/2014/main" id="{73A84F23-28BE-4A23-AC77-1AF7BA831171}"/>
              </a:ext>
            </a:extLst>
          </p:cNvPr>
          <p:cNvSpPr txBox="1"/>
          <p:nvPr/>
        </p:nvSpPr>
        <p:spPr>
          <a:xfrm>
            <a:off x="5663377" y="6125271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8E1FD9C3-90C0-44AB-9D60-478FDACBDE24}"/>
              </a:ext>
            </a:extLst>
          </p:cNvPr>
          <p:cNvSpPr/>
          <p:nvPr/>
        </p:nvSpPr>
        <p:spPr>
          <a:xfrm>
            <a:off x="5656739" y="2361178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59158DA5-0629-4E80-B63A-1B019E1096FE}"/>
              </a:ext>
            </a:extLst>
          </p:cNvPr>
          <p:cNvSpPr txBox="1"/>
          <p:nvPr/>
        </p:nvSpPr>
        <p:spPr>
          <a:xfrm>
            <a:off x="5656740" y="2348804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124413C8-9608-4C6F-8061-20F05837EA3E}"/>
              </a:ext>
            </a:extLst>
          </p:cNvPr>
          <p:cNvSpPr/>
          <p:nvPr/>
        </p:nvSpPr>
        <p:spPr>
          <a:xfrm>
            <a:off x="167159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93D4A3AD-514D-452C-9F6A-F93EB7D8A2DA}"/>
              </a:ext>
            </a:extLst>
          </p:cNvPr>
          <p:cNvSpPr txBox="1"/>
          <p:nvPr/>
        </p:nvSpPr>
        <p:spPr>
          <a:xfrm>
            <a:off x="1671594" y="6116351"/>
            <a:ext cx="10246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96F56072-895C-44D1-B960-8D2296D472CF}"/>
              </a:ext>
            </a:extLst>
          </p:cNvPr>
          <p:cNvSpPr/>
          <p:nvPr/>
        </p:nvSpPr>
        <p:spPr>
          <a:xfrm>
            <a:off x="3666307" y="2364130"/>
            <a:ext cx="1828389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C44E6826-C05E-410B-A986-D7CB73AB458B}"/>
              </a:ext>
            </a:extLst>
          </p:cNvPr>
          <p:cNvSpPr txBox="1"/>
          <p:nvPr/>
        </p:nvSpPr>
        <p:spPr>
          <a:xfrm>
            <a:off x="3668279" y="2365037"/>
            <a:ext cx="1436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Infrastructure Subnet 1</a:t>
            </a:r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5C91D103-EB1D-4C63-84BE-1C8B235E39D4}"/>
              </a:ext>
            </a:extLst>
          </p:cNvPr>
          <p:cNvSpPr/>
          <p:nvPr/>
        </p:nvSpPr>
        <p:spPr>
          <a:xfrm>
            <a:off x="167786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812" name="TextBox 811">
            <a:extLst>
              <a:ext uri="{FF2B5EF4-FFF2-40B4-BE49-F238E27FC236}">
                <a16:creationId xmlns:a16="http://schemas.microsoft.com/office/drawing/2014/main" id="{249C9FA4-A3EC-4588-932E-B6C1C53B8C6F}"/>
              </a:ext>
            </a:extLst>
          </p:cNvPr>
          <p:cNvSpPr txBox="1"/>
          <p:nvPr/>
        </p:nvSpPr>
        <p:spPr>
          <a:xfrm>
            <a:off x="1677863" y="2365037"/>
            <a:ext cx="10654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 Subnet 1</a:t>
            </a:r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82679BA7-530A-4479-8752-C5C2FF1668D3}"/>
              </a:ext>
            </a:extLst>
          </p:cNvPr>
          <p:cNvSpPr/>
          <p:nvPr/>
        </p:nvSpPr>
        <p:spPr>
          <a:xfrm>
            <a:off x="69316" y="1022519"/>
            <a:ext cx="7845959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814" name="Graphic 813">
            <a:extLst>
              <a:ext uri="{FF2B5EF4-FFF2-40B4-BE49-F238E27FC236}">
                <a16:creationId xmlns:a16="http://schemas.microsoft.com/office/drawing/2014/main" id="{658EACBD-9879-4942-8E3B-546E6F4F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15" y="1020043"/>
            <a:ext cx="274320" cy="274320"/>
          </a:xfrm>
          <a:prstGeom prst="rect">
            <a:avLst/>
          </a:prstGeom>
        </p:spPr>
      </p:pic>
      <p:sp>
        <p:nvSpPr>
          <p:cNvPr id="815" name="Rectangle 814">
            <a:extLst>
              <a:ext uri="{FF2B5EF4-FFF2-40B4-BE49-F238E27FC236}">
                <a16:creationId xmlns:a16="http://schemas.microsoft.com/office/drawing/2014/main" id="{DC1B4AEE-F04C-4E6C-811B-A33BB44CFE67}"/>
              </a:ext>
            </a:extLst>
          </p:cNvPr>
          <p:cNvSpPr/>
          <p:nvPr/>
        </p:nvSpPr>
        <p:spPr>
          <a:xfrm>
            <a:off x="235614" y="1433323"/>
            <a:ext cx="7518160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 (Citrix Cloud ‘Resource Location’)</a:t>
            </a:r>
          </a:p>
        </p:txBody>
      </p:sp>
      <p:pic>
        <p:nvPicPr>
          <p:cNvPr id="816" name="Graphic 815">
            <a:extLst>
              <a:ext uri="{FF2B5EF4-FFF2-40B4-BE49-F238E27FC236}">
                <a16:creationId xmlns:a16="http://schemas.microsoft.com/office/drawing/2014/main" id="{47C38956-82D0-447D-95B2-927F8ABDE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614" y="1433324"/>
            <a:ext cx="274320" cy="275198"/>
          </a:xfrm>
          <a:prstGeom prst="rect">
            <a:avLst/>
          </a:prstGeom>
        </p:spPr>
      </p:pic>
      <p:sp>
        <p:nvSpPr>
          <p:cNvPr id="817" name="Rectangle 816">
            <a:extLst>
              <a:ext uri="{FF2B5EF4-FFF2-40B4-BE49-F238E27FC236}">
                <a16:creationId xmlns:a16="http://schemas.microsoft.com/office/drawing/2014/main" id="{F9BD7A5F-BE1D-4190-BAB9-853C5F4EA2CA}"/>
              </a:ext>
            </a:extLst>
          </p:cNvPr>
          <p:cNvSpPr/>
          <p:nvPr/>
        </p:nvSpPr>
        <p:spPr>
          <a:xfrm>
            <a:off x="591670" y="1872780"/>
            <a:ext cx="7039767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4DD34DD8-F200-454B-B0E4-1904F14F8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938" y="1879779"/>
            <a:ext cx="274320" cy="27432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85995A92-EAED-4128-9166-B523113C23B7}"/>
              </a:ext>
            </a:extLst>
          </p:cNvPr>
          <p:cNvSpPr/>
          <p:nvPr/>
        </p:nvSpPr>
        <p:spPr>
          <a:xfrm>
            <a:off x="7606936" y="1541354"/>
            <a:ext cx="706434" cy="5016545"/>
          </a:xfrm>
          <a:prstGeom prst="rect">
            <a:avLst/>
          </a:prstGeom>
          <a:solidFill>
            <a:srgbClr val="EFE5F7"/>
          </a:solidFill>
          <a:ln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sysDot"/>
              </a:ln>
            </a:endParaRPr>
          </a:p>
        </p:txBody>
      </p: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DAC63A3C-A722-440D-98E9-EB61BECEF567}"/>
              </a:ext>
            </a:extLst>
          </p:cNvPr>
          <p:cNvGrpSpPr/>
          <p:nvPr/>
        </p:nvGrpSpPr>
        <p:grpSpPr>
          <a:xfrm>
            <a:off x="2122532" y="2962431"/>
            <a:ext cx="939462" cy="888861"/>
            <a:chOff x="9545771" y="3892546"/>
            <a:chExt cx="939462" cy="888861"/>
          </a:xfrm>
        </p:grpSpPr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A29A2B70-6F61-46F5-BCC7-03812C8833D3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949" name="Freeform 1">
                <a:extLst>
                  <a:ext uri="{FF2B5EF4-FFF2-40B4-BE49-F238E27FC236}">
                    <a16:creationId xmlns:a16="http://schemas.microsoft.com/office/drawing/2014/main" id="{F42E6059-7515-409F-A4FB-E994B4AF1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0" name="Freeform 2">
                <a:extLst>
                  <a:ext uri="{FF2B5EF4-FFF2-40B4-BE49-F238E27FC236}">
                    <a16:creationId xmlns:a16="http://schemas.microsoft.com/office/drawing/2014/main" id="{72414898-06C3-445F-86C1-6ADAB35EE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1" name="Freeform 3">
                <a:extLst>
                  <a:ext uri="{FF2B5EF4-FFF2-40B4-BE49-F238E27FC236}">
                    <a16:creationId xmlns:a16="http://schemas.microsoft.com/office/drawing/2014/main" id="{187D4BF5-CCBC-4825-A7A0-D73EB1257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2" name="Freeform 4">
                <a:extLst>
                  <a:ext uri="{FF2B5EF4-FFF2-40B4-BE49-F238E27FC236}">
                    <a16:creationId xmlns:a16="http://schemas.microsoft.com/office/drawing/2014/main" id="{64C925B0-0DF2-489A-A303-977ADCA3C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3" name="Freeform 5">
                <a:extLst>
                  <a:ext uri="{FF2B5EF4-FFF2-40B4-BE49-F238E27FC236}">
                    <a16:creationId xmlns:a16="http://schemas.microsoft.com/office/drawing/2014/main" id="{C490F982-CD20-4381-AC54-3A4F602EE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4" name="Freeform 6">
                <a:extLst>
                  <a:ext uri="{FF2B5EF4-FFF2-40B4-BE49-F238E27FC236}">
                    <a16:creationId xmlns:a16="http://schemas.microsoft.com/office/drawing/2014/main" id="{070CC6EB-4482-472F-B3E5-B3E6E27D0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5" name="Line 7">
                <a:extLst>
                  <a:ext uri="{FF2B5EF4-FFF2-40B4-BE49-F238E27FC236}">
                    <a16:creationId xmlns:a16="http://schemas.microsoft.com/office/drawing/2014/main" id="{943915D7-E547-4520-B96F-400B82F12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Line 8">
                <a:extLst>
                  <a:ext uri="{FF2B5EF4-FFF2-40B4-BE49-F238E27FC236}">
                    <a16:creationId xmlns:a16="http://schemas.microsoft.com/office/drawing/2014/main" id="{0BED8E8F-0D03-4C20-B443-A503867EB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Freeform 9">
                <a:extLst>
                  <a:ext uri="{FF2B5EF4-FFF2-40B4-BE49-F238E27FC236}">
                    <a16:creationId xmlns:a16="http://schemas.microsoft.com/office/drawing/2014/main" id="{F26B6C05-913A-418D-AC86-CD032C7EF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6" name="Freeform 10">
                <a:extLst>
                  <a:ext uri="{FF2B5EF4-FFF2-40B4-BE49-F238E27FC236}">
                    <a16:creationId xmlns:a16="http://schemas.microsoft.com/office/drawing/2014/main" id="{35A95548-08D0-4589-A5C3-1754ECF65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7" name="Line 11">
                <a:extLst>
                  <a:ext uri="{FF2B5EF4-FFF2-40B4-BE49-F238E27FC236}">
                    <a16:creationId xmlns:a16="http://schemas.microsoft.com/office/drawing/2014/main" id="{F6E34957-94E4-465A-A479-508E740346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2">
                <a:extLst>
                  <a:ext uri="{FF2B5EF4-FFF2-40B4-BE49-F238E27FC236}">
                    <a16:creationId xmlns:a16="http://schemas.microsoft.com/office/drawing/2014/main" id="{102998F1-E69E-4A22-AE9A-B11023AF41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Freeform 13">
                <a:extLst>
                  <a:ext uri="{FF2B5EF4-FFF2-40B4-BE49-F238E27FC236}">
                    <a16:creationId xmlns:a16="http://schemas.microsoft.com/office/drawing/2014/main" id="{4E55AFD5-D219-4589-8401-B79E945F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0" name="Freeform 14">
                <a:extLst>
                  <a:ext uri="{FF2B5EF4-FFF2-40B4-BE49-F238E27FC236}">
                    <a16:creationId xmlns:a16="http://schemas.microsoft.com/office/drawing/2014/main" id="{844BA867-5FE8-41F0-AD90-2FDFB2EDC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1" name="Line 15">
                <a:extLst>
                  <a:ext uri="{FF2B5EF4-FFF2-40B4-BE49-F238E27FC236}">
                    <a16:creationId xmlns:a16="http://schemas.microsoft.com/office/drawing/2014/main" id="{36202F7A-42C9-48BB-8DED-2ECD60D37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6">
                <a:extLst>
                  <a:ext uri="{FF2B5EF4-FFF2-40B4-BE49-F238E27FC236}">
                    <a16:creationId xmlns:a16="http://schemas.microsoft.com/office/drawing/2014/main" id="{E1D89881-C93D-4ED4-87F7-2A5D7FF0F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Freeform 17">
                <a:extLst>
                  <a:ext uri="{FF2B5EF4-FFF2-40B4-BE49-F238E27FC236}">
                    <a16:creationId xmlns:a16="http://schemas.microsoft.com/office/drawing/2014/main" id="{F3CC6A14-98E6-4859-8687-AD79AF3B2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4" name="Freeform 18">
                <a:extLst>
                  <a:ext uri="{FF2B5EF4-FFF2-40B4-BE49-F238E27FC236}">
                    <a16:creationId xmlns:a16="http://schemas.microsoft.com/office/drawing/2014/main" id="{5166204A-D478-4794-A195-A8FC90887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5" name="Line 19">
                <a:extLst>
                  <a:ext uri="{FF2B5EF4-FFF2-40B4-BE49-F238E27FC236}">
                    <a16:creationId xmlns:a16="http://schemas.microsoft.com/office/drawing/2014/main" id="{B04C8523-AF0C-4222-A76F-C00C85D8B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20">
                <a:extLst>
                  <a:ext uri="{FF2B5EF4-FFF2-40B4-BE49-F238E27FC236}">
                    <a16:creationId xmlns:a16="http://schemas.microsoft.com/office/drawing/2014/main" id="{2856FF06-DEDD-46D6-9386-541664344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8F568F47-E13D-49E3-B0B1-4B7926A8EAB5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934" name="Freeform 23">
                <a:extLst>
                  <a:ext uri="{FF2B5EF4-FFF2-40B4-BE49-F238E27FC236}">
                    <a16:creationId xmlns:a16="http://schemas.microsoft.com/office/drawing/2014/main" id="{39563FBA-8CE7-4386-ADEF-BD45B7AA0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5" name="Line 24">
                <a:extLst>
                  <a:ext uri="{FF2B5EF4-FFF2-40B4-BE49-F238E27FC236}">
                    <a16:creationId xmlns:a16="http://schemas.microsoft.com/office/drawing/2014/main" id="{C93794EE-631F-4ABC-8FAA-5C1D43B233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Freeform 25">
                <a:extLst>
                  <a:ext uri="{FF2B5EF4-FFF2-40B4-BE49-F238E27FC236}">
                    <a16:creationId xmlns:a16="http://schemas.microsoft.com/office/drawing/2014/main" id="{A27A97D7-098D-491F-95F3-F470FD79A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7" name="Freeform 26">
                <a:extLst>
                  <a:ext uri="{FF2B5EF4-FFF2-40B4-BE49-F238E27FC236}">
                    <a16:creationId xmlns:a16="http://schemas.microsoft.com/office/drawing/2014/main" id="{38BF6D22-E2BE-4838-A593-B9367E21B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8" name="Line 27">
                <a:extLst>
                  <a:ext uri="{FF2B5EF4-FFF2-40B4-BE49-F238E27FC236}">
                    <a16:creationId xmlns:a16="http://schemas.microsoft.com/office/drawing/2014/main" id="{9E44A6AA-4182-4A87-AB7B-6E656EDFAB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28">
                <a:extLst>
                  <a:ext uri="{FF2B5EF4-FFF2-40B4-BE49-F238E27FC236}">
                    <a16:creationId xmlns:a16="http://schemas.microsoft.com/office/drawing/2014/main" id="{0C064A2B-E8F2-41E6-B7BD-5306A3841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29">
                <a:extLst>
                  <a:ext uri="{FF2B5EF4-FFF2-40B4-BE49-F238E27FC236}">
                    <a16:creationId xmlns:a16="http://schemas.microsoft.com/office/drawing/2014/main" id="{465004C7-B0B4-4DCF-ABC5-40A3468945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Freeform 30">
                <a:extLst>
                  <a:ext uri="{FF2B5EF4-FFF2-40B4-BE49-F238E27FC236}">
                    <a16:creationId xmlns:a16="http://schemas.microsoft.com/office/drawing/2014/main" id="{8980B352-4F2C-464C-A55D-810319498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Freeform 31">
                <a:extLst>
                  <a:ext uri="{FF2B5EF4-FFF2-40B4-BE49-F238E27FC236}">
                    <a16:creationId xmlns:a16="http://schemas.microsoft.com/office/drawing/2014/main" id="{9FC93340-CB8B-4987-86FB-5A2740DCA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Freeform 32">
                <a:extLst>
                  <a:ext uri="{FF2B5EF4-FFF2-40B4-BE49-F238E27FC236}">
                    <a16:creationId xmlns:a16="http://schemas.microsoft.com/office/drawing/2014/main" id="{C898575A-7388-4DB2-9378-60A9236F1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4" name="Freeform 33">
                <a:extLst>
                  <a:ext uri="{FF2B5EF4-FFF2-40B4-BE49-F238E27FC236}">
                    <a16:creationId xmlns:a16="http://schemas.microsoft.com/office/drawing/2014/main" id="{9677BCC7-EA15-44D8-819F-26E9C6374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5" name="Freeform 34">
                <a:extLst>
                  <a:ext uri="{FF2B5EF4-FFF2-40B4-BE49-F238E27FC236}">
                    <a16:creationId xmlns:a16="http://schemas.microsoft.com/office/drawing/2014/main" id="{5F0015A2-5A25-4E3D-8255-8E0C9706B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6" name="Freeform 35">
                <a:extLst>
                  <a:ext uri="{FF2B5EF4-FFF2-40B4-BE49-F238E27FC236}">
                    <a16:creationId xmlns:a16="http://schemas.microsoft.com/office/drawing/2014/main" id="{CBF670CA-48A5-4501-B19F-CF38C81DE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7" name="Freeform 36">
                <a:extLst>
                  <a:ext uri="{FF2B5EF4-FFF2-40B4-BE49-F238E27FC236}">
                    <a16:creationId xmlns:a16="http://schemas.microsoft.com/office/drawing/2014/main" id="{DFBDD448-7095-4AC1-A7E2-30252EFBA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8" name="Freeform 37">
                <a:extLst>
                  <a:ext uri="{FF2B5EF4-FFF2-40B4-BE49-F238E27FC236}">
                    <a16:creationId xmlns:a16="http://schemas.microsoft.com/office/drawing/2014/main" id="{9DACCD33-86ED-44A7-99CA-1DF9C05C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A6702DBA-12B1-4B2E-BBCE-68319D16D7B9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871" name="Freeform 28">
                <a:extLst>
                  <a:ext uri="{FF2B5EF4-FFF2-40B4-BE49-F238E27FC236}">
                    <a16:creationId xmlns:a16="http://schemas.microsoft.com/office/drawing/2014/main" id="{D0632894-22BF-4E12-AE1E-D34C6AC18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872" name="Group 871">
                <a:extLst>
                  <a:ext uri="{FF2B5EF4-FFF2-40B4-BE49-F238E27FC236}">
                    <a16:creationId xmlns:a16="http://schemas.microsoft.com/office/drawing/2014/main" id="{BA0B13EC-CF49-4EA7-9BCB-FEF975C82DA6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873" name="Freeform 1">
                  <a:extLst>
                    <a:ext uri="{FF2B5EF4-FFF2-40B4-BE49-F238E27FC236}">
                      <a16:creationId xmlns:a16="http://schemas.microsoft.com/office/drawing/2014/main" id="{AF0181EF-BF69-42D6-80C6-035A3C7EF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4" name="Freeform 2">
                  <a:extLst>
                    <a:ext uri="{FF2B5EF4-FFF2-40B4-BE49-F238E27FC236}">
                      <a16:creationId xmlns:a16="http://schemas.microsoft.com/office/drawing/2014/main" id="{A236EF6B-867B-4CED-AA2A-A8AFF2D7E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5" name="Freeform 3">
                  <a:extLst>
                    <a:ext uri="{FF2B5EF4-FFF2-40B4-BE49-F238E27FC236}">
                      <a16:creationId xmlns:a16="http://schemas.microsoft.com/office/drawing/2014/main" id="{3C2430E0-70D5-4EC7-B051-383D78E0F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6" name="Freeform 4">
                  <a:extLst>
                    <a:ext uri="{FF2B5EF4-FFF2-40B4-BE49-F238E27FC236}">
                      <a16:creationId xmlns:a16="http://schemas.microsoft.com/office/drawing/2014/main" id="{0D220564-40E9-4DB2-83DC-0906338BF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7" name="Freeform 5">
                  <a:extLst>
                    <a:ext uri="{FF2B5EF4-FFF2-40B4-BE49-F238E27FC236}">
                      <a16:creationId xmlns:a16="http://schemas.microsoft.com/office/drawing/2014/main" id="{AD2ACA7A-603F-441C-A0E6-B5B1BFD4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8" name="Freeform 6">
                  <a:extLst>
                    <a:ext uri="{FF2B5EF4-FFF2-40B4-BE49-F238E27FC236}">
                      <a16:creationId xmlns:a16="http://schemas.microsoft.com/office/drawing/2014/main" id="{A521A194-8202-4A16-A437-EC0BA33EC8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9" name="Freeform 7">
                  <a:extLst>
                    <a:ext uri="{FF2B5EF4-FFF2-40B4-BE49-F238E27FC236}">
                      <a16:creationId xmlns:a16="http://schemas.microsoft.com/office/drawing/2014/main" id="{FCB1F36F-FE57-4905-A482-437041ED9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0" name="Freeform 8">
                  <a:extLst>
                    <a:ext uri="{FF2B5EF4-FFF2-40B4-BE49-F238E27FC236}">
                      <a16:creationId xmlns:a16="http://schemas.microsoft.com/office/drawing/2014/main" id="{9BCED5CA-21A9-4058-BD38-946DDFCA9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1" name="Freeform 9">
                  <a:extLst>
                    <a:ext uri="{FF2B5EF4-FFF2-40B4-BE49-F238E27FC236}">
                      <a16:creationId xmlns:a16="http://schemas.microsoft.com/office/drawing/2014/main" id="{D7C0455C-9F86-4D8C-97AA-4433758C5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Freeform 10">
                  <a:extLst>
                    <a:ext uri="{FF2B5EF4-FFF2-40B4-BE49-F238E27FC236}">
                      <a16:creationId xmlns:a16="http://schemas.microsoft.com/office/drawing/2014/main" id="{C63DC20D-96EA-41E0-B517-B2DE94250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3" name="Freeform 11">
                  <a:extLst>
                    <a:ext uri="{FF2B5EF4-FFF2-40B4-BE49-F238E27FC236}">
                      <a16:creationId xmlns:a16="http://schemas.microsoft.com/office/drawing/2014/main" id="{646D689C-0022-4347-8728-A0ECABED7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Freeform 12">
                  <a:extLst>
                    <a:ext uri="{FF2B5EF4-FFF2-40B4-BE49-F238E27FC236}">
                      <a16:creationId xmlns:a16="http://schemas.microsoft.com/office/drawing/2014/main" id="{60FA119F-AB7C-4764-A02E-A9F89B55A0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5" name="Freeform 13">
                  <a:extLst>
                    <a:ext uri="{FF2B5EF4-FFF2-40B4-BE49-F238E27FC236}">
                      <a16:creationId xmlns:a16="http://schemas.microsoft.com/office/drawing/2014/main" id="{2DEBF876-F6F8-43B3-A176-4D884E2851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6" name="Freeform 14">
                  <a:extLst>
                    <a:ext uri="{FF2B5EF4-FFF2-40B4-BE49-F238E27FC236}">
                      <a16:creationId xmlns:a16="http://schemas.microsoft.com/office/drawing/2014/main" id="{84E7C0A1-55F9-46C5-8F38-6FA2950FC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7" name="Freeform 15">
                  <a:extLst>
                    <a:ext uri="{FF2B5EF4-FFF2-40B4-BE49-F238E27FC236}">
                      <a16:creationId xmlns:a16="http://schemas.microsoft.com/office/drawing/2014/main" id="{585D7BB6-C949-4AE5-8218-C2AA573AE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8" name="Freeform 16">
                  <a:extLst>
                    <a:ext uri="{FF2B5EF4-FFF2-40B4-BE49-F238E27FC236}">
                      <a16:creationId xmlns:a16="http://schemas.microsoft.com/office/drawing/2014/main" id="{FCCB35DC-B380-45AC-B02D-25C9DF22E9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9" name="Freeform 17">
                  <a:extLst>
                    <a:ext uri="{FF2B5EF4-FFF2-40B4-BE49-F238E27FC236}">
                      <a16:creationId xmlns:a16="http://schemas.microsoft.com/office/drawing/2014/main" id="{C5073331-BF02-4A6E-B972-D7A002E32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90" name="Freeform 18">
                  <a:extLst>
                    <a:ext uri="{FF2B5EF4-FFF2-40B4-BE49-F238E27FC236}">
                      <a16:creationId xmlns:a16="http://schemas.microsoft.com/office/drawing/2014/main" id="{8979DF62-BB3C-4882-8C40-60DBDB5A3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1" name="Freeform 19">
                  <a:extLst>
                    <a:ext uri="{FF2B5EF4-FFF2-40B4-BE49-F238E27FC236}">
                      <a16:creationId xmlns:a16="http://schemas.microsoft.com/office/drawing/2014/main" id="{40948BC3-2326-4DCA-BB20-A39291A87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04" name="Freeform 20">
                  <a:extLst>
                    <a:ext uri="{FF2B5EF4-FFF2-40B4-BE49-F238E27FC236}">
                      <a16:creationId xmlns:a16="http://schemas.microsoft.com/office/drawing/2014/main" id="{5CD1BABE-EDF1-4B7B-8B15-8539E744B9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2" name="Freeform 21">
                  <a:extLst>
                    <a:ext uri="{FF2B5EF4-FFF2-40B4-BE49-F238E27FC236}">
                      <a16:creationId xmlns:a16="http://schemas.microsoft.com/office/drawing/2014/main" id="{ADD08EA6-6891-4206-B4E1-6370B9C8E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3" name="Freeform 22">
                  <a:extLst>
                    <a:ext uri="{FF2B5EF4-FFF2-40B4-BE49-F238E27FC236}">
                      <a16:creationId xmlns:a16="http://schemas.microsoft.com/office/drawing/2014/main" id="{4BE6BD7E-B51D-4218-B07D-0C6D7EBAA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" name="Freeform 23">
                  <a:extLst>
                    <a:ext uri="{FF2B5EF4-FFF2-40B4-BE49-F238E27FC236}">
                      <a16:creationId xmlns:a16="http://schemas.microsoft.com/office/drawing/2014/main" id="{5ED9656B-CEFE-42DE-908D-4BD795DF5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" name="Freeform 24">
                  <a:extLst>
                    <a:ext uri="{FF2B5EF4-FFF2-40B4-BE49-F238E27FC236}">
                      <a16:creationId xmlns:a16="http://schemas.microsoft.com/office/drawing/2014/main" id="{02C5BC5F-E04A-4CD1-8946-B80A9E698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6" name="Freeform 25">
                  <a:extLst>
                    <a:ext uri="{FF2B5EF4-FFF2-40B4-BE49-F238E27FC236}">
                      <a16:creationId xmlns:a16="http://schemas.microsoft.com/office/drawing/2014/main" id="{8D07B126-A8FD-4974-8282-7D058F7A2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7" name="Freeform 26">
                  <a:extLst>
                    <a:ext uri="{FF2B5EF4-FFF2-40B4-BE49-F238E27FC236}">
                      <a16:creationId xmlns:a16="http://schemas.microsoft.com/office/drawing/2014/main" id="{32DE0952-BAE8-4DCF-94F0-0F09B4C5B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8" name="Freeform 27">
                  <a:extLst>
                    <a:ext uri="{FF2B5EF4-FFF2-40B4-BE49-F238E27FC236}">
                      <a16:creationId xmlns:a16="http://schemas.microsoft.com/office/drawing/2014/main" id="{4E8DEA6D-C974-48F4-B40E-F7DED4022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9" name="Freeform 28">
                  <a:extLst>
                    <a:ext uri="{FF2B5EF4-FFF2-40B4-BE49-F238E27FC236}">
                      <a16:creationId xmlns:a16="http://schemas.microsoft.com/office/drawing/2014/main" id="{752A8230-7392-4838-875D-112446326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0" name="Freeform 29">
                  <a:extLst>
                    <a:ext uri="{FF2B5EF4-FFF2-40B4-BE49-F238E27FC236}">
                      <a16:creationId xmlns:a16="http://schemas.microsoft.com/office/drawing/2014/main" id="{8CA0C14A-FE9E-4C3A-8EB3-B535F3710C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1" name="Freeform 30">
                  <a:extLst>
                    <a:ext uri="{FF2B5EF4-FFF2-40B4-BE49-F238E27FC236}">
                      <a16:creationId xmlns:a16="http://schemas.microsoft.com/office/drawing/2014/main" id="{44C97F3B-403C-402B-811F-223A87AB51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2" name="Freeform 31">
                  <a:extLst>
                    <a:ext uri="{FF2B5EF4-FFF2-40B4-BE49-F238E27FC236}">
                      <a16:creationId xmlns:a16="http://schemas.microsoft.com/office/drawing/2014/main" id="{58216FD0-C4BA-4A7C-9402-613BF9518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" name="Freeform 32">
                  <a:extLst>
                    <a:ext uri="{FF2B5EF4-FFF2-40B4-BE49-F238E27FC236}">
                      <a16:creationId xmlns:a16="http://schemas.microsoft.com/office/drawing/2014/main" id="{61D03FAF-4E00-49F2-B4CC-B45281511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5620E13B-4EDD-4090-B4E0-D187A267524F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825" name="Freeform 9">
                <a:extLst>
                  <a:ext uri="{FF2B5EF4-FFF2-40B4-BE49-F238E27FC236}">
                    <a16:creationId xmlns:a16="http://schemas.microsoft.com/office/drawing/2014/main" id="{2D944344-3AE2-4B67-B818-9EF6BB52B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3" name="Line 10">
                <a:extLst>
                  <a:ext uri="{FF2B5EF4-FFF2-40B4-BE49-F238E27FC236}">
                    <a16:creationId xmlns:a16="http://schemas.microsoft.com/office/drawing/2014/main" id="{465043C0-50C2-482A-BA5B-9ABE03043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Freeform 11">
                <a:extLst>
                  <a:ext uri="{FF2B5EF4-FFF2-40B4-BE49-F238E27FC236}">
                    <a16:creationId xmlns:a16="http://schemas.microsoft.com/office/drawing/2014/main" id="{7F7950E5-7321-42A2-98E8-E1496452B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Freeform 12">
                <a:extLst>
                  <a:ext uri="{FF2B5EF4-FFF2-40B4-BE49-F238E27FC236}">
                    <a16:creationId xmlns:a16="http://schemas.microsoft.com/office/drawing/2014/main" id="{E71492F2-9F05-4BFC-B3BA-F0F1B91A7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">
                <a:extLst>
                  <a:ext uri="{FF2B5EF4-FFF2-40B4-BE49-F238E27FC236}">
                    <a16:creationId xmlns:a16="http://schemas.microsoft.com/office/drawing/2014/main" id="{24CCF2A9-6BBF-420B-9A6B-BC2A787F2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Freeform 14">
                <a:extLst>
                  <a:ext uri="{FF2B5EF4-FFF2-40B4-BE49-F238E27FC236}">
                    <a16:creationId xmlns:a16="http://schemas.microsoft.com/office/drawing/2014/main" id="{252D8BF2-27C8-41A8-8D38-2FF6C0CD7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9" name="Freeform 15">
                <a:extLst>
                  <a:ext uri="{FF2B5EF4-FFF2-40B4-BE49-F238E27FC236}">
                    <a16:creationId xmlns:a16="http://schemas.microsoft.com/office/drawing/2014/main" id="{FA1DD65A-E882-494E-A3EF-35BBA7FEB2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" name="Freeform 16">
                <a:extLst>
                  <a:ext uri="{FF2B5EF4-FFF2-40B4-BE49-F238E27FC236}">
                    <a16:creationId xmlns:a16="http://schemas.microsoft.com/office/drawing/2014/main" id="{A097B990-6B49-414F-AE40-1C6E3B0FC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1" name="Freeform 17">
                <a:extLst>
                  <a:ext uri="{FF2B5EF4-FFF2-40B4-BE49-F238E27FC236}">
                    <a16:creationId xmlns:a16="http://schemas.microsoft.com/office/drawing/2014/main" id="{CE81E0FC-6935-49B6-B166-324BF8054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2" name="Freeform 18">
                <a:extLst>
                  <a:ext uri="{FF2B5EF4-FFF2-40B4-BE49-F238E27FC236}">
                    <a16:creationId xmlns:a16="http://schemas.microsoft.com/office/drawing/2014/main" id="{80604B5E-B9D9-4D46-8E30-A4D35A815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3" name="Freeform 19">
                <a:extLst>
                  <a:ext uri="{FF2B5EF4-FFF2-40B4-BE49-F238E27FC236}">
                    <a16:creationId xmlns:a16="http://schemas.microsoft.com/office/drawing/2014/main" id="{E4FF9295-64E5-4222-AE72-4C62235D8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4" name="Freeform 20">
                <a:extLst>
                  <a:ext uri="{FF2B5EF4-FFF2-40B4-BE49-F238E27FC236}">
                    <a16:creationId xmlns:a16="http://schemas.microsoft.com/office/drawing/2014/main" id="{A7C9B8A6-8BED-49C7-A611-5D5464EFD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5" name="Freeform 21">
                <a:extLst>
                  <a:ext uri="{FF2B5EF4-FFF2-40B4-BE49-F238E27FC236}">
                    <a16:creationId xmlns:a16="http://schemas.microsoft.com/office/drawing/2014/main" id="{10C98432-6E91-4AD8-9865-1F1D4DB15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6" name="Freeform 22">
                <a:extLst>
                  <a:ext uri="{FF2B5EF4-FFF2-40B4-BE49-F238E27FC236}">
                    <a16:creationId xmlns:a16="http://schemas.microsoft.com/office/drawing/2014/main" id="{F29F177F-0EA5-4C17-A483-199087399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7" name="Freeform 23">
                <a:extLst>
                  <a:ext uri="{FF2B5EF4-FFF2-40B4-BE49-F238E27FC236}">
                    <a16:creationId xmlns:a16="http://schemas.microsoft.com/office/drawing/2014/main" id="{EAC9AE24-43B2-4F3E-89F6-7EFB365E2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Freeform 24">
                <a:extLst>
                  <a:ext uri="{FF2B5EF4-FFF2-40B4-BE49-F238E27FC236}">
                    <a16:creationId xmlns:a16="http://schemas.microsoft.com/office/drawing/2014/main" id="{F7C1756D-5A11-4E0C-9FBF-C036D8D4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Freeform 25">
                <a:extLst>
                  <a:ext uri="{FF2B5EF4-FFF2-40B4-BE49-F238E27FC236}">
                    <a16:creationId xmlns:a16="http://schemas.microsoft.com/office/drawing/2014/main" id="{B7839EE9-4F9E-4F0A-84A3-4D7378FDA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0" name="Freeform 26">
                <a:extLst>
                  <a:ext uri="{FF2B5EF4-FFF2-40B4-BE49-F238E27FC236}">
                    <a16:creationId xmlns:a16="http://schemas.microsoft.com/office/drawing/2014/main" id="{4F052DF6-795C-4CDD-870A-9017C0E02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87" name="Group 986">
            <a:extLst>
              <a:ext uri="{FF2B5EF4-FFF2-40B4-BE49-F238E27FC236}">
                <a16:creationId xmlns:a16="http://schemas.microsoft.com/office/drawing/2014/main" id="{C996CC59-AF4C-4CEA-B0FD-5BDD7C5F9E02}"/>
              </a:ext>
            </a:extLst>
          </p:cNvPr>
          <p:cNvGrpSpPr/>
          <p:nvPr/>
        </p:nvGrpSpPr>
        <p:grpSpPr>
          <a:xfrm>
            <a:off x="2127365" y="4813235"/>
            <a:ext cx="939462" cy="888861"/>
            <a:chOff x="9545771" y="3892546"/>
            <a:chExt cx="939462" cy="888861"/>
          </a:xfrm>
        </p:grpSpPr>
        <p:grpSp>
          <p:nvGrpSpPr>
            <p:cNvPr id="988" name="Group 987">
              <a:extLst>
                <a:ext uri="{FF2B5EF4-FFF2-40B4-BE49-F238E27FC236}">
                  <a16:creationId xmlns:a16="http://schemas.microsoft.com/office/drawing/2014/main" id="{BBF903E5-0523-46DC-AD45-258E443A1BEE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059" name="Freeform 1">
                <a:extLst>
                  <a:ext uri="{FF2B5EF4-FFF2-40B4-BE49-F238E27FC236}">
                    <a16:creationId xmlns:a16="http://schemas.microsoft.com/office/drawing/2014/main" id="{BCD3F185-A6FB-4B11-94ED-A9041A5F0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0" name="Freeform 2">
                <a:extLst>
                  <a:ext uri="{FF2B5EF4-FFF2-40B4-BE49-F238E27FC236}">
                    <a16:creationId xmlns:a16="http://schemas.microsoft.com/office/drawing/2014/main" id="{4249ABF6-6C42-47C2-97E1-7BC374596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1" name="Freeform 3">
                <a:extLst>
                  <a:ext uri="{FF2B5EF4-FFF2-40B4-BE49-F238E27FC236}">
                    <a16:creationId xmlns:a16="http://schemas.microsoft.com/office/drawing/2014/main" id="{CBE99742-6A7A-412E-9B9A-78F23094D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2" name="Freeform 4">
                <a:extLst>
                  <a:ext uri="{FF2B5EF4-FFF2-40B4-BE49-F238E27FC236}">
                    <a16:creationId xmlns:a16="http://schemas.microsoft.com/office/drawing/2014/main" id="{C09D8E62-30A2-4360-8B38-28AB9CF65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3" name="Freeform 5">
                <a:extLst>
                  <a:ext uri="{FF2B5EF4-FFF2-40B4-BE49-F238E27FC236}">
                    <a16:creationId xmlns:a16="http://schemas.microsoft.com/office/drawing/2014/main" id="{F4BE7F0B-37A7-46B9-A8A0-503CD5F85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4" name="Freeform 6">
                <a:extLst>
                  <a:ext uri="{FF2B5EF4-FFF2-40B4-BE49-F238E27FC236}">
                    <a16:creationId xmlns:a16="http://schemas.microsoft.com/office/drawing/2014/main" id="{69932C1A-343E-401E-82C8-8BB2AF87E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5" name="Line 7">
                <a:extLst>
                  <a:ext uri="{FF2B5EF4-FFF2-40B4-BE49-F238E27FC236}">
                    <a16:creationId xmlns:a16="http://schemas.microsoft.com/office/drawing/2014/main" id="{2D2FA6EE-3AB0-41AF-B370-4E65763E5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8">
                <a:extLst>
                  <a:ext uri="{FF2B5EF4-FFF2-40B4-BE49-F238E27FC236}">
                    <a16:creationId xmlns:a16="http://schemas.microsoft.com/office/drawing/2014/main" id="{9BE0F9DD-1FD5-44BB-9B3F-D51BE90380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9">
                <a:extLst>
                  <a:ext uri="{FF2B5EF4-FFF2-40B4-BE49-F238E27FC236}">
                    <a16:creationId xmlns:a16="http://schemas.microsoft.com/office/drawing/2014/main" id="{B2B95AF9-6FEF-4B39-9C47-C11E344B6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8" name="Freeform 10">
                <a:extLst>
                  <a:ext uri="{FF2B5EF4-FFF2-40B4-BE49-F238E27FC236}">
                    <a16:creationId xmlns:a16="http://schemas.microsoft.com/office/drawing/2014/main" id="{2C818442-019F-46FD-BAE2-9649EDF96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9" name="Line 11">
                <a:extLst>
                  <a:ext uri="{FF2B5EF4-FFF2-40B4-BE49-F238E27FC236}">
                    <a16:creationId xmlns:a16="http://schemas.microsoft.com/office/drawing/2014/main" id="{BDF990C4-CEDC-41BF-B368-D475E0C67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12">
                <a:extLst>
                  <a:ext uri="{FF2B5EF4-FFF2-40B4-BE49-F238E27FC236}">
                    <a16:creationId xmlns:a16="http://schemas.microsoft.com/office/drawing/2014/main" id="{7FEECAF0-569F-442A-9EE1-CF993F599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Freeform 13">
                <a:extLst>
                  <a:ext uri="{FF2B5EF4-FFF2-40B4-BE49-F238E27FC236}">
                    <a16:creationId xmlns:a16="http://schemas.microsoft.com/office/drawing/2014/main" id="{2CC2B5CC-6350-4BD7-889E-E1A674966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2" name="Freeform 14">
                <a:extLst>
                  <a:ext uri="{FF2B5EF4-FFF2-40B4-BE49-F238E27FC236}">
                    <a16:creationId xmlns:a16="http://schemas.microsoft.com/office/drawing/2014/main" id="{B75F8704-45AE-4CB3-B87A-10E4EB2DA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3" name="Line 15">
                <a:extLst>
                  <a:ext uri="{FF2B5EF4-FFF2-40B4-BE49-F238E27FC236}">
                    <a16:creationId xmlns:a16="http://schemas.microsoft.com/office/drawing/2014/main" id="{5FBAE2C5-E1C1-43FD-84C7-3F83F24DF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Line 16">
                <a:extLst>
                  <a:ext uri="{FF2B5EF4-FFF2-40B4-BE49-F238E27FC236}">
                    <a16:creationId xmlns:a16="http://schemas.microsoft.com/office/drawing/2014/main" id="{C1A8F18A-EE20-47BE-805E-711B41DDC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17">
                <a:extLst>
                  <a:ext uri="{FF2B5EF4-FFF2-40B4-BE49-F238E27FC236}">
                    <a16:creationId xmlns:a16="http://schemas.microsoft.com/office/drawing/2014/main" id="{51F7BE16-8EC1-4532-BB18-CCE9ABC2E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6" name="Freeform 18">
                <a:extLst>
                  <a:ext uri="{FF2B5EF4-FFF2-40B4-BE49-F238E27FC236}">
                    <a16:creationId xmlns:a16="http://schemas.microsoft.com/office/drawing/2014/main" id="{E8EE6195-50DC-46BF-8E15-C7950F0AE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7" name="Line 19">
                <a:extLst>
                  <a:ext uri="{FF2B5EF4-FFF2-40B4-BE49-F238E27FC236}">
                    <a16:creationId xmlns:a16="http://schemas.microsoft.com/office/drawing/2014/main" id="{6FB5AC97-4380-4961-8767-5CDFC30E8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20">
                <a:extLst>
                  <a:ext uri="{FF2B5EF4-FFF2-40B4-BE49-F238E27FC236}">
                    <a16:creationId xmlns:a16="http://schemas.microsoft.com/office/drawing/2014/main" id="{63758068-13AC-48A9-997F-CA89045F0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9" name="Group 988">
              <a:extLst>
                <a:ext uri="{FF2B5EF4-FFF2-40B4-BE49-F238E27FC236}">
                  <a16:creationId xmlns:a16="http://schemas.microsoft.com/office/drawing/2014/main" id="{6F4729E3-1178-4E2E-A80B-D4394ED8D0DE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044" name="Freeform 23">
                <a:extLst>
                  <a:ext uri="{FF2B5EF4-FFF2-40B4-BE49-F238E27FC236}">
                    <a16:creationId xmlns:a16="http://schemas.microsoft.com/office/drawing/2014/main" id="{6C4403FF-124B-46C5-96BB-91610A6F3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5" name="Line 24">
                <a:extLst>
                  <a:ext uri="{FF2B5EF4-FFF2-40B4-BE49-F238E27FC236}">
                    <a16:creationId xmlns:a16="http://schemas.microsoft.com/office/drawing/2014/main" id="{0D1DBA0D-EF6E-4E1B-AF20-893670959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25">
                <a:extLst>
                  <a:ext uri="{FF2B5EF4-FFF2-40B4-BE49-F238E27FC236}">
                    <a16:creationId xmlns:a16="http://schemas.microsoft.com/office/drawing/2014/main" id="{60CD8510-66D8-48D8-9F3D-0CC0FEBD7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7" name="Freeform 26">
                <a:extLst>
                  <a:ext uri="{FF2B5EF4-FFF2-40B4-BE49-F238E27FC236}">
                    <a16:creationId xmlns:a16="http://schemas.microsoft.com/office/drawing/2014/main" id="{25910644-008D-4B3E-91F2-D243E2035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8" name="Line 27">
                <a:extLst>
                  <a:ext uri="{FF2B5EF4-FFF2-40B4-BE49-F238E27FC236}">
                    <a16:creationId xmlns:a16="http://schemas.microsoft.com/office/drawing/2014/main" id="{9C797D07-72FF-41A6-A624-6DF972162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Line 28">
                <a:extLst>
                  <a:ext uri="{FF2B5EF4-FFF2-40B4-BE49-F238E27FC236}">
                    <a16:creationId xmlns:a16="http://schemas.microsoft.com/office/drawing/2014/main" id="{64FB01FE-8B71-4046-B734-B743A5CCB0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Line 29">
                <a:extLst>
                  <a:ext uri="{FF2B5EF4-FFF2-40B4-BE49-F238E27FC236}">
                    <a16:creationId xmlns:a16="http://schemas.microsoft.com/office/drawing/2014/main" id="{BFC43856-0BCA-4747-A8B6-CB7903A76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30">
                <a:extLst>
                  <a:ext uri="{FF2B5EF4-FFF2-40B4-BE49-F238E27FC236}">
                    <a16:creationId xmlns:a16="http://schemas.microsoft.com/office/drawing/2014/main" id="{FC0CBA31-61FA-44E4-BCAB-636AA118F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31">
                <a:extLst>
                  <a:ext uri="{FF2B5EF4-FFF2-40B4-BE49-F238E27FC236}">
                    <a16:creationId xmlns:a16="http://schemas.microsoft.com/office/drawing/2014/main" id="{4D088FA6-1FF8-461A-ACDA-C2748AFE2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32">
                <a:extLst>
                  <a:ext uri="{FF2B5EF4-FFF2-40B4-BE49-F238E27FC236}">
                    <a16:creationId xmlns:a16="http://schemas.microsoft.com/office/drawing/2014/main" id="{2683B6F4-7CCA-489B-AFD3-84BC71656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4" name="Freeform 33">
                <a:extLst>
                  <a:ext uri="{FF2B5EF4-FFF2-40B4-BE49-F238E27FC236}">
                    <a16:creationId xmlns:a16="http://schemas.microsoft.com/office/drawing/2014/main" id="{94554810-962A-4B42-919A-AF87197A0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Freeform 34">
                <a:extLst>
                  <a:ext uri="{FF2B5EF4-FFF2-40B4-BE49-F238E27FC236}">
                    <a16:creationId xmlns:a16="http://schemas.microsoft.com/office/drawing/2014/main" id="{BAA9EDEB-7CB0-4822-BA7A-4FB6BD35F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6" name="Freeform 35">
                <a:extLst>
                  <a:ext uri="{FF2B5EF4-FFF2-40B4-BE49-F238E27FC236}">
                    <a16:creationId xmlns:a16="http://schemas.microsoft.com/office/drawing/2014/main" id="{A16D788A-E201-4B7E-9A6D-CC4503C10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7" name="Freeform 36">
                <a:extLst>
                  <a:ext uri="{FF2B5EF4-FFF2-40B4-BE49-F238E27FC236}">
                    <a16:creationId xmlns:a16="http://schemas.microsoft.com/office/drawing/2014/main" id="{4A57F039-1A42-478C-8DD4-60C74423B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8" name="Freeform 37">
                <a:extLst>
                  <a:ext uri="{FF2B5EF4-FFF2-40B4-BE49-F238E27FC236}">
                    <a16:creationId xmlns:a16="http://schemas.microsoft.com/office/drawing/2014/main" id="{6081D1D1-4C1C-4BDF-ADB4-CF6BEC52D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90" name="Group 989">
              <a:extLst>
                <a:ext uri="{FF2B5EF4-FFF2-40B4-BE49-F238E27FC236}">
                  <a16:creationId xmlns:a16="http://schemas.microsoft.com/office/drawing/2014/main" id="{AA86D3AE-DA1F-41BB-B33F-707B6A75BDDE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010" name="Freeform 28">
                <a:extLst>
                  <a:ext uri="{FF2B5EF4-FFF2-40B4-BE49-F238E27FC236}">
                    <a16:creationId xmlns:a16="http://schemas.microsoft.com/office/drawing/2014/main" id="{457498C6-FC6D-4E8D-8BAC-05AEC45CE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011" name="Group 1010">
                <a:extLst>
                  <a:ext uri="{FF2B5EF4-FFF2-40B4-BE49-F238E27FC236}">
                    <a16:creationId xmlns:a16="http://schemas.microsoft.com/office/drawing/2014/main" id="{ACFCE064-2C4A-4E2B-A346-B34B0EA8A84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012" name="Freeform 1">
                  <a:extLst>
                    <a:ext uri="{FF2B5EF4-FFF2-40B4-BE49-F238E27FC236}">
                      <a16:creationId xmlns:a16="http://schemas.microsoft.com/office/drawing/2014/main" id="{AD07C2E3-18FB-45A1-9232-355D4AEC4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3" name="Freeform 2">
                  <a:extLst>
                    <a:ext uri="{FF2B5EF4-FFF2-40B4-BE49-F238E27FC236}">
                      <a16:creationId xmlns:a16="http://schemas.microsoft.com/office/drawing/2014/main" id="{6C8BBB90-9673-4D21-A479-83F1B2E343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4" name="Freeform 3">
                  <a:extLst>
                    <a:ext uri="{FF2B5EF4-FFF2-40B4-BE49-F238E27FC236}">
                      <a16:creationId xmlns:a16="http://schemas.microsoft.com/office/drawing/2014/main" id="{4431EB92-5569-4C9D-A2D2-9EF764FE8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5" name="Freeform 4">
                  <a:extLst>
                    <a:ext uri="{FF2B5EF4-FFF2-40B4-BE49-F238E27FC236}">
                      <a16:creationId xmlns:a16="http://schemas.microsoft.com/office/drawing/2014/main" id="{B4813EE8-DC5F-4003-B34D-C8E24C7B9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6" name="Freeform 5">
                  <a:extLst>
                    <a:ext uri="{FF2B5EF4-FFF2-40B4-BE49-F238E27FC236}">
                      <a16:creationId xmlns:a16="http://schemas.microsoft.com/office/drawing/2014/main" id="{CD320509-618B-406D-9BAA-A5F61FD9B7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7" name="Freeform 6">
                  <a:extLst>
                    <a:ext uri="{FF2B5EF4-FFF2-40B4-BE49-F238E27FC236}">
                      <a16:creationId xmlns:a16="http://schemas.microsoft.com/office/drawing/2014/main" id="{B2A9EC46-A895-4C3A-8051-C92903D62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8" name="Freeform 7">
                  <a:extLst>
                    <a:ext uri="{FF2B5EF4-FFF2-40B4-BE49-F238E27FC236}">
                      <a16:creationId xmlns:a16="http://schemas.microsoft.com/office/drawing/2014/main" id="{3DB0D115-B3D7-4D51-A288-E178BED62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9" name="Freeform 8">
                  <a:extLst>
                    <a:ext uri="{FF2B5EF4-FFF2-40B4-BE49-F238E27FC236}">
                      <a16:creationId xmlns:a16="http://schemas.microsoft.com/office/drawing/2014/main" id="{D6CDF73D-6D76-4D95-9E92-D39AEC1A44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0" name="Freeform 9">
                  <a:extLst>
                    <a:ext uri="{FF2B5EF4-FFF2-40B4-BE49-F238E27FC236}">
                      <a16:creationId xmlns:a16="http://schemas.microsoft.com/office/drawing/2014/main" id="{7E10C8AC-FF32-40BE-9E5A-EA1F4E94A6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1" name="Freeform 10">
                  <a:extLst>
                    <a:ext uri="{FF2B5EF4-FFF2-40B4-BE49-F238E27FC236}">
                      <a16:creationId xmlns:a16="http://schemas.microsoft.com/office/drawing/2014/main" id="{0BA09A9B-C001-4EC0-988D-E4DF87C9C5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2" name="Freeform 11">
                  <a:extLst>
                    <a:ext uri="{FF2B5EF4-FFF2-40B4-BE49-F238E27FC236}">
                      <a16:creationId xmlns:a16="http://schemas.microsoft.com/office/drawing/2014/main" id="{43C7A6B2-F30A-4443-9C83-74E8EAB32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3" name="Freeform 12">
                  <a:extLst>
                    <a:ext uri="{FF2B5EF4-FFF2-40B4-BE49-F238E27FC236}">
                      <a16:creationId xmlns:a16="http://schemas.microsoft.com/office/drawing/2014/main" id="{4D93AFB7-968F-4918-8120-02E7FEFE8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4" name="Freeform 13">
                  <a:extLst>
                    <a:ext uri="{FF2B5EF4-FFF2-40B4-BE49-F238E27FC236}">
                      <a16:creationId xmlns:a16="http://schemas.microsoft.com/office/drawing/2014/main" id="{5270EA49-E2D7-4A20-AEDC-6D9E454743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5" name="Freeform 14">
                  <a:extLst>
                    <a:ext uri="{FF2B5EF4-FFF2-40B4-BE49-F238E27FC236}">
                      <a16:creationId xmlns:a16="http://schemas.microsoft.com/office/drawing/2014/main" id="{AF1647F0-D0CF-4ADC-82C3-99AB73A8C4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6" name="Freeform 15">
                  <a:extLst>
                    <a:ext uri="{FF2B5EF4-FFF2-40B4-BE49-F238E27FC236}">
                      <a16:creationId xmlns:a16="http://schemas.microsoft.com/office/drawing/2014/main" id="{756F1D24-D120-4BAD-8B77-B62311B4A0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" name="Freeform 16">
                  <a:extLst>
                    <a:ext uri="{FF2B5EF4-FFF2-40B4-BE49-F238E27FC236}">
                      <a16:creationId xmlns:a16="http://schemas.microsoft.com/office/drawing/2014/main" id="{DF7E91FA-A31B-43A1-A42F-FC02BC389A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" name="Freeform 17">
                  <a:extLst>
                    <a:ext uri="{FF2B5EF4-FFF2-40B4-BE49-F238E27FC236}">
                      <a16:creationId xmlns:a16="http://schemas.microsoft.com/office/drawing/2014/main" id="{3DF18D5F-81FC-4D76-AC3F-7E836B886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9" name="Freeform 18">
                  <a:extLst>
                    <a:ext uri="{FF2B5EF4-FFF2-40B4-BE49-F238E27FC236}">
                      <a16:creationId xmlns:a16="http://schemas.microsoft.com/office/drawing/2014/main" id="{F1D7A975-0BA0-4844-AE38-C90B6EF76D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0" name="Freeform 19">
                  <a:extLst>
                    <a:ext uri="{FF2B5EF4-FFF2-40B4-BE49-F238E27FC236}">
                      <a16:creationId xmlns:a16="http://schemas.microsoft.com/office/drawing/2014/main" id="{2A3DA9CC-F8C4-4DA3-BD24-F6122B7FD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1" name="Freeform 20">
                  <a:extLst>
                    <a:ext uri="{FF2B5EF4-FFF2-40B4-BE49-F238E27FC236}">
                      <a16:creationId xmlns:a16="http://schemas.microsoft.com/office/drawing/2014/main" id="{2D216F06-9850-4E94-A0CA-715A8A3FC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2" name="Freeform 21">
                  <a:extLst>
                    <a:ext uri="{FF2B5EF4-FFF2-40B4-BE49-F238E27FC236}">
                      <a16:creationId xmlns:a16="http://schemas.microsoft.com/office/drawing/2014/main" id="{DA1F0819-0156-46AF-A3C0-52E2E06DB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3" name="Freeform 22">
                  <a:extLst>
                    <a:ext uri="{FF2B5EF4-FFF2-40B4-BE49-F238E27FC236}">
                      <a16:creationId xmlns:a16="http://schemas.microsoft.com/office/drawing/2014/main" id="{3506A2C7-F5F8-4726-8D3A-77DD1112B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4" name="Freeform 23">
                  <a:extLst>
                    <a:ext uri="{FF2B5EF4-FFF2-40B4-BE49-F238E27FC236}">
                      <a16:creationId xmlns:a16="http://schemas.microsoft.com/office/drawing/2014/main" id="{333A56B3-51D8-4746-AE83-C98ED0FA52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5" name="Freeform 24">
                  <a:extLst>
                    <a:ext uri="{FF2B5EF4-FFF2-40B4-BE49-F238E27FC236}">
                      <a16:creationId xmlns:a16="http://schemas.microsoft.com/office/drawing/2014/main" id="{13004993-D2A4-49D3-9DFA-A9B934881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6" name="Freeform 25">
                  <a:extLst>
                    <a:ext uri="{FF2B5EF4-FFF2-40B4-BE49-F238E27FC236}">
                      <a16:creationId xmlns:a16="http://schemas.microsoft.com/office/drawing/2014/main" id="{8386968D-65C4-4405-9F85-0F4824E1F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7" name="Freeform 26">
                  <a:extLst>
                    <a:ext uri="{FF2B5EF4-FFF2-40B4-BE49-F238E27FC236}">
                      <a16:creationId xmlns:a16="http://schemas.microsoft.com/office/drawing/2014/main" id="{97869846-B477-4B28-BBA7-E7B6BAF1F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8" name="Freeform 27">
                  <a:extLst>
                    <a:ext uri="{FF2B5EF4-FFF2-40B4-BE49-F238E27FC236}">
                      <a16:creationId xmlns:a16="http://schemas.microsoft.com/office/drawing/2014/main" id="{A4523041-BB2B-40CB-A9FC-40F48A472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9" name="Freeform 28">
                  <a:extLst>
                    <a:ext uri="{FF2B5EF4-FFF2-40B4-BE49-F238E27FC236}">
                      <a16:creationId xmlns:a16="http://schemas.microsoft.com/office/drawing/2014/main" id="{47D5D915-2EBC-49A4-8010-F43A324C5A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0" name="Freeform 29">
                  <a:extLst>
                    <a:ext uri="{FF2B5EF4-FFF2-40B4-BE49-F238E27FC236}">
                      <a16:creationId xmlns:a16="http://schemas.microsoft.com/office/drawing/2014/main" id="{90E26C2B-3D20-413B-B2FA-3836E519B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1" name="Freeform 30">
                  <a:extLst>
                    <a:ext uri="{FF2B5EF4-FFF2-40B4-BE49-F238E27FC236}">
                      <a16:creationId xmlns:a16="http://schemas.microsoft.com/office/drawing/2014/main" id="{6CD91ED4-6EB4-4757-B705-A4EDA6E31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2" name="Freeform 31">
                  <a:extLst>
                    <a:ext uri="{FF2B5EF4-FFF2-40B4-BE49-F238E27FC236}">
                      <a16:creationId xmlns:a16="http://schemas.microsoft.com/office/drawing/2014/main" id="{9E356203-4380-4409-9479-F02992559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Freeform 32">
                  <a:extLst>
                    <a:ext uri="{FF2B5EF4-FFF2-40B4-BE49-F238E27FC236}">
                      <a16:creationId xmlns:a16="http://schemas.microsoft.com/office/drawing/2014/main" id="{2E8ABC5C-6599-41D1-ADE0-95DC7B0AD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1766089F-9E36-4B63-A55E-A3C6699B43B0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992" name="Freeform 9">
                <a:extLst>
                  <a:ext uri="{FF2B5EF4-FFF2-40B4-BE49-F238E27FC236}">
                    <a16:creationId xmlns:a16="http://schemas.microsoft.com/office/drawing/2014/main" id="{B3FEDC18-28B6-4978-B5D8-9084DFA35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" name="Line 10">
                <a:extLst>
                  <a:ext uri="{FF2B5EF4-FFF2-40B4-BE49-F238E27FC236}">
                    <a16:creationId xmlns:a16="http://schemas.microsoft.com/office/drawing/2014/main" id="{B4E69520-1AB1-4EC5-B704-C2A8E5E57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Freeform 11">
                <a:extLst>
                  <a:ext uri="{FF2B5EF4-FFF2-40B4-BE49-F238E27FC236}">
                    <a16:creationId xmlns:a16="http://schemas.microsoft.com/office/drawing/2014/main" id="{A620811C-B983-485A-9E97-1C090A8F0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Freeform 12">
                <a:extLst>
                  <a:ext uri="{FF2B5EF4-FFF2-40B4-BE49-F238E27FC236}">
                    <a16:creationId xmlns:a16="http://schemas.microsoft.com/office/drawing/2014/main" id="{200881CC-67E5-48B8-AD06-1E2E50AC2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3">
                <a:extLst>
                  <a:ext uri="{FF2B5EF4-FFF2-40B4-BE49-F238E27FC236}">
                    <a16:creationId xmlns:a16="http://schemas.microsoft.com/office/drawing/2014/main" id="{74CACC8D-9729-4388-BFD7-A8E6C4C00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Freeform 14">
                <a:extLst>
                  <a:ext uri="{FF2B5EF4-FFF2-40B4-BE49-F238E27FC236}">
                    <a16:creationId xmlns:a16="http://schemas.microsoft.com/office/drawing/2014/main" id="{4B4F9A1C-0E70-472B-BFCA-FD05BD455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8" name="Freeform 15">
                <a:extLst>
                  <a:ext uri="{FF2B5EF4-FFF2-40B4-BE49-F238E27FC236}">
                    <a16:creationId xmlns:a16="http://schemas.microsoft.com/office/drawing/2014/main" id="{7F1B2AF0-CF33-4372-AF45-592F3DF88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9" name="Freeform 16">
                <a:extLst>
                  <a:ext uri="{FF2B5EF4-FFF2-40B4-BE49-F238E27FC236}">
                    <a16:creationId xmlns:a16="http://schemas.microsoft.com/office/drawing/2014/main" id="{EB31F9DD-7C8E-4CC9-BA17-179EB1467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0" name="Freeform 17">
                <a:extLst>
                  <a:ext uri="{FF2B5EF4-FFF2-40B4-BE49-F238E27FC236}">
                    <a16:creationId xmlns:a16="http://schemas.microsoft.com/office/drawing/2014/main" id="{C5F9D7EA-064F-4302-985C-AF3FE7C43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1" name="Freeform 18">
                <a:extLst>
                  <a:ext uri="{FF2B5EF4-FFF2-40B4-BE49-F238E27FC236}">
                    <a16:creationId xmlns:a16="http://schemas.microsoft.com/office/drawing/2014/main" id="{34D41D8F-0D54-4489-8343-D0CCA5802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2" name="Freeform 19">
                <a:extLst>
                  <a:ext uri="{FF2B5EF4-FFF2-40B4-BE49-F238E27FC236}">
                    <a16:creationId xmlns:a16="http://schemas.microsoft.com/office/drawing/2014/main" id="{34DB6E0F-3920-46E8-9B48-AAE714248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3" name="Freeform 20">
                <a:extLst>
                  <a:ext uri="{FF2B5EF4-FFF2-40B4-BE49-F238E27FC236}">
                    <a16:creationId xmlns:a16="http://schemas.microsoft.com/office/drawing/2014/main" id="{FE97A6C0-10B9-4CD0-8B8F-604205158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4" name="Freeform 21">
                <a:extLst>
                  <a:ext uri="{FF2B5EF4-FFF2-40B4-BE49-F238E27FC236}">
                    <a16:creationId xmlns:a16="http://schemas.microsoft.com/office/drawing/2014/main" id="{F9B914E7-5DE6-477D-9D7F-A76C0178C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5" name="Freeform 22">
                <a:extLst>
                  <a:ext uri="{FF2B5EF4-FFF2-40B4-BE49-F238E27FC236}">
                    <a16:creationId xmlns:a16="http://schemas.microsoft.com/office/drawing/2014/main" id="{AC38685B-7746-4EF9-A04E-FFD82C1B6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6" name="Freeform 23">
                <a:extLst>
                  <a:ext uri="{FF2B5EF4-FFF2-40B4-BE49-F238E27FC236}">
                    <a16:creationId xmlns:a16="http://schemas.microsoft.com/office/drawing/2014/main" id="{CD3D99B7-C92F-4E1D-9F80-11EC1CE79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Freeform 24">
                <a:extLst>
                  <a:ext uri="{FF2B5EF4-FFF2-40B4-BE49-F238E27FC236}">
                    <a16:creationId xmlns:a16="http://schemas.microsoft.com/office/drawing/2014/main" id="{C6B01B4E-6DD3-4728-BCCE-D177A11E4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25">
                <a:extLst>
                  <a:ext uri="{FF2B5EF4-FFF2-40B4-BE49-F238E27FC236}">
                    <a16:creationId xmlns:a16="http://schemas.microsoft.com/office/drawing/2014/main" id="{67758EE4-AD52-4621-8D2A-B80366434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9" name="Freeform 26">
                <a:extLst>
                  <a:ext uri="{FF2B5EF4-FFF2-40B4-BE49-F238E27FC236}">
                    <a16:creationId xmlns:a16="http://schemas.microsoft.com/office/drawing/2014/main" id="{A5815BD3-7F9B-4018-8E4E-4C851E133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A1F6E57A-23DD-4962-8CD9-ADE6957ADC77}"/>
              </a:ext>
            </a:extLst>
          </p:cNvPr>
          <p:cNvSpPr/>
          <p:nvPr/>
        </p:nvSpPr>
        <p:spPr>
          <a:xfrm>
            <a:off x="1906463" y="2633024"/>
            <a:ext cx="1371600" cy="3431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CA8F4C13-93B0-4CB0-9857-6D05F68D1F9E}"/>
              </a:ext>
            </a:extLst>
          </p:cNvPr>
          <p:cNvSpPr txBox="1"/>
          <p:nvPr/>
        </p:nvSpPr>
        <p:spPr>
          <a:xfrm rot="16200000">
            <a:off x="-79356" y="3161638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1</a:t>
            </a: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70CEA541-B145-4677-BC64-78564B890223}"/>
              </a:ext>
            </a:extLst>
          </p:cNvPr>
          <p:cNvSpPr txBox="1"/>
          <p:nvPr/>
        </p:nvSpPr>
        <p:spPr>
          <a:xfrm rot="16200000">
            <a:off x="-88162" y="5275327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Availability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 Zone 2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A89FA15-19E8-4570-B6E6-81896A943E25}"/>
              </a:ext>
            </a:extLst>
          </p:cNvPr>
          <p:cNvSpPr txBox="1"/>
          <p:nvPr/>
        </p:nvSpPr>
        <p:spPr>
          <a:xfrm rot="16200000">
            <a:off x="1343052" y="4806881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06FB66CB-6B1D-40BC-8F07-6BB9560AA64C}"/>
              </a:ext>
            </a:extLst>
          </p:cNvPr>
          <p:cNvSpPr txBox="1"/>
          <p:nvPr/>
        </p:nvSpPr>
        <p:spPr>
          <a:xfrm rot="16200000">
            <a:off x="3266000" y="4809470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F56B69C-AF79-4EBA-A36A-5B9D044F924C}"/>
              </a:ext>
            </a:extLst>
          </p:cNvPr>
          <p:cNvGrpSpPr/>
          <p:nvPr/>
        </p:nvGrpSpPr>
        <p:grpSpPr>
          <a:xfrm>
            <a:off x="7664196" y="2835031"/>
            <a:ext cx="579019" cy="584416"/>
            <a:chOff x="7662502" y="3656740"/>
            <a:chExt cx="579019" cy="584416"/>
          </a:xfrm>
        </p:grpSpPr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B77EC83-4390-43CA-B19F-94C3097D4309}"/>
                </a:ext>
              </a:extLst>
            </p:cNvPr>
            <p:cNvGrpSpPr/>
            <p:nvPr/>
          </p:nvGrpSpPr>
          <p:grpSpPr>
            <a:xfrm>
              <a:off x="7769131" y="3656740"/>
              <a:ext cx="365760" cy="365760"/>
              <a:chOff x="7913688" y="77788"/>
              <a:chExt cx="2060575" cy="2071687"/>
            </a:xfrm>
          </p:grpSpPr>
          <p:sp>
            <p:nvSpPr>
              <p:cNvPr id="1087" name="Freeform 30">
                <a:extLst>
                  <a:ext uri="{FF2B5EF4-FFF2-40B4-BE49-F238E27FC236}">
                    <a16:creationId xmlns:a16="http://schemas.microsoft.com/office/drawing/2014/main" id="{38B395A2-E167-4885-B88A-A63E3132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13688" y="77788"/>
                <a:ext cx="2060575" cy="2071687"/>
              </a:xfrm>
              <a:custGeom>
                <a:avLst/>
                <a:gdLst>
                  <a:gd name="T0" fmla="*/ 5724 w 5725"/>
                  <a:gd name="T1" fmla="*/ 2893 h 5756"/>
                  <a:gd name="T2" fmla="*/ 5724 w 5725"/>
                  <a:gd name="T3" fmla="*/ 2893 h 5756"/>
                  <a:gd name="T4" fmla="*/ 2862 w 5725"/>
                  <a:gd name="T5" fmla="*/ 5755 h 5756"/>
                  <a:gd name="T6" fmla="*/ 0 w 5725"/>
                  <a:gd name="T7" fmla="*/ 2893 h 5756"/>
                  <a:gd name="T8" fmla="*/ 2862 w 5725"/>
                  <a:gd name="T9" fmla="*/ 0 h 5756"/>
                  <a:gd name="T10" fmla="*/ 5724 w 5725"/>
                  <a:gd name="T11" fmla="*/ 2893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25" h="5756">
                    <a:moveTo>
                      <a:pt x="5724" y="2893"/>
                    </a:moveTo>
                    <a:lnTo>
                      <a:pt x="5724" y="2893"/>
                    </a:lnTo>
                    <a:cubicBezTo>
                      <a:pt x="5724" y="4480"/>
                      <a:pt x="4449" y="5755"/>
                      <a:pt x="2862" y="5755"/>
                    </a:cubicBezTo>
                    <a:cubicBezTo>
                      <a:pt x="1275" y="5755"/>
                      <a:pt x="0" y="4480"/>
                      <a:pt x="0" y="2893"/>
                    </a:cubicBezTo>
                    <a:cubicBezTo>
                      <a:pt x="0" y="1306"/>
                      <a:pt x="1275" y="0"/>
                      <a:pt x="2862" y="0"/>
                    </a:cubicBezTo>
                    <a:cubicBezTo>
                      <a:pt x="4449" y="0"/>
                      <a:pt x="5724" y="1306"/>
                      <a:pt x="5724" y="289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88" name="Freeform 31">
                <a:extLst>
                  <a:ext uri="{FF2B5EF4-FFF2-40B4-BE49-F238E27FC236}">
                    <a16:creationId xmlns:a16="http://schemas.microsoft.com/office/drawing/2014/main" id="{5B8694CA-3345-46C7-B2B3-CD193440B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2475" y="77788"/>
                <a:ext cx="571500" cy="2071687"/>
              </a:xfrm>
              <a:custGeom>
                <a:avLst/>
                <a:gdLst>
                  <a:gd name="T0" fmla="*/ 1587 w 1588"/>
                  <a:gd name="T1" fmla="*/ 5755 h 5756"/>
                  <a:gd name="T2" fmla="*/ 1587 w 1588"/>
                  <a:gd name="T3" fmla="*/ 5755 h 5756"/>
                  <a:gd name="T4" fmla="*/ 0 w 1588"/>
                  <a:gd name="T5" fmla="*/ 2893 h 5756"/>
                  <a:gd name="T6" fmla="*/ 1587 w 1588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88" h="5756">
                    <a:moveTo>
                      <a:pt x="1587" y="5755"/>
                    </a:moveTo>
                    <a:lnTo>
                      <a:pt x="1587" y="5755"/>
                    </a:lnTo>
                    <a:cubicBezTo>
                      <a:pt x="685" y="5133"/>
                      <a:pt x="0" y="4075"/>
                      <a:pt x="0" y="2893"/>
                    </a:cubicBezTo>
                    <a:cubicBezTo>
                      <a:pt x="0" y="1711"/>
                      <a:pt x="685" y="653"/>
                      <a:pt x="1587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9" name="Freeform 32">
                <a:extLst>
                  <a:ext uri="{FF2B5EF4-FFF2-40B4-BE49-F238E27FC236}">
                    <a16:creationId xmlns:a16="http://schemas.microsoft.com/office/drawing/2014/main" id="{7F37BD11-889F-4479-B09A-19F895D4F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7313" y="77788"/>
                <a:ext cx="549275" cy="2071687"/>
              </a:xfrm>
              <a:custGeom>
                <a:avLst/>
                <a:gdLst>
                  <a:gd name="T0" fmla="*/ 0 w 1525"/>
                  <a:gd name="T1" fmla="*/ 5755 h 5756"/>
                  <a:gd name="T2" fmla="*/ 0 w 1525"/>
                  <a:gd name="T3" fmla="*/ 5755 h 5756"/>
                  <a:gd name="T4" fmla="*/ 1524 w 1525"/>
                  <a:gd name="T5" fmla="*/ 2893 h 5756"/>
                  <a:gd name="T6" fmla="*/ 0 w 1525"/>
                  <a:gd name="T7" fmla="*/ 0 h 5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5" h="5756">
                    <a:moveTo>
                      <a:pt x="0" y="5755"/>
                    </a:moveTo>
                    <a:lnTo>
                      <a:pt x="0" y="5755"/>
                    </a:lnTo>
                    <a:cubicBezTo>
                      <a:pt x="902" y="5133"/>
                      <a:pt x="1524" y="4075"/>
                      <a:pt x="1524" y="2893"/>
                    </a:cubicBezTo>
                    <a:cubicBezTo>
                      <a:pt x="1524" y="1711"/>
                      <a:pt x="902" y="653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0" name="Line 33">
                <a:extLst>
                  <a:ext uri="{FF2B5EF4-FFF2-40B4-BE49-F238E27FC236}">
                    <a16:creationId xmlns:a16="http://schemas.microsoft.com/office/drawing/2014/main" id="{E318E559-F222-444C-A9F4-F2CD17C4D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454150"/>
                <a:ext cx="1588" cy="69373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1" name="Line 34">
                <a:extLst>
                  <a:ext uri="{FF2B5EF4-FFF2-40B4-BE49-F238E27FC236}">
                    <a16:creationId xmlns:a16="http://schemas.microsoft.com/office/drawing/2014/main" id="{C991FC50-3DB1-47B8-AC1D-E98A07BD7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66200" y="100013"/>
                <a:ext cx="1588" cy="7381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2" name="Line 35">
                <a:extLst>
                  <a:ext uri="{FF2B5EF4-FFF2-40B4-BE49-F238E27FC236}">
                    <a16:creationId xmlns:a16="http://schemas.microsoft.com/office/drawing/2014/main" id="{4A543360-7C51-4DA7-BCC5-87A6D2D63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581025"/>
                <a:ext cx="1747838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3" name="Line 36">
                <a:extLst>
                  <a:ext uri="{FF2B5EF4-FFF2-40B4-BE49-F238E27FC236}">
                    <a16:creationId xmlns:a16="http://schemas.microsoft.com/office/drawing/2014/main" id="{0A236D92-D678-4871-B353-4C2E2F6AF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0850" y="1655763"/>
                <a:ext cx="1747838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4" name="Line 37">
                <a:extLst>
                  <a:ext uri="{FF2B5EF4-FFF2-40B4-BE49-F238E27FC236}">
                    <a16:creationId xmlns:a16="http://schemas.microsoft.com/office/drawing/2014/main" id="{3ED5CDA7-5A1D-454A-AF4E-4FCA9DEA1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7700" y="1141413"/>
                <a:ext cx="436563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5" name="Line 38">
                <a:extLst>
                  <a:ext uri="{FF2B5EF4-FFF2-40B4-BE49-F238E27FC236}">
                    <a16:creationId xmlns:a16="http://schemas.microsoft.com/office/drawing/2014/main" id="{93D8CDF1-DF87-4945-BEF1-7B935A40A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3688" y="1141413"/>
                <a:ext cx="4699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6" name="Freeform 39">
                <a:extLst>
                  <a:ext uri="{FF2B5EF4-FFF2-40B4-BE49-F238E27FC236}">
                    <a16:creationId xmlns:a16="http://schemas.microsoft.com/office/drawing/2014/main" id="{5FC7E061-B7D1-4ACE-88C5-621290B87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2963" y="1073150"/>
                <a:ext cx="268287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7" name="Freeform 40">
                <a:extLst>
                  <a:ext uri="{FF2B5EF4-FFF2-40B4-BE49-F238E27FC236}">
                    <a16:creationId xmlns:a16="http://schemas.microsoft.com/office/drawing/2014/main" id="{760223F8-EBAD-4432-82DB-739BD1B0B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0150" y="1073150"/>
                <a:ext cx="269875" cy="201613"/>
              </a:xfrm>
              <a:custGeom>
                <a:avLst/>
                <a:gdLst>
                  <a:gd name="T0" fmla="*/ 0 w 748"/>
                  <a:gd name="T1" fmla="*/ 0 h 562"/>
                  <a:gd name="T2" fmla="*/ 187 w 748"/>
                  <a:gd name="T3" fmla="*/ 561 h 562"/>
                  <a:gd name="T4" fmla="*/ 374 w 748"/>
                  <a:gd name="T5" fmla="*/ 0 h 562"/>
                  <a:gd name="T6" fmla="*/ 561 w 748"/>
                  <a:gd name="T7" fmla="*/ 561 h 562"/>
                  <a:gd name="T8" fmla="*/ 747 w 748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8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4" y="0"/>
                    </a:lnTo>
                    <a:lnTo>
                      <a:pt x="561" y="561"/>
                    </a:lnTo>
                    <a:lnTo>
                      <a:pt x="747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8" name="Freeform 41">
                <a:extLst>
                  <a:ext uri="{FF2B5EF4-FFF2-40B4-BE49-F238E27FC236}">
                    <a16:creationId xmlns:a16="http://schemas.microsoft.com/office/drawing/2014/main" id="{EC021D5D-AF9A-4953-AC9D-AF5733804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8925" y="1073150"/>
                <a:ext cx="268288" cy="201613"/>
              </a:xfrm>
              <a:custGeom>
                <a:avLst/>
                <a:gdLst>
                  <a:gd name="T0" fmla="*/ 0 w 747"/>
                  <a:gd name="T1" fmla="*/ 0 h 562"/>
                  <a:gd name="T2" fmla="*/ 187 w 747"/>
                  <a:gd name="T3" fmla="*/ 561 h 562"/>
                  <a:gd name="T4" fmla="*/ 373 w 747"/>
                  <a:gd name="T5" fmla="*/ 0 h 562"/>
                  <a:gd name="T6" fmla="*/ 560 w 747"/>
                  <a:gd name="T7" fmla="*/ 561 h 562"/>
                  <a:gd name="T8" fmla="*/ 746 w 747"/>
                  <a:gd name="T9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562">
                    <a:moveTo>
                      <a:pt x="0" y="0"/>
                    </a:moveTo>
                    <a:lnTo>
                      <a:pt x="187" y="561"/>
                    </a:lnTo>
                    <a:lnTo>
                      <a:pt x="373" y="0"/>
                    </a:lnTo>
                    <a:lnTo>
                      <a:pt x="560" y="561"/>
                    </a:lnTo>
                    <a:lnTo>
                      <a:pt x="746" y="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351FE8A9-5718-4076-BB78-477154C1CBDE}"/>
                </a:ext>
              </a:extLst>
            </p:cNvPr>
            <p:cNvSpPr txBox="1"/>
            <p:nvPr/>
          </p:nvSpPr>
          <p:spPr>
            <a:xfrm>
              <a:off x="7662502" y="4025712"/>
              <a:ext cx="5790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Internet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0ACA3410-4360-4A0A-8FA5-D3831F5E4C68}"/>
              </a:ext>
            </a:extLst>
          </p:cNvPr>
          <p:cNvGrpSpPr/>
          <p:nvPr/>
        </p:nvGrpSpPr>
        <p:grpSpPr>
          <a:xfrm>
            <a:off x="2924691" y="2633024"/>
            <a:ext cx="424349" cy="200055"/>
            <a:chOff x="8482545" y="2765546"/>
            <a:chExt cx="424349" cy="200055"/>
          </a:xfrm>
        </p:grpSpPr>
        <p:pic>
          <p:nvPicPr>
            <p:cNvPr id="1100" name="Graphic 1099">
              <a:extLst>
                <a:ext uri="{FF2B5EF4-FFF2-40B4-BE49-F238E27FC236}">
                  <a16:creationId xmlns:a16="http://schemas.microsoft.com/office/drawing/2014/main" id="{E66AC568-24CD-41BE-8E59-C2BB427E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82545" y="2782256"/>
              <a:ext cx="166635" cy="166635"/>
            </a:xfrm>
            <a:prstGeom prst="rect">
              <a:avLst/>
            </a:prstGeom>
          </p:spPr>
        </p:pic>
        <p:sp>
          <p:nvSpPr>
            <p:cNvPr id="1101" name="TextBox 1100">
              <a:extLst>
                <a:ext uri="{FF2B5EF4-FFF2-40B4-BE49-F238E27FC236}">
                  <a16:creationId xmlns:a16="http://schemas.microsoft.com/office/drawing/2014/main" id="{CEACF151-D80F-4835-9597-C0CA9D6C82EF}"/>
                </a:ext>
              </a:extLst>
            </p:cNvPr>
            <p:cNvSpPr txBox="1"/>
            <p:nvPr/>
          </p:nvSpPr>
          <p:spPr>
            <a:xfrm>
              <a:off x="8585972" y="2765546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1EB561BB-D8C4-44D8-A107-DEF8432B4E22}"/>
              </a:ext>
            </a:extLst>
          </p:cNvPr>
          <p:cNvGrpSpPr/>
          <p:nvPr/>
        </p:nvGrpSpPr>
        <p:grpSpPr>
          <a:xfrm>
            <a:off x="4310132" y="2638793"/>
            <a:ext cx="424349" cy="200055"/>
            <a:chOff x="8721905" y="2501239"/>
            <a:chExt cx="424349" cy="200055"/>
          </a:xfrm>
        </p:grpSpPr>
        <p:pic>
          <p:nvPicPr>
            <p:cNvPr id="1103" name="Graphic 1102">
              <a:extLst>
                <a:ext uri="{FF2B5EF4-FFF2-40B4-BE49-F238E27FC236}">
                  <a16:creationId xmlns:a16="http://schemas.microsoft.com/office/drawing/2014/main" id="{302EDBC5-94C0-45E4-A02A-1738FDD1F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1104" name="TextBox 1103">
              <a:extLst>
                <a:ext uri="{FF2B5EF4-FFF2-40B4-BE49-F238E27FC236}">
                  <a16:creationId xmlns:a16="http://schemas.microsoft.com/office/drawing/2014/main" id="{B3D7346A-3048-48AD-AE69-479C1DE11328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E2CA3D50-6B06-4D19-98DA-D7C544EA4ACE}"/>
              </a:ext>
            </a:extLst>
          </p:cNvPr>
          <p:cNvGrpSpPr/>
          <p:nvPr/>
        </p:nvGrpSpPr>
        <p:grpSpPr>
          <a:xfrm>
            <a:off x="6657463" y="5596647"/>
            <a:ext cx="793069" cy="646280"/>
            <a:chOff x="5767658" y="3179438"/>
            <a:chExt cx="793069" cy="646280"/>
          </a:xfrm>
        </p:grpSpPr>
        <p:grpSp>
          <p:nvGrpSpPr>
            <p:cNvPr id="1106" name="Group 1105">
              <a:extLst>
                <a:ext uri="{FF2B5EF4-FFF2-40B4-BE49-F238E27FC236}">
                  <a16:creationId xmlns:a16="http://schemas.microsoft.com/office/drawing/2014/main" id="{35419977-5342-4C44-8B75-504D72E67FDA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41491F5F-0DA5-4863-9AD6-4D91801D0B02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FF13937D-BEE4-4B2F-9B56-C63D5489C876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1110" name="Isosceles Triangle 1109">
                  <a:extLst>
                    <a:ext uri="{FF2B5EF4-FFF2-40B4-BE49-F238E27FC236}">
                      <a16:creationId xmlns:a16="http://schemas.microsoft.com/office/drawing/2014/main" id="{CAF9CC32-4596-4060-AB15-E16A429A2670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1" name="Straight Connector 1110">
                  <a:extLst>
                    <a:ext uri="{FF2B5EF4-FFF2-40B4-BE49-F238E27FC236}">
                      <a16:creationId xmlns:a16="http://schemas.microsoft.com/office/drawing/2014/main" id="{51E4AC84-1B78-4F8A-89A1-BEC1F595E6D3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2" name="Straight Connector 1111">
                  <a:extLst>
                    <a:ext uri="{FF2B5EF4-FFF2-40B4-BE49-F238E27FC236}">
                      <a16:creationId xmlns:a16="http://schemas.microsoft.com/office/drawing/2014/main" id="{30E7EF10-FCC1-4C0E-A0C2-5BA03F17956C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3" name="Straight Connector 1112">
                  <a:extLst>
                    <a:ext uri="{FF2B5EF4-FFF2-40B4-BE49-F238E27FC236}">
                      <a16:creationId xmlns:a16="http://schemas.microsoft.com/office/drawing/2014/main" id="{E792A7A6-F8FC-46C4-B427-74A4C7323DA6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>
                  <a:extLst>
                    <a:ext uri="{FF2B5EF4-FFF2-40B4-BE49-F238E27FC236}">
                      <a16:creationId xmlns:a16="http://schemas.microsoft.com/office/drawing/2014/main" id="{EDFC6E0C-6E89-4A52-AA63-90578D2FD168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5" name="Isosceles Triangle 1114">
                  <a:extLst>
                    <a:ext uri="{FF2B5EF4-FFF2-40B4-BE49-F238E27FC236}">
                      <a16:creationId xmlns:a16="http://schemas.microsoft.com/office/drawing/2014/main" id="{A5716360-717A-440B-8B0B-7DE95FA708C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6" name="Isosceles Triangle 1115">
                  <a:extLst>
                    <a:ext uri="{FF2B5EF4-FFF2-40B4-BE49-F238E27FC236}">
                      <a16:creationId xmlns:a16="http://schemas.microsoft.com/office/drawing/2014/main" id="{911DC815-8A4D-4D06-A90C-DE869D4BE07D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7" name="Isosceles Triangle 1116">
                  <a:extLst>
                    <a:ext uri="{FF2B5EF4-FFF2-40B4-BE49-F238E27FC236}">
                      <a16:creationId xmlns:a16="http://schemas.microsoft.com/office/drawing/2014/main" id="{8805EAC2-7DA3-4244-A41E-8A81A130515F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265A4600-BBC1-4D7F-8310-9B08C72772F4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7DC8218A-9908-44D6-8D8E-1AE59044BD3F}"/>
              </a:ext>
            </a:extLst>
          </p:cNvPr>
          <p:cNvGrpSpPr/>
          <p:nvPr/>
        </p:nvGrpSpPr>
        <p:grpSpPr>
          <a:xfrm>
            <a:off x="6633064" y="2528129"/>
            <a:ext cx="793069" cy="646280"/>
            <a:chOff x="5767658" y="3179438"/>
            <a:chExt cx="793069" cy="646280"/>
          </a:xfrm>
        </p:grpSpPr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5A6C915B-9F20-4247-84D2-D81DC157127A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1121" name="Oval 1120">
                <a:extLst>
                  <a:ext uri="{FF2B5EF4-FFF2-40B4-BE49-F238E27FC236}">
                    <a16:creationId xmlns:a16="http://schemas.microsoft.com/office/drawing/2014/main" id="{88C9B5FF-55F6-4355-B1DB-4BE4283179EA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B1D3DBF3-B648-4F32-93E4-F2B47313CB0E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1123" name="Isosceles Triangle 1122">
                  <a:extLst>
                    <a:ext uri="{FF2B5EF4-FFF2-40B4-BE49-F238E27FC236}">
                      <a16:creationId xmlns:a16="http://schemas.microsoft.com/office/drawing/2014/main" id="{FDC8ECBF-348A-4036-AB9F-2E2CEEEAB03C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24" name="Straight Connector 1123">
                  <a:extLst>
                    <a:ext uri="{FF2B5EF4-FFF2-40B4-BE49-F238E27FC236}">
                      <a16:creationId xmlns:a16="http://schemas.microsoft.com/office/drawing/2014/main" id="{A2D14DDE-E82C-4323-9FFF-A6FC72DCF09C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5" name="Straight Connector 1124">
                  <a:extLst>
                    <a:ext uri="{FF2B5EF4-FFF2-40B4-BE49-F238E27FC236}">
                      <a16:creationId xmlns:a16="http://schemas.microsoft.com/office/drawing/2014/main" id="{E2F1D975-E302-4566-896B-A903D74E31BD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>
                  <a:extLst>
                    <a:ext uri="{FF2B5EF4-FFF2-40B4-BE49-F238E27FC236}">
                      <a16:creationId xmlns:a16="http://schemas.microsoft.com/office/drawing/2014/main" id="{56F90E4E-89D9-4571-AD3F-D5AD060ADFFA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Straight Connector 1126">
                  <a:extLst>
                    <a:ext uri="{FF2B5EF4-FFF2-40B4-BE49-F238E27FC236}">
                      <a16:creationId xmlns:a16="http://schemas.microsoft.com/office/drawing/2014/main" id="{8BFAD23A-FFCB-4070-9A0B-FF9FE28D268F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8" name="Isosceles Triangle 1127">
                  <a:extLst>
                    <a:ext uri="{FF2B5EF4-FFF2-40B4-BE49-F238E27FC236}">
                      <a16:creationId xmlns:a16="http://schemas.microsoft.com/office/drawing/2014/main" id="{5E3CF39D-50BE-4BFA-901D-F698CCF27D0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9" name="Isosceles Triangle 1128">
                  <a:extLst>
                    <a:ext uri="{FF2B5EF4-FFF2-40B4-BE49-F238E27FC236}">
                      <a16:creationId xmlns:a16="http://schemas.microsoft.com/office/drawing/2014/main" id="{2C25D4CD-B8BF-4EC8-8630-584BBC4AF016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0" name="Isosceles Triangle 1129">
                  <a:extLst>
                    <a:ext uri="{FF2B5EF4-FFF2-40B4-BE49-F238E27FC236}">
                      <a16:creationId xmlns:a16="http://schemas.microsoft.com/office/drawing/2014/main" id="{8FCF3102-4A61-4150-AA64-7730153834D4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4D15136-53B7-415F-95B3-7AA1BC850950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F02EF2B5-C361-4590-86DF-0147E8EE2607}"/>
              </a:ext>
            </a:extLst>
          </p:cNvPr>
          <p:cNvGrpSpPr/>
          <p:nvPr/>
        </p:nvGrpSpPr>
        <p:grpSpPr>
          <a:xfrm>
            <a:off x="6682155" y="3167240"/>
            <a:ext cx="790058" cy="2211491"/>
            <a:chOff x="8667427" y="2978324"/>
            <a:chExt cx="828564" cy="2319290"/>
          </a:xfrm>
        </p:grpSpPr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043F98AC-081E-43CE-958A-3C07899E2043}"/>
                </a:ext>
              </a:extLst>
            </p:cNvPr>
            <p:cNvSpPr/>
            <p:nvPr/>
          </p:nvSpPr>
          <p:spPr>
            <a:xfrm>
              <a:off x="8667427" y="2993850"/>
              <a:ext cx="751216" cy="23037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1133" name="Group 1132">
              <a:extLst>
                <a:ext uri="{FF2B5EF4-FFF2-40B4-BE49-F238E27FC236}">
                  <a16:creationId xmlns:a16="http://schemas.microsoft.com/office/drawing/2014/main" id="{B3DA7821-8FD9-42C2-8524-316FAAD43112}"/>
                </a:ext>
              </a:extLst>
            </p:cNvPr>
            <p:cNvGrpSpPr/>
            <p:nvPr/>
          </p:nvGrpSpPr>
          <p:grpSpPr>
            <a:xfrm>
              <a:off x="8667427" y="2978324"/>
              <a:ext cx="828564" cy="2228613"/>
              <a:chOff x="8686822" y="2987985"/>
              <a:chExt cx="828564" cy="2228613"/>
            </a:xfrm>
          </p:grpSpPr>
          <p:grpSp>
            <p:nvGrpSpPr>
              <p:cNvPr id="1134" name="Group 1133">
                <a:extLst>
                  <a:ext uri="{FF2B5EF4-FFF2-40B4-BE49-F238E27FC236}">
                    <a16:creationId xmlns:a16="http://schemas.microsoft.com/office/drawing/2014/main" id="{D64143C4-4A21-4605-8C61-9325F3D8804F}"/>
                  </a:ext>
                </a:extLst>
              </p:cNvPr>
              <p:cNvGrpSpPr/>
              <p:nvPr/>
            </p:nvGrpSpPr>
            <p:grpSpPr>
              <a:xfrm>
                <a:off x="8686822" y="4629123"/>
                <a:ext cx="751217" cy="587475"/>
                <a:chOff x="6513597" y="3103243"/>
                <a:chExt cx="751217" cy="587475"/>
              </a:xfrm>
            </p:grpSpPr>
            <p:sp>
              <p:nvSpPr>
                <p:cNvPr id="1145" name="TextBox 1144">
                  <a:extLst>
                    <a:ext uri="{FF2B5EF4-FFF2-40B4-BE49-F238E27FC236}">
                      <a16:creationId xmlns:a16="http://schemas.microsoft.com/office/drawing/2014/main" id="{2A59E740-60EB-4BAF-B485-6876D24AB3B1}"/>
                    </a:ext>
                  </a:extLst>
                </p:cNvPr>
                <p:cNvSpPr txBox="1"/>
                <p:nvPr/>
              </p:nvSpPr>
              <p:spPr>
                <a:xfrm>
                  <a:off x="6513597" y="3475274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  <p:sp>
              <p:nvSpPr>
                <p:cNvPr id="1146" name="Rectangle: Rounded Corners 1145">
                  <a:extLst>
                    <a:ext uri="{FF2B5EF4-FFF2-40B4-BE49-F238E27FC236}">
                      <a16:creationId xmlns:a16="http://schemas.microsoft.com/office/drawing/2014/main" id="{5A553770-9B96-4ABF-8284-AAEAD89B8393}"/>
                    </a:ext>
                  </a:extLst>
                </p:cNvPr>
                <p:cNvSpPr/>
                <p:nvPr/>
              </p:nvSpPr>
              <p:spPr>
                <a:xfrm>
                  <a:off x="6696437" y="310324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</p:grpSp>
          <p:grpSp>
            <p:nvGrpSpPr>
              <p:cNvPr id="1135" name="Group 1134">
                <a:extLst>
                  <a:ext uri="{FF2B5EF4-FFF2-40B4-BE49-F238E27FC236}">
                    <a16:creationId xmlns:a16="http://schemas.microsoft.com/office/drawing/2014/main" id="{D0A5FE7C-E492-4FBE-BE8D-A28D170903D0}"/>
                  </a:ext>
                </a:extLst>
              </p:cNvPr>
              <p:cNvGrpSpPr/>
              <p:nvPr/>
            </p:nvGrpSpPr>
            <p:grpSpPr>
              <a:xfrm>
                <a:off x="8686822" y="3264182"/>
                <a:ext cx="751217" cy="594128"/>
                <a:chOff x="6513597" y="3296383"/>
                <a:chExt cx="751217" cy="594128"/>
              </a:xfrm>
            </p:grpSpPr>
            <p:sp>
              <p:nvSpPr>
                <p:cNvPr id="1143" name="Rectangle: Rounded Corners 1142">
                  <a:extLst>
                    <a:ext uri="{FF2B5EF4-FFF2-40B4-BE49-F238E27FC236}">
                      <a16:creationId xmlns:a16="http://schemas.microsoft.com/office/drawing/2014/main" id="{D02E0D73-5F1E-4053-84FD-33083669F83A}"/>
                    </a:ext>
                  </a:extLst>
                </p:cNvPr>
                <p:cNvSpPr/>
                <p:nvPr/>
              </p:nvSpPr>
              <p:spPr>
                <a:xfrm>
                  <a:off x="6696437" y="329638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  <p:sp>
              <p:nvSpPr>
                <p:cNvPr id="1144" name="TextBox 1143">
                  <a:extLst>
                    <a:ext uri="{FF2B5EF4-FFF2-40B4-BE49-F238E27FC236}">
                      <a16:creationId xmlns:a16="http://schemas.microsoft.com/office/drawing/2014/main" id="{ABA2A4D8-A92F-46A0-B45F-0A1F54464E04}"/>
                    </a:ext>
                  </a:extLst>
                </p:cNvPr>
                <p:cNvSpPr txBox="1"/>
                <p:nvPr/>
              </p:nvSpPr>
              <p:spPr>
                <a:xfrm>
                  <a:off x="6513597" y="3675067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</p:grpSp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28EFAFB3-C87D-4322-98B3-623E5D57536A}"/>
                  </a:ext>
                </a:extLst>
              </p:cNvPr>
              <p:cNvGrpSpPr/>
              <p:nvPr/>
            </p:nvGrpSpPr>
            <p:grpSpPr>
              <a:xfrm>
                <a:off x="8751550" y="2987985"/>
                <a:ext cx="763836" cy="1402264"/>
                <a:chOff x="8771171" y="2987985"/>
                <a:chExt cx="763836" cy="1402264"/>
              </a:xfrm>
            </p:grpSpPr>
            <p:grpSp>
              <p:nvGrpSpPr>
                <p:cNvPr id="1137" name="Group 1136">
                  <a:extLst>
                    <a:ext uri="{FF2B5EF4-FFF2-40B4-BE49-F238E27FC236}">
                      <a16:creationId xmlns:a16="http://schemas.microsoft.com/office/drawing/2014/main" id="{805319FC-CF35-4102-BBF8-B2AFC417B9CB}"/>
                    </a:ext>
                  </a:extLst>
                </p:cNvPr>
                <p:cNvGrpSpPr/>
                <p:nvPr/>
              </p:nvGrpSpPr>
              <p:grpSpPr>
                <a:xfrm>
                  <a:off x="8771171" y="4051695"/>
                  <a:ext cx="763836" cy="338554"/>
                  <a:chOff x="8475915" y="4235040"/>
                  <a:chExt cx="763836" cy="338554"/>
                </a:xfrm>
              </p:grpSpPr>
              <p:pic>
                <p:nvPicPr>
                  <p:cNvPr id="1141" name="Graphic 1140">
                    <a:extLst>
                      <a:ext uri="{FF2B5EF4-FFF2-40B4-BE49-F238E27FC236}">
                        <a16:creationId xmlns:a16="http://schemas.microsoft.com/office/drawing/2014/main" id="{E59898CB-50CC-433D-AEC3-09EEE63916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915" y="4262737"/>
                    <a:ext cx="283161" cy="283160"/>
                  </a:xfrm>
                  <a:prstGeom prst="rect">
                    <a:avLst/>
                  </a:prstGeom>
                </p:spPr>
              </p:pic>
              <p:sp>
                <p:nvSpPr>
                  <p:cNvPr id="1142" name="TextBox 1141">
                    <a:extLst>
                      <a:ext uri="{FF2B5EF4-FFF2-40B4-BE49-F238E27FC236}">
                        <a16:creationId xmlns:a16="http://schemas.microsoft.com/office/drawing/2014/main" id="{BE9F621A-3E96-4A05-809B-7788FEA59C19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178" y="4235040"/>
                    <a:ext cx="5485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Auto </a:t>
                    </a:r>
                  </a:p>
                  <a:p>
                    <a:r>
                      <a:rPr lang="en-US" sz="800" dirty="0"/>
                      <a:t>Scaling</a:t>
                    </a:r>
                  </a:p>
                </p:txBody>
              </p:sp>
            </p:grpSp>
            <p:grpSp>
              <p:nvGrpSpPr>
                <p:cNvPr id="1138" name="Group 1137">
                  <a:extLst>
                    <a:ext uri="{FF2B5EF4-FFF2-40B4-BE49-F238E27FC236}">
                      <a16:creationId xmlns:a16="http://schemas.microsoft.com/office/drawing/2014/main" id="{8701CFF2-E899-4C04-984C-D924F7A37DBD}"/>
                    </a:ext>
                  </a:extLst>
                </p:cNvPr>
                <p:cNvGrpSpPr/>
                <p:nvPr/>
              </p:nvGrpSpPr>
              <p:grpSpPr>
                <a:xfrm>
                  <a:off x="9098038" y="2987985"/>
                  <a:ext cx="424356" cy="200055"/>
                  <a:chOff x="3454014" y="1229040"/>
                  <a:chExt cx="424356" cy="200055"/>
                </a:xfrm>
              </p:grpSpPr>
              <p:pic>
                <p:nvPicPr>
                  <p:cNvPr id="1139" name="Graphic 1138">
                    <a:extLst>
                      <a:ext uri="{FF2B5EF4-FFF2-40B4-BE49-F238E27FC236}">
                        <a16:creationId xmlns:a16="http://schemas.microsoft.com/office/drawing/2014/main" id="{6D6AB0DA-E5C2-445F-8FB4-5B4B4F5D3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4014" y="1245760"/>
                    <a:ext cx="166635" cy="166635"/>
                  </a:xfrm>
                  <a:prstGeom prst="rect">
                    <a:avLst/>
                  </a:prstGeom>
                </p:spPr>
              </p:pic>
              <p:sp>
                <p:nvSpPr>
                  <p:cNvPr id="1140" name="TextBox 1139">
                    <a:extLst>
                      <a:ext uri="{FF2B5EF4-FFF2-40B4-BE49-F238E27FC236}">
                        <a16:creationId xmlns:a16="http://schemas.microsoft.com/office/drawing/2014/main" id="{2A56BE74-72DB-4711-8E88-39E077E92317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449" y="1229040"/>
                    <a:ext cx="320921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rgbClr val="D86613"/>
                        </a:solidFill>
                      </a:rPr>
                      <a:t>EC2</a:t>
                    </a:r>
                  </a:p>
                </p:txBody>
              </p:sp>
            </p:grpSp>
          </p:grpSp>
        </p:grpSp>
      </p:grpSp>
      <p:sp>
        <p:nvSpPr>
          <p:cNvPr id="1147" name="TextBox 1146">
            <a:extLst>
              <a:ext uri="{FF2B5EF4-FFF2-40B4-BE49-F238E27FC236}">
                <a16:creationId xmlns:a16="http://schemas.microsoft.com/office/drawing/2014/main" id="{17EC84EA-8009-408D-99EB-4946F1B9C43C}"/>
              </a:ext>
            </a:extLst>
          </p:cNvPr>
          <p:cNvSpPr txBox="1"/>
          <p:nvPr/>
        </p:nvSpPr>
        <p:spPr>
          <a:xfrm rot="16200000">
            <a:off x="380403" y="4241980"/>
            <a:ext cx="7425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AWS Services</a:t>
            </a:r>
          </a:p>
        </p:txBody>
      </p:sp>
      <p:grpSp>
        <p:nvGrpSpPr>
          <p:cNvPr id="1148" name="Group 1147">
            <a:extLst>
              <a:ext uri="{FF2B5EF4-FFF2-40B4-BE49-F238E27FC236}">
                <a16:creationId xmlns:a16="http://schemas.microsoft.com/office/drawing/2014/main" id="{3BE49195-4A01-4F60-9C7C-D1A481DA718C}"/>
              </a:ext>
            </a:extLst>
          </p:cNvPr>
          <p:cNvGrpSpPr/>
          <p:nvPr/>
        </p:nvGrpSpPr>
        <p:grpSpPr>
          <a:xfrm>
            <a:off x="69317" y="63664"/>
            <a:ext cx="8211826" cy="858240"/>
            <a:chOff x="69317" y="63664"/>
            <a:chExt cx="8211826" cy="858240"/>
          </a:xfrm>
        </p:grpSpPr>
        <p:sp>
          <p:nvSpPr>
            <p:cNvPr id="1149" name="Rectangle 1148">
              <a:extLst>
                <a:ext uri="{FF2B5EF4-FFF2-40B4-BE49-F238E27FC236}">
                  <a16:creationId xmlns:a16="http://schemas.microsoft.com/office/drawing/2014/main" id="{35BF79B6-17F2-47C5-ACCA-E2EDC31B5BA9}"/>
                </a:ext>
              </a:extLst>
            </p:cNvPr>
            <p:cNvSpPr/>
            <p:nvPr/>
          </p:nvSpPr>
          <p:spPr>
            <a:xfrm>
              <a:off x="69317" y="63664"/>
              <a:ext cx="8211826" cy="858240"/>
            </a:xfrm>
            <a:prstGeom prst="rect">
              <a:avLst/>
            </a:prstGeom>
            <a:noFill/>
            <a:ln w="12700">
              <a:solidFill>
                <a:srgbClr val="AAB7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     Citrix Cloud Services</a:t>
              </a:r>
            </a:p>
          </p:txBody>
        </p:sp>
        <p:pic>
          <p:nvPicPr>
            <p:cNvPr id="1150" name="Picture 1149">
              <a:extLst>
                <a:ext uri="{FF2B5EF4-FFF2-40B4-BE49-F238E27FC236}">
                  <a16:creationId xmlns:a16="http://schemas.microsoft.com/office/drawing/2014/main" id="{2EFFF664-8C84-4613-B479-DB525E05F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340" y="81197"/>
              <a:ext cx="582188" cy="341000"/>
            </a:xfrm>
            <a:prstGeom prst="rect">
              <a:avLst/>
            </a:prstGeom>
          </p:spPr>
        </p:pic>
        <p:grpSp>
          <p:nvGrpSpPr>
            <p:cNvPr id="1151" name="Group 1150">
              <a:extLst>
                <a:ext uri="{FF2B5EF4-FFF2-40B4-BE49-F238E27FC236}">
                  <a16:creationId xmlns:a16="http://schemas.microsoft.com/office/drawing/2014/main" id="{4C4BBF5C-5557-4689-9935-F7DFB6DBA036}"/>
                </a:ext>
              </a:extLst>
            </p:cNvPr>
            <p:cNvGrpSpPr/>
            <p:nvPr/>
          </p:nvGrpSpPr>
          <p:grpSpPr>
            <a:xfrm>
              <a:off x="3523947" y="287899"/>
              <a:ext cx="418564" cy="295942"/>
              <a:chOff x="9414218" y="2694205"/>
              <a:chExt cx="724899" cy="512534"/>
            </a:xfrm>
          </p:grpSpPr>
          <p:sp>
            <p:nvSpPr>
              <p:cNvPr id="1179" name="Freeform 1">
                <a:extLst>
                  <a:ext uri="{FF2B5EF4-FFF2-40B4-BE49-F238E27FC236}">
                    <a16:creationId xmlns:a16="http://schemas.microsoft.com/office/drawing/2014/main" id="{FB6833C5-C978-4DF9-9766-6499435D0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23372" y="2694205"/>
                <a:ext cx="369597" cy="205422"/>
              </a:xfrm>
              <a:custGeom>
                <a:avLst/>
                <a:gdLst>
                  <a:gd name="T0" fmla="*/ 3989 w 3990"/>
                  <a:gd name="T1" fmla="*/ 2217 h 2218"/>
                  <a:gd name="T2" fmla="*/ 3989 w 3990"/>
                  <a:gd name="T3" fmla="*/ 2217 h 2218"/>
                  <a:gd name="T4" fmla="*/ 1825 w 3990"/>
                  <a:gd name="T5" fmla="*/ 0 h 2218"/>
                  <a:gd name="T6" fmla="*/ 0 w 3990"/>
                  <a:gd name="T7" fmla="*/ 1044 h 2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90" h="2218">
                    <a:moveTo>
                      <a:pt x="3989" y="2217"/>
                    </a:moveTo>
                    <a:lnTo>
                      <a:pt x="3989" y="2217"/>
                    </a:lnTo>
                    <a:cubicBezTo>
                      <a:pt x="3989" y="992"/>
                      <a:pt x="3025" y="0"/>
                      <a:pt x="1825" y="0"/>
                    </a:cubicBezTo>
                    <a:cubicBezTo>
                      <a:pt x="1147" y="0"/>
                      <a:pt x="364" y="392"/>
                      <a:pt x="0" y="1044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Freeform 2">
                <a:extLst>
                  <a:ext uri="{FF2B5EF4-FFF2-40B4-BE49-F238E27FC236}">
                    <a16:creationId xmlns:a16="http://schemas.microsoft.com/office/drawing/2014/main" id="{9DAA9FFF-6050-48E9-86A5-24A7D923A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14218" y="2848986"/>
                <a:ext cx="369596" cy="256063"/>
              </a:xfrm>
              <a:custGeom>
                <a:avLst/>
                <a:gdLst>
                  <a:gd name="T0" fmla="*/ 1643 w 3990"/>
                  <a:gd name="T1" fmla="*/ 26 h 2766"/>
                  <a:gd name="T2" fmla="*/ 1643 w 3990"/>
                  <a:gd name="T3" fmla="*/ 26 h 2766"/>
                  <a:gd name="T4" fmla="*/ 1356 w 3990"/>
                  <a:gd name="T5" fmla="*/ 0 h 2766"/>
                  <a:gd name="T6" fmla="*/ 0 w 3990"/>
                  <a:gd name="T7" fmla="*/ 1382 h 2766"/>
                  <a:gd name="T8" fmla="*/ 1356 w 3990"/>
                  <a:gd name="T9" fmla="*/ 2765 h 2766"/>
                  <a:gd name="T10" fmla="*/ 3989 w 3990"/>
                  <a:gd name="T11" fmla="*/ 2765 h 2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0" h="2766">
                    <a:moveTo>
                      <a:pt x="1643" y="26"/>
                    </a:moveTo>
                    <a:lnTo>
                      <a:pt x="1643" y="26"/>
                    </a:lnTo>
                    <a:cubicBezTo>
                      <a:pt x="1564" y="26"/>
                      <a:pt x="1434" y="0"/>
                      <a:pt x="1356" y="0"/>
                    </a:cubicBezTo>
                    <a:cubicBezTo>
                      <a:pt x="600" y="0"/>
                      <a:pt x="0" y="626"/>
                      <a:pt x="0" y="1382"/>
                    </a:cubicBezTo>
                    <a:cubicBezTo>
                      <a:pt x="0" y="2139"/>
                      <a:pt x="600" y="2765"/>
                      <a:pt x="1356" y="2765"/>
                    </a:cubicBezTo>
                    <a:cubicBezTo>
                      <a:pt x="3989" y="2765"/>
                      <a:pt x="3989" y="2765"/>
                      <a:pt x="3989" y="2765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Freeform 3">
                <a:extLst>
                  <a:ext uri="{FF2B5EF4-FFF2-40B4-BE49-F238E27FC236}">
                    <a16:creationId xmlns:a16="http://schemas.microsoft.com/office/drawing/2014/main" id="{1CA4CFD9-BF60-449C-9F72-1CA600098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297" y="2759548"/>
                <a:ext cx="190720" cy="132728"/>
              </a:xfrm>
              <a:custGeom>
                <a:avLst/>
                <a:gdLst>
                  <a:gd name="T0" fmla="*/ 0 w 2061"/>
                  <a:gd name="T1" fmla="*/ 1434 h 1435"/>
                  <a:gd name="T2" fmla="*/ 0 w 2061"/>
                  <a:gd name="T3" fmla="*/ 1434 h 1435"/>
                  <a:gd name="T4" fmla="*/ 1695 w 2061"/>
                  <a:gd name="T5" fmla="*/ 0 h 1435"/>
                  <a:gd name="T6" fmla="*/ 2060 w 2061"/>
                  <a:gd name="T7" fmla="*/ 26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1" h="1435">
                    <a:moveTo>
                      <a:pt x="0" y="1434"/>
                    </a:moveTo>
                    <a:lnTo>
                      <a:pt x="0" y="1434"/>
                    </a:lnTo>
                    <a:cubicBezTo>
                      <a:pt x="131" y="573"/>
                      <a:pt x="965" y="0"/>
                      <a:pt x="1695" y="0"/>
                    </a:cubicBezTo>
                    <a:cubicBezTo>
                      <a:pt x="1826" y="0"/>
                      <a:pt x="1930" y="0"/>
                      <a:pt x="2060" y="26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4">
                <a:extLst>
                  <a:ext uri="{FF2B5EF4-FFF2-40B4-BE49-F238E27FC236}">
                    <a16:creationId xmlns:a16="http://schemas.microsoft.com/office/drawing/2014/main" id="{2DD8C4A3-7675-4D4D-A8A1-5F31667AA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98630" y="2981714"/>
                <a:ext cx="409" cy="408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3" name="Freeform 5">
                <a:extLst>
                  <a:ext uri="{FF2B5EF4-FFF2-40B4-BE49-F238E27FC236}">
                    <a16:creationId xmlns:a16="http://schemas.microsoft.com/office/drawing/2014/main" id="{727828E7-F63A-4D99-A19D-DBB5C3197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40638" y="3020511"/>
                <a:ext cx="65343" cy="48599"/>
              </a:xfrm>
              <a:custGeom>
                <a:avLst/>
                <a:gdLst>
                  <a:gd name="T0" fmla="*/ 705 w 706"/>
                  <a:gd name="T1" fmla="*/ 469 h 523"/>
                  <a:gd name="T2" fmla="*/ 705 w 706"/>
                  <a:gd name="T3" fmla="*/ 469 h 523"/>
                  <a:gd name="T4" fmla="*/ 653 w 706"/>
                  <a:gd name="T5" fmla="*/ 522 h 523"/>
                  <a:gd name="T6" fmla="*/ 53 w 706"/>
                  <a:gd name="T7" fmla="*/ 522 h 523"/>
                  <a:gd name="T8" fmla="*/ 0 w 706"/>
                  <a:gd name="T9" fmla="*/ 469 h 523"/>
                  <a:gd name="T10" fmla="*/ 0 w 706"/>
                  <a:gd name="T11" fmla="*/ 52 h 523"/>
                  <a:gd name="T12" fmla="*/ 53 w 706"/>
                  <a:gd name="T13" fmla="*/ 0 h 523"/>
                  <a:gd name="T14" fmla="*/ 653 w 706"/>
                  <a:gd name="T15" fmla="*/ 0 h 523"/>
                  <a:gd name="T16" fmla="*/ 705 w 706"/>
                  <a:gd name="T17" fmla="*/ 52 h 523"/>
                  <a:gd name="T18" fmla="*/ 705 w 706"/>
                  <a:gd name="T19" fmla="*/ 469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523">
                    <a:moveTo>
                      <a:pt x="705" y="469"/>
                    </a:moveTo>
                    <a:lnTo>
                      <a:pt x="705" y="469"/>
                    </a:lnTo>
                    <a:cubicBezTo>
                      <a:pt x="705" y="496"/>
                      <a:pt x="705" y="522"/>
                      <a:pt x="653" y="522"/>
                    </a:cubicBezTo>
                    <a:cubicBezTo>
                      <a:pt x="53" y="522"/>
                      <a:pt x="53" y="522"/>
                      <a:pt x="53" y="522"/>
                    </a:cubicBezTo>
                    <a:cubicBezTo>
                      <a:pt x="0" y="522"/>
                      <a:pt x="0" y="496"/>
                      <a:pt x="0" y="46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6"/>
                      <a:pt x="27" y="0"/>
                      <a:pt x="53" y="0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705" y="0"/>
                      <a:pt x="705" y="26"/>
                      <a:pt x="705" y="52"/>
                    </a:cubicBezTo>
                    <a:lnTo>
                      <a:pt x="705" y="46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4" name="Freeform 6">
                <a:extLst>
                  <a:ext uri="{FF2B5EF4-FFF2-40B4-BE49-F238E27FC236}">
                    <a16:creationId xmlns:a16="http://schemas.microsoft.com/office/drawing/2014/main" id="{37163163-C75C-4EC5-ACED-3FC90C15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52889" y="2989065"/>
                <a:ext cx="43698" cy="31446"/>
              </a:xfrm>
              <a:custGeom>
                <a:avLst/>
                <a:gdLst>
                  <a:gd name="T0" fmla="*/ 469 w 470"/>
                  <a:gd name="T1" fmla="*/ 339 h 340"/>
                  <a:gd name="T2" fmla="*/ 469 w 470"/>
                  <a:gd name="T3" fmla="*/ 339 h 340"/>
                  <a:gd name="T4" fmla="*/ 469 w 470"/>
                  <a:gd name="T5" fmla="*/ 235 h 340"/>
                  <a:gd name="T6" fmla="*/ 235 w 470"/>
                  <a:gd name="T7" fmla="*/ 0 h 340"/>
                  <a:gd name="T8" fmla="*/ 235 w 470"/>
                  <a:gd name="T9" fmla="*/ 0 h 340"/>
                  <a:gd name="T10" fmla="*/ 0 w 470"/>
                  <a:gd name="T11" fmla="*/ 235 h 340"/>
                  <a:gd name="T12" fmla="*/ 0 w 470"/>
                  <a:gd name="T13" fmla="*/ 339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340">
                    <a:moveTo>
                      <a:pt x="469" y="339"/>
                    </a:moveTo>
                    <a:lnTo>
                      <a:pt x="469" y="339"/>
                    </a:lnTo>
                    <a:cubicBezTo>
                      <a:pt x="469" y="235"/>
                      <a:pt x="469" y="235"/>
                      <a:pt x="469" y="235"/>
                    </a:cubicBezTo>
                    <a:cubicBezTo>
                      <a:pt x="469" y="105"/>
                      <a:pt x="365" y="0"/>
                      <a:pt x="235" y="0"/>
                    </a:cubicBezTo>
                    <a:lnTo>
                      <a:pt x="235" y="0"/>
                    </a:lnTo>
                    <a:cubicBezTo>
                      <a:pt x="105" y="0"/>
                      <a:pt x="0" y="105"/>
                      <a:pt x="0" y="235"/>
                    </a:cubicBezTo>
                    <a:cubicBezTo>
                      <a:pt x="0" y="339"/>
                      <a:pt x="0" y="339"/>
                      <a:pt x="0" y="339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Freeform 7">
                <a:extLst>
                  <a:ext uri="{FF2B5EF4-FFF2-40B4-BE49-F238E27FC236}">
                    <a16:creationId xmlns:a16="http://schemas.microsoft.com/office/drawing/2014/main" id="{A446A1C1-9AF0-48A4-8FDC-D28119CBC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7183" y="3039706"/>
                <a:ext cx="12252" cy="14702"/>
              </a:xfrm>
              <a:custGeom>
                <a:avLst/>
                <a:gdLst>
                  <a:gd name="T0" fmla="*/ 130 w 131"/>
                  <a:gd name="T1" fmla="*/ 51 h 157"/>
                  <a:gd name="T2" fmla="*/ 130 w 131"/>
                  <a:gd name="T3" fmla="*/ 51 h 157"/>
                  <a:gd name="T4" fmla="*/ 79 w 131"/>
                  <a:gd name="T5" fmla="*/ 0 h 157"/>
                  <a:gd name="T6" fmla="*/ 0 w 131"/>
                  <a:gd name="T7" fmla="*/ 51 h 157"/>
                  <a:gd name="T8" fmla="*/ 53 w 131"/>
                  <a:gd name="T9" fmla="*/ 104 h 157"/>
                  <a:gd name="T10" fmla="*/ 53 w 131"/>
                  <a:gd name="T11" fmla="*/ 130 h 157"/>
                  <a:gd name="T12" fmla="*/ 79 w 131"/>
                  <a:gd name="T13" fmla="*/ 156 h 157"/>
                  <a:gd name="T14" fmla="*/ 105 w 131"/>
                  <a:gd name="T15" fmla="*/ 130 h 157"/>
                  <a:gd name="T16" fmla="*/ 105 w 131"/>
                  <a:gd name="T17" fmla="*/ 104 h 157"/>
                  <a:gd name="T18" fmla="*/ 130 w 131"/>
                  <a:gd name="T19" fmla="*/ 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157">
                    <a:moveTo>
                      <a:pt x="130" y="51"/>
                    </a:moveTo>
                    <a:lnTo>
                      <a:pt x="130" y="51"/>
                    </a:lnTo>
                    <a:cubicBezTo>
                      <a:pt x="130" y="26"/>
                      <a:pt x="105" y="0"/>
                      <a:pt x="79" y="0"/>
                    </a:cubicBezTo>
                    <a:cubicBezTo>
                      <a:pt x="26" y="0"/>
                      <a:pt x="0" y="26"/>
                      <a:pt x="0" y="51"/>
                    </a:cubicBezTo>
                    <a:cubicBezTo>
                      <a:pt x="0" y="78"/>
                      <a:pt x="26" y="78"/>
                      <a:pt x="53" y="104"/>
                    </a:cubicBezTo>
                    <a:cubicBezTo>
                      <a:pt x="53" y="130"/>
                      <a:pt x="53" y="130"/>
                      <a:pt x="53" y="130"/>
                    </a:cubicBezTo>
                    <a:cubicBezTo>
                      <a:pt x="53" y="130"/>
                      <a:pt x="53" y="156"/>
                      <a:pt x="79" y="156"/>
                    </a:cubicBezTo>
                    <a:lnTo>
                      <a:pt x="105" y="130"/>
                    </a:ln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05" y="78"/>
                      <a:pt x="130" y="78"/>
                      <a:pt x="130" y="51"/>
                    </a:cubicBezTo>
                  </a:path>
                </a:pathLst>
              </a:custGeom>
              <a:noFill/>
              <a:ln w="6350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6" name="Freeform 8">
                <a:extLst>
                  <a:ext uri="{FF2B5EF4-FFF2-40B4-BE49-F238E27FC236}">
                    <a16:creationId xmlns:a16="http://schemas.microsoft.com/office/drawing/2014/main" id="{C3A4356A-4F93-46FB-99BB-C9356FF78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360" y="2916779"/>
                <a:ext cx="328757" cy="227067"/>
              </a:xfrm>
              <a:custGeom>
                <a:avLst/>
                <a:gdLst>
                  <a:gd name="T0" fmla="*/ 3443 w 3548"/>
                  <a:gd name="T1" fmla="*/ 2451 h 2452"/>
                  <a:gd name="T2" fmla="*/ 3443 w 3548"/>
                  <a:gd name="T3" fmla="*/ 2451 h 2452"/>
                  <a:gd name="T4" fmla="*/ 105 w 3548"/>
                  <a:gd name="T5" fmla="*/ 2451 h 2452"/>
                  <a:gd name="T6" fmla="*/ 0 w 3548"/>
                  <a:gd name="T7" fmla="*/ 2320 h 2452"/>
                  <a:gd name="T8" fmla="*/ 0 w 3548"/>
                  <a:gd name="T9" fmla="*/ 130 h 2452"/>
                  <a:gd name="T10" fmla="*/ 105 w 3548"/>
                  <a:gd name="T11" fmla="*/ 0 h 2452"/>
                  <a:gd name="T12" fmla="*/ 3443 w 3548"/>
                  <a:gd name="T13" fmla="*/ 0 h 2452"/>
                  <a:gd name="T14" fmla="*/ 3547 w 3548"/>
                  <a:gd name="T15" fmla="*/ 130 h 2452"/>
                  <a:gd name="T16" fmla="*/ 3547 w 3548"/>
                  <a:gd name="T17" fmla="*/ 2320 h 2452"/>
                  <a:gd name="T18" fmla="*/ 3443 w 3548"/>
                  <a:gd name="T19" fmla="*/ 2451 h 2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48" h="2452">
                    <a:moveTo>
                      <a:pt x="3443" y="2451"/>
                    </a:moveTo>
                    <a:lnTo>
                      <a:pt x="3443" y="2451"/>
                    </a:lnTo>
                    <a:cubicBezTo>
                      <a:pt x="105" y="2451"/>
                      <a:pt x="105" y="2451"/>
                      <a:pt x="105" y="2451"/>
                    </a:cubicBezTo>
                    <a:cubicBezTo>
                      <a:pt x="52" y="2451"/>
                      <a:pt x="0" y="2373"/>
                      <a:pt x="0" y="2320"/>
                    </a:cubicBezTo>
                    <a:cubicBezTo>
                      <a:pt x="0" y="130"/>
                      <a:pt x="0" y="130"/>
                      <a:pt x="0" y="130"/>
                    </a:cubicBezTo>
                    <a:cubicBezTo>
                      <a:pt x="0" y="52"/>
                      <a:pt x="52" y="0"/>
                      <a:pt x="105" y="0"/>
                    </a:cubicBezTo>
                    <a:cubicBezTo>
                      <a:pt x="3443" y="0"/>
                      <a:pt x="3443" y="0"/>
                      <a:pt x="3443" y="0"/>
                    </a:cubicBezTo>
                    <a:cubicBezTo>
                      <a:pt x="3494" y="0"/>
                      <a:pt x="3547" y="52"/>
                      <a:pt x="3547" y="130"/>
                    </a:cubicBezTo>
                    <a:cubicBezTo>
                      <a:pt x="3547" y="2320"/>
                      <a:pt x="3547" y="2320"/>
                      <a:pt x="3547" y="2320"/>
                    </a:cubicBezTo>
                    <a:cubicBezTo>
                      <a:pt x="3547" y="2373"/>
                      <a:pt x="3494" y="2451"/>
                      <a:pt x="3443" y="2451"/>
                    </a:cubicBezTo>
                  </a:path>
                </a:pathLst>
              </a:cu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" name="Freeform 9">
                <a:extLst>
                  <a:ext uri="{FF2B5EF4-FFF2-40B4-BE49-F238E27FC236}">
                    <a16:creationId xmlns:a16="http://schemas.microsoft.com/office/drawing/2014/main" id="{CCB20241-420C-4217-95F3-8349A2F69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5737" y="3143438"/>
                <a:ext cx="77595" cy="62893"/>
              </a:xfrm>
              <a:custGeom>
                <a:avLst/>
                <a:gdLst>
                  <a:gd name="T0" fmla="*/ 835 w 836"/>
                  <a:gd name="T1" fmla="*/ 678 h 679"/>
                  <a:gd name="T2" fmla="*/ 0 w 836"/>
                  <a:gd name="T3" fmla="*/ 678 h 679"/>
                  <a:gd name="T4" fmla="*/ 105 w 836"/>
                  <a:gd name="T5" fmla="*/ 0 h 679"/>
                  <a:gd name="T6" fmla="*/ 731 w 836"/>
                  <a:gd name="T7" fmla="*/ 0 h 679"/>
                  <a:gd name="T8" fmla="*/ 835 w 836"/>
                  <a:gd name="T9" fmla="*/ 678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6" h="679">
                    <a:moveTo>
                      <a:pt x="835" y="678"/>
                    </a:moveTo>
                    <a:lnTo>
                      <a:pt x="0" y="678"/>
                    </a:lnTo>
                    <a:lnTo>
                      <a:pt x="105" y="0"/>
                    </a:lnTo>
                    <a:lnTo>
                      <a:pt x="731" y="0"/>
                    </a:lnTo>
                    <a:lnTo>
                      <a:pt x="835" y="678"/>
                    </a:lnTo>
                  </a:path>
                </a:pathLst>
              </a:custGeom>
              <a:noFill/>
              <a:ln w="6350" cap="rnd">
                <a:solidFill>
                  <a:srgbClr val="010101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" name="Line 10">
                <a:extLst>
                  <a:ext uri="{FF2B5EF4-FFF2-40B4-BE49-F238E27FC236}">
                    <a16:creationId xmlns:a16="http://schemas.microsoft.com/office/drawing/2014/main" id="{D5813680-BDC2-4F74-B2F8-E060BD57B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04291" y="3206331"/>
                <a:ext cx="144980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11">
                <a:extLst>
                  <a:ext uri="{FF2B5EF4-FFF2-40B4-BE49-F238E27FC236}">
                    <a16:creationId xmlns:a16="http://schemas.microsoft.com/office/drawing/2014/main" id="{07686E00-1CAF-411D-8358-4A62D9DBDE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3105049"/>
                <a:ext cx="318956" cy="408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12">
                <a:extLst>
                  <a:ext uri="{FF2B5EF4-FFF2-40B4-BE49-F238E27FC236}">
                    <a16:creationId xmlns:a16="http://schemas.microsoft.com/office/drawing/2014/main" id="{49D22B32-580D-4D00-A675-A57AB1BED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14852" y="2950268"/>
                <a:ext cx="318956" cy="409"/>
              </a:xfrm>
              <a:prstGeom prst="line">
                <a:avLst/>
              </a:prstGeom>
              <a:noFill/>
              <a:ln w="6350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D033D921-726C-4C9A-8F05-D712921B7A8E}"/>
                </a:ext>
              </a:extLst>
            </p:cNvPr>
            <p:cNvSpPr txBox="1"/>
            <p:nvPr/>
          </p:nvSpPr>
          <p:spPr>
            <a:xfrm>
              <a:off x="3174377" y="618750"/>
              <a:ext cx="111770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Virtual Apps and Desktops</a:t>
              </a:r>
            </a:p>
          </p:txBody>
        </p: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6FA4B436-0F12-4B5C-9E75-B1EC687C2FC9}"/>
                </a:ext>
              </a:extLst>
            </p:cNvPr>
            <p:cNvGrpSpPr/>
            <p:nvPr/>
          </p:nvGrpSpPr>
          <p:grpSpPr>
            <a:xfrm>
              <a:off x="4435495" y="237105"/>
              <a:ext cx="819150" cy="590992"/>
              <a:chOff x="8894531" y="793439"/>
              <a:chExt cx="819150" cy="590992"/>
            </a:xfrm>
          </p:grpSpPr>
          <p:pic>
            <p:nvPicPr>
              <p:cNvPr id="1177" name="Picture 1176">
                <a:extLst>
                  <a:ext uri="{FF2B5EF4-FFF2-40B4-BE49-F238E27FC236}">
                    <a16:creationId xmlns:a16="http://schemas.microsoft.com/office/drawing/2014/main" id="{2ECC127B-F3A3-4519-B614-C9F0694FDF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2139" r="18072" b="27020"/>
              <a:stretch/>
            </p:blipFill>
            <p:spPr>
              <a:xfrm>
                <a:off x="9086228" y="793439"/>
                <a:ext cx="435757" cy="445097"/>
              </a:xfrm>
              <a:prstGeom prst="rect">
                <a:avLst/>
              </a:prstGeom>
            </p:spPr>
          </p:pic>
          <p:sp>
            <p:nvSpPr>
              <p:cNvPr id="1178" name="TextBox 1177">
                <a:extLst>
                  <a:ext uri="{FF2B5EF4-FFF2-40B4-BE49-F238E27FC236}">
                    <a16:creationId xmlns:a16="http://schemas.microsoft.com/office/drawing/2014/main" id="{D7539125-2485-4C4E-8434-5029CDF5D90E}"/>
                  </a:ext>
                </a:extLst>
              </p:cNvPr>
              <p:cNvSpPr txBox="1"/>
              <p:nvPr/>
            </p:nvSpPr>
            <p:spPr>
              <a:xfrm>
                <a:off x="8894531" y="1199765"/>
                <a:ext cx="81915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/>
                  <a:t>Workspace</a:t>
                </a:r>
              </a:p>
            </p:txBody>
          </p:sp>
        </p:grpSp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015B9277-735F-4BDB-88FB-97631672B2F0}"/>
                </a:ext>
              </a:extLst>
            </p:cNvPr>
            <p:cNvGrpSpPr/>
            <p:nvPr/>
          </p:nvGrpSpPr>
          <p:grpSpPr>
            <a:xfrm>
              <a:off x="5614933" y="310990"/>
              <a:ext cx="706434" cy="476175"/>
              <a:chOff x="8510954" y="1157203"/>
              <a:chExt cx="706434" cy="476175"/>
            </a:xfrm>
          </p:grpSpPr>
          <p:pic>
            <p:nvPicPr>
              <p:cNvPr id="1175" name="Picture 1174">
                <a:extLst>
                  <a:ext uri="{FF2B5EF4-FFF2-40B4-BE49-F238E27FC236}">
                    <a16:creationId xmlns:a16="http://schemas.microsoft.com/office/drawing/2014/main" id="{04C5E1DA-E3F6-4596-856E-659458C1F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8886" y="1157203"/>
                <a:ext cx="530571" cy="277634"/>
              </a:xfrm>
              <a:prstGeom prst="rect">
                <a:avLst/>
              </a:prstGeom>
            </p:spPr>
          </p:pic>
          <p:sp>
            <p:nvSpPr>
              <p:cNvPr id="1176" name="TextBox 1175">
                <a:extLst>
                  <a:ext uri="{FF2B5EF4-FFF2-40B4-BE49-F238E27FC236}">
                    <a16:creationId xmlns:a16="http://schemas.microsoft.com/office/drawing/2014/main" id="{920CC993-F63D-43D5-8BDE-3F0BE229551B}"/>
                  </a:ext>
                </a:extLst>
              </p:cNvPr>
              <p:cNvSpPr txBox="1"/>
              <p:nvPr/>
            </p:nvSpPr>
            <p:spPr>
              <a:xfrm>
                <a:off x="8510954" y="1433323"/>
                <a:ext cx="706434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Gateway</a:t>
                </a:r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CA4AC3DE-11EA-4CB4-95B6-208B90E8E993}"/>
                </a:ext>
              </a:extLst>
            </p:cNvPr>
            <p:cNvGrpSpPr/>
            <p:nvPr/>
          </p:nvGrpSpPr>
          <p:grpSpPr>
            <a:xfrm>
              <a:off x="6719408" y="276843"/>
              <a:ext cx="511679" cy="560318"/>
              <a:chOff x="6675741" y="282191"/>
              <a:chExt cx="511679" cy="560318"/>
            </a:xfrm>
          </p:grpSpPr>
          <p:grpSp>
            <p:nvGrpSpPr>
              <p:cNvPr id="1156" name="Group 1155">
                <a:extLst>
                  <a:ext uri="{FF2B5EF4-FFF2-40B4-BE49-F238E27FC236}">
                    <a16:creationId xmlns:a16="http://schemas.microsoft.com/office/drawing/2014/main" id="{F8B5A1DD-5D90-4BD2-BC4D-797E1FF51493}"/>
                  </a:ext>
                </a:extLst>
              </p:cNvPr>
              <p:cNvGrpSpPr/>
              <p:nvPr/>
            </p:nvGrpSpPr>
            <p:grpSpPr>
              <a:xfrm>
                <a:off x="6717156" y="282191"/>
                <a:ext cx="428849" cy="365760"/>
                <a:chOff x="1106488" y="409575"/>
                <a:chExt cx="7920037" cy="6805613"/>
              </a:xfrm>
            </p:grpSpPr>
            <p:sp>
              <p:nvSpPr>
                <p:cNvPr id="1158" name="Freeform 1">
                  <a:extLst>
                    <a:ext uri="{FF2B5EF4-FFF2-40B4-BE49-F238E27FC236}">
                      <a16:creationId xmlns:a16="http://schemas.microsoft.com/office/drawing/2014/main" id="{1D6EAF83-9061-47EA-AC20-675E693CC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409575"/>
                  <a:ext cx="7920037" cy="6805613"/>
                </a:xfrm>
                <a:custGeom>
                  <a:avLst/>
                  <a:gdLst>
                    <a:gd name="T0" fmla="*/ 20936 w 22000"/>
                    <a:gd name="T1" fmla="*/ 18905 h 18906"/>
                    <a:gd name="T2" fmla="*/ 20936 w 22000"/>
                    <a:gd name="T3" fmla="*/ 18905 h 18906"/>
                    <a:gd name="T4" fmla="*/ 1094 w 22000"/>
                    <a:gd name="T5" fmla="*/ 18905 h 18906"/>
                    <a:gd name="T6" fmla="*/ 0 w 22000"/>
                    <a:gd name="T7" fmla="*/ 17812 h 18906"/>
                    <a:gd name="T8" fmla="*/ 0 w 22000"/>
                    <a:gd name="T9" fmla="*/ 1094 h 18906"/>
                    <a:gd name="T10" fmla="*/ 1094 w 22000"/>
                    <a:gd name="T11" fmla="*/ 0 h 18906"/>
                    <a:gd name="T12" fmla="*/ 20936 w 22000"/>
                    <a:gd name="T13" fmla="*/ 0 h 18906"/>
                    <a:gd name="T14" fmla="*/ 21999 w 22000"/>
                    <a:gd name="T15" fmla="*/ 1094 h 18906"/>
                    <a:gd name="T16" fmla="*/ 21999 w 22000"/>
                    <a:gd name="T17" fmla="*/ 17812 h 18906"/>
                    <a:gd name="T18" fmla="*/ 20936 w 22000"/>
                    <a:gd name="T19" fmla="*/ 18905 h 189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00" h="18906">
                      <a:moveTo>
                        <a:pt x="20936" y="18905"/>
                      </a:moveTo>
                      <a:lnTo>
                        <a:pt x="20936" y="18905"/>
                      </a:lnTo>
                      <a:cubicBezTo>
                        <a:pt x="1094" y="18905"/>
                        <a:pt x="1094" y="18905"/>
                        <a:pt x="1094" y="18905"/>
                      </a:cubicBezTo>
                      <a:cubicBezTo>
                        <a:pt x="500" y="18905"/>
                        <a:pt x="0" y="18405"/>
                        <a:pt x="0" y="17812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469"/>
                        <a:pt x="500" y="0"/>
                        <a:pt x="1094" y="0"/>
                      </a:cubicBezTo>
                      <a:cubicBezTo>
                        <a:pt x="20936" y="0"/>
                        <a:pt x="20936" y="0"/>
                        <a:pt x="20936" y="0"/>
                      </a:cubicBezTo>
                      <a:cubicBezTo>
                        <a:pt x="21530" y="0"/>
                        <a:pt x="21999" y="469"/>
                        <a:pt x="21999" y="1094"/>
                      </a:cubicBezTo>
                      <a:cubicBezTo>
                        <a:pt x="21999" y="17812"/>
                        <a:pt x="21999" y="17812"/>
                        <a:pt x="21999" y="17812"/>
                      </a:cubicBezTo>
                      <a:cubicBezTo>
                        <a:pt x="21999" y="18405"/>
                        <a:pt x="21530" y="18905"/>
                        <a:pt x="20936" y="1890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9" name="Freeform 2">
                  <a:extLst>
                    <a:ext uri="{FF2B5EF4-FFF2-40B4-BE49-F238E27FC236}">
                      <a16:creationId xmlns:a16="http://schemas.microsoft.com/office/drawing/2014/main" id="{C7744ABA-95B4-45BC-85E5-BBAC9B6978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1973263"/>
                  <a:ext cx="6805613" cy="4679950"/>
                </a:xfrm>
                <a:custGeom>
                  <a:avLst/>
                  <a:gdLst>
                    <a:gd name="T0" fmla="*/ 0 w 18906"/>
                    <a:gd name="T1" fmla="*/ 12999 h 13000"/>
                    <a:gd name="T2" fmla="*/ 0 w 18906"/>
                    <a:gd name="T3" fmla="*/ 0 h 13000"/>
                    <a:gd name="T4" fmla="*/ 18905 w 18906"/>
                    <a:gd name="T5" fmla="*/ 0 h 13000"/>
                    <a:gd name="T6" fmla="*/ 18905 w 18906"/>
                    <a:gd name="T7" fmla="*/ 12999 h 13000"/>
                    <a:gd name="T8" fmla="*/ 0 w 18906"/>
                    <a:gd name="T9" fmla="*/ 12999 h 1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06" h="13000">
                      <a:moveTo>
                        <a:pt x="0" y="12999"/>
                      </a:moveTo>
                      <a:lnTo>
                        <a:pt x="0" y="0"/>
                      </a:lnTo>
                      <a:lnTo>
                        <a:pt x="18905" y="0"/>
                      </a:lnTo>
                      <a:lnTo>
                        <a:pt x="18905" y="12999"/>
                      </a:lnTo>
                      <a:lnTo>
                        <a:pt x="0" y="12999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0" name="Freeform 3">
                  <a:extLst>
                    <a:ext uri="{FF2B5EF4-FFF2-40B4-BE49-F238E27FC236}">
                      <a16:creationId xmlns:a16="http://schemas.microsoft.com/office/drawing/2014/main" id="{786A25D4-1383-461C-9CBA-881EC0872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0050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9" y="1218"/>
                        <a:pt x="625" y="1218"/>
                      </a:cubicBezTo>
                      <a:cubicBezTo>
                        <a:pt x="282" y="1218"/>
                        <a:pt x="0" y="937"/>
                        <a:pt x="0" y="593"/>
                      </a:cubicBezTo>
                      <a:cubicBezTo>
                        <a:pt x="0" y="250"/>
                        <a:pt x="282" y="0"/>
                        <a:pt x="625" y="0"/>
                      </a:cubicBezTo>
                      <a:cubicBezTo>
                        <a:pt x="969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1" name="Freeform 4">
                  <a:extLst>
                    <a:ext uri="{FF2B5EF4-FFF2-40B4-BE49-F238E27FC236}">
                      <a16:creationId xmlns:a16="http://schemas.microsoft.com/office/drawing/2014/main" id="{09E7AC10-D5E1-4B8E-9D28-F15FE81CD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971550"/>
                  <a:ext cx="450850" cy="438150"/>
                </a:xfrm>
                <a:custGeom>
                  <a:avLst/>
                  <a:gdLst>
                    <a:gd name="T0" fmla="*/ 1250 w 1251"/>
                    <a:gd name="T1" fmla="*/ 593 h 1219"/>
                    <a:gd name="T2" fmla="*/ 1250 w 1251"/>
                    <a:gd name="T3" fmla="*/ 593 h 1219"/>
                    <a:gd name="T4" fmla="*/ 625 w 1251"/>
                    <a:gd name="T5" fmla="*/ 1218 h 1219"/>
                    <a:gd name="T6" fmla="*/ 0 w 1251"/>
                    <a:gd name="T7" fmla="*/ 593 h 1219"/>
                    <a:gd name="T8" fmla="*/ 625 w 1251"/>
                    <a:gd name="T9" fmla="*/ 0 h 1219"/>
                    <a:gd name="T10" fmla="*/ 1250 w 1251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19">
                      <a:moveTo>
                        <a:pt x="1250" y="593"/>
                      </a:moveTo>
                      <a:lnTo>
                        <a:pt x="1250" y="593"/>
                      </a:lnTo>
                      <a:cubicBezTo>
                        <a:pt x="1250" y="937"/>
                        <a:pt x="968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8" y="0"/>
                        <a:pt x="1250" y="250"/>
                        <a:pt x="1250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2" name="Freeform 5">
                  <a:extLst>
                    <a:ext uri="{FF2B5EF4-FFF2-40B4-BE49-F238E27FC236}">
                      <a16:creationId xmlns:a16="http://schemas.microsoft.com/office/drawing/2014/main" id="{7E9A670C-5CCF-4C60-98BE-85E0E99D4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3738" y="971550"/>
                  <a:ext cx="439737" cy="438150"/>
                </a:xfrm>
                <a:custGeom>
                  <a:avLst/>
                  <a:gdLst>
                    <a:gd name="T0" fmla="*/ 1219 w 1220"/>
                    <a:gd name="T1" fmla="*/ 593 h 1219"/>
                    <a:gd name="T2" fmla="*/ 1219 w 1220"/>
                    <a:gd name="T3" fmla="*/ 593 h 1219"/>
                    <a:gd name="T4" fmla="*/ 625 w 1220"/>
                    <a:gd name="T5" fmla="*/ 1218 h 1219"/>
                    <a:gd name="T6" fmla="*/ 0 w 1220"/>
                    <a:gd name="T7" fmla="*/ 593 h 1219"/>
                    <a:gd name="T8" fmla="*/ 625 w 1220"/>
                    <a:gd name="T9" fmla="*/ 0 h 1219"/>
                    <a:gd name="T10" fmla="*/ 1219 w 1220"/>
                    <a:gd name="T11" fmla="*/ 593 h 1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19">
                      <a:moveTo>
                        <a:pt x="1219" y="593"/>
                      </a:moveTo>
                      <a:lnTo>
                        <a:pt x="1219" y="593"/>
                      </a:lnTo>
                      <a:cubicBezTo>
                        <a:pt x="1219" y="937"/>
                        <a:pt x="969" y="1218"/>
                        <a:pt x="625" y="1218"/>
                      </a:cubicBezTo>
                      <a:cubicBezTo>
                        <a:pt x="281" y="1218"/>
                        <a:pt x="0" y="937"/>
                        <a:pt x="0" y="593"/>
                      </a:cubicBezTo>
                      <a:cubicBezTo>
                        <a:pt x="0" y="250"/>
                        <a:pt x="281" y="0"/>
                        <a:pt x="625" y="0"/>
                      </a:cubicBezTo>
                      <a:cubicBezTo>
                        <a:pt x="969" y="0"/>
                        <a:pt x="1219" y="250"/>
                        <a:pt x="1219" y="59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3" name="Freeform 6">
                  <a:extLst>
                    <a:ext uri="{FF2B5EF4-FFF2-40B4-BE49-F238E27FC236}">
                      <a16:creationId xmlns:a16="http://schemas.microsoft.com/office/drawing/2014/main" id="{18D64098-3548-4C84-897E-964F816FA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8288" y="971550"/>
                  <a:ext cx="3127375" cy="327025"/>
                </a:xfrm>
                <a:custGeom>
                  <a:avLst/>
                  <a:gdLst>
                    <a:gd name="T0" fmla="*/ 469 w 8688"/>
                    <a:gd name="T1" fmla="*/ 906 h 907"/>
                    <a:gd name="T2" fmla="*/ 469 w 8688"/>
                    <a:gd name="T3" fmla="*/ 906 h 907"/>
                    <a:gd name="T4" fmla="*/ 8219 w 8688"/>
                    <a:gd name="T5" fmla="*/ 906 h 907"/>
                    <a:gd name="T6" fmla="*/ 8687 w 8688"/>
                    <a:gd name="T7" fmla="*/ 468 h 907"/>
                    <a:gd name="T8" fmla="*/ 8687 w 8688"/>
                    <a:gd name="T9" fmla="*/ 437 h 907"/>
                    <a:gd name="T10" fmla="*/ 8219 w 8688"/>
                    <a:gd name="T11" fmla="*/ 0 h 907"/>
                    <a:gd name="T12" fmla="*/ 469 w 8688"/>
                    <a:gd name="T13" fmla="*/ 0 h 907"/>
                    <a:gd name="T14" fmla="*/ 0 w 8688"/>
                    <a:gd name="T15" fmla="*/ 437 h 907"/>
                    <a:gd name="T16" fmla="*/ 0 w 8688"/>
                    <a:gd name="T17" fmla="*/ 468 h 907"/>
                    <a:gd name="T18" fmla="*/ 469 w 8688"/>
                    <a:gd name="T19" fmla="*/ 906 h 9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688" h="907">
                      <a:moveTo>
                        <a:pt x="469" y="906"/>
                      </a:moveTo>
                      <a:lnTo>
                        <a:pt x="469" y="906"/>
                      </a:lnTo>
                      <a:cubicBezTo>
                        <a:pt x="8219" y="906"/>
                        <a:pt x="8219" y="906"/>
                        <a:pt x="8219" y="906"/>
                      </a:cubicBezTo>
                      <a:cubicBezTo>
                        <a:pt x="8469" y="906"/>
                        <a:pt x="8687" y="718"/>
                        <a:pt x="8687" y="468"/>
                      </a:cubicBezTo>
                      <a:cubicBezTo>
                        <a:pt x="8687" y="437"/>
                        <a:pt x="8687" y="437"/>
                        <a:pt x="8687" y="437"/>
                      </a:cubicBezTo>
                      <a:cubicBezTo>
                        <a:pt x="8687" y="187"/>
                        <a:pt x="8469" y="0"/>
                        <a:pt x="8219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219" y="0"/>
                        <a:pt x="0" y="187"/>
                        <a:pt x="0" y="437"/>
                      </a:cubicBezTo>
                      <a:cubicBezTo>
                        <a:pt x="0" y="468"/>
                        <a:pt x="0" y="468"/>
                        <a:pt x="0" y="468"/>
                      </a:cubicBezTo>
                      <a:cubicBezTo>
                        <a:pt x="0" y="718"/>
                        <a:pt x="219" y="906"/>
                        <a:pt x="469" y="906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4" name="Line 7">
                  <a:extLst>
                    <a:ext uri="{FF2B5EF4-FFF2-40B4-BE49-F238E27FC236}">
                      <a16:creationId xmlns:a16="http://schemas.microsoft.com/office/drawing/2014/main" id="{91379946-B000-4B40-91FC-BD6520208F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3727450"/>
                  <a:ext cx="1654175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5" name="Line 8">
                  <a:extLst>
                    <a:ext uri="{FF2B5EF4-FFF2-40B4-BE49-F238E27FC236}">
                      <a16:creationId xmlns:a16="http://schemas.microsoft.com/office/drawing/2014/main" id="{C19947E2-780E-472F-85D4-B09CE9E2F2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278313"/>
                  <a:ext cx="1103313" cy="1587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6" name="Line 9">
                  <a:extLst>
                    <a:ext uri="{FF2B5EF4-FFF2-40B4-BE49-F238E27FC236}">
                      <a16:creationId xmlns:a16="http://schemas.microsoft.com/office/drawing/2014/main" id="{FFC63F69-4594-4923-A0C6-681DFD671E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022975" y="4841875"/>
                  <a:ext cx="685800" cy="1588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7" name="Freeform 10">
                  <a:extLst>
                    <a:ext uri="{FF2B5EF4-FFF2-40B4-BE49-F238E27FC236}">
                      <a16:creationId xmlns:a16="http://schemas.microsoft.com/office/drawing/2014/main" id="{30AD37EB-EFAD-4FB6-AD2F-7EB407525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3614738"/>
                  <a:ext cx="214313" cy="225425"/>
                </a:xfrm>
                <a:custGeom>
                  <a:avLst/>
                  <a:gdLst>
                    <a:gd name="T0" fmla="*/ 593 w 594"/>
                    <a:gd name="T1" fmla="*/ 313 h 625"/>
                    <a:gd name="T2" fmla="*/ 593 w 594"/>
                    <a:gd name="T3" fmla="*/ 313 h 625"/>
                    <a:gd name="T4" fmla="*/ 281 w 594"/>
                    <a:gd name="T5" fmla="*/ 624 h 625"/>
                    <a:gd name="T6" fmla="*/ 0 w 594"/>
                    <a:gd name="T7" fmla="*/ 313 h 625"/>
                    <a:gd name="T8" fmla="*/ 281 w 594"/>
                    <a:gd name="T9" fmla="*/ 0 h 625"/>
                    <a:gd name="T10" fmla="*/ 593 w 594"/>
                    <a:gd name="T11" fmla="*/ 313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5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4"/>
                        <a:pt x="281" y="624"/>
                      </a:cubicBezTo>
                      <a:cubicBezTo>
                        <a:pt x="125" y="624"/>
                        <a:pt x="0" y="469"/>
                        <a:pt x="0" y="313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8" name="Freeform 11">
                  <a:extLst>
                    <a:ext uri="{FF2B5EF4-FFF2-40B4-BE49-F238E27FC236}">
                      <a16:creationId xmlns:a16="http://schemas.microsoft.com/office/drawing/2014/main" id="{018D69EC-88AC-47FC-B6C2-6F1BB18994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176713"/>
                  <a:ext cx="214313" cy="214312"/>
                </a:xfrm>
                <a:custGeom>
                  <a:avLst/>
                  <a:gdLst>
                    <a:gd name="T0" fmla="*/ 593 w 594"/>
                    <a:gd name="T1" fmla="*/ 281 h 595"/>
                    <a:gd name="T2" fmla="*/ 593 w 594"/>
                    <a:gd name="T3" fmla="*/ 281 h 595"/>
                    <a:gd name="T4" fmla="*/ 281 w 594"/>
                    <a:gd name="T5" fmla="*/ 594 h 595"/>
                    <a:gd name="T6" fmla="*/ 0 w 594"/>
                    <a:gd name="T7" fmla="*/ 281 h 595"/>
                    <a:gd name="T8" fmla="*/ 281 w 594"/>
                    <a:gd name="T9" fmla="*/ 0 h 595"/>
                    <a:gd name="T10" fmla="*/ 593 w 594"/>
                    <a:gd name="T11" fmla="*/ 281 h 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595">
                      <a:moveTo>
                        <a:pt x="593" y="281"/>
                      </a:moveTo>
                      <a:lnTo>
                        <a:pt x="593" y="281"/>
                      </a:lnTo>
                      <a:cubicBezTo>
                        <a:pt x="593" y="469"/>
                        <a:pt x="468" y="594"/>
                        <a:pt x="281" y="594"/>
                      </a:cubicBezTo>
                      <a:cubicBezTo>
                        <a:pt x="125" y="594"/>
                        <a:pt x="0" y="469"/>
                        <a:pt x="0" y="281"/>
                      </a:cubicBezTo>
                      <a:cubicBezTo>
                        <a:pt x="0" y="125"/>
                        <a:pt x="125" y="0"/>
                        <a:pt x="281" y="0"/>
                      </a:cubicBezTo>
                      <a:cubicBezTo>
                        <a:pt x="468" y="0"/>
                        <a:pt x="593" y="125"/>
                        <a:pt x="593" y="28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9" name="Freeform 12">
                  <a:extLst>
                    <a:ext uri="{FF2B5EF4-FFF2-40B4-BE49-F238E27FC236}">
                      <a16:creationId xmlns:a16="http://schemas.microsoft.com/office/drawing/2014/main" id="{0CBF4EEC-8C77-4865-ABEA-C85AAC91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61000" y="4729163"/>
                  <a:ext cx="214313" cy="225425"/>
                </a:xfrm>
                <a:custGeom>
                  <a:avLst/>
                  <a:gdLst>
                    <a:gd name="T0" fmla="*/ 593 w 594"/>
                    <a:gd name="T1" fmla="*/ 313 h 626"/>
                    <a:gd name="T2" fmla="*/ 593 w 594"/>
                    <a:gd name="T3" fmla="*/ 313 h 626"/>
                    <a:gd name="T4" fmla="*/ 281 w 594"/>
                    <a:gd name="T5" fmla="*/ 625 h 626"/>
                    <a:gd name="T6" fmla="*/ 0 w 594"/>
                    <a:gd name="T7" fmla="*/ 313 h 626"/>
                    <a:gd name="T8" fmla="*/ 281 w 594"/>
                    <a:gd name="T9" fmla="*/ 0 h 626"/>
                    <a:gd name="T10" fmla="*/ 593 w 594"/>
                    <a:gd name="T11" fmla="*/ 313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94" h="626">
                      <a:moveTo>
                        <a:pt x="593" y="313"/>
                      </a:moveTo>
                      <a:lnTo>
                        <a:pt x="593" y="313"/>
                      </a:lnTo>
                      <a:cubicBezTo>
                        <a:pt x="593" y="469"/>
                        <a:pt x="468" y="625"/>
                        <a:pt x="281" y="625"/>
                      </a:cubicBezTo>
                      <a:cubicBezTo>
                        <a:pt x="125" y="625"/>
                        <a:pt x="0" y="469"/>
                        <a:pt x="0" y="313"/>
                      </a:cubicBezTo>
                      <a:cubicBezTo>
                        <a:pt x="0" y="156"/>
                        <a:pt x="125" y="0"/>
                        <a:pt x="281" y="0"/>
                      </a:cubicBezTo>
                      <a:cubicBezTo>
                        <a:pt x="468" y="0"/>
                        <a:pt x="593" y="156"/>
                        <a:pt x="593" y="313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0" name="Freeform 13">
                  <a:extLst>
                    <a:ext uri="{FF2B5EF4-FFF2-40B4-BE49-F238E27FC236}">
                      <a16:creationId xmlns:a16="http://schemas.microsoft.com/office/drawing/2014/main" id="{4369E599-FEAC-4FE7-996A-2398E67129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5021263"/>
                  <a:ext cx="1588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1" name="Freeform 14">
                  <a:extLst>
                    <a:ext uri="{FF2B5EF4-FFF2-40B4-BE49-F238E27FC236}">
                      <a16:creationId xmlns:a16="http://schemas.microsoft.com/office/drawing/2014/main" id="{5DA2AE06-72D7-4880-B9BB-88E25FCCE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83113" y="3221038"/>
                  <a:ext cx="1587" cy="1587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2" name="Freeform 15">
                  <a:extLst>
                    <a:ext uri="{FF2B5EF4-FFF2-40B4-BE49-F238E27FC236}">
                      <a16:creationId xmlns:a16="http://schemas.microsoft.com/office/drawing/2014/main" id="{5CCC9801-6EB7-497A-97B3-980E7C76D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7563" y="2862263"/>
                  <a:ext cx="1350962" cy="933450"/>
                </a:xfrm>
                <a:custGeom>
                  <a:avLst/>
                  <a:gdLst>
                    <a:gd name="T0" fmla="*/ 1156 w 3751"/>
                    <a:gd name="T1" fmla="*/ 31 h 2594"/>
                    <a:gd name="T2" fmla="*/ 1156 w 3751"/>
                    <a:gd name="T3" fmla="*/ 31 h 2594"/>
                    <a:gd name="T4" fmla="*/ 2656 w 3751"/>
                    <a:gd name="T5" fmla="*/ 281 h 2594"/>
                    <a:gd name="T6" fmla="*/ 3750 w 3751"/>
                    <a:gd name="T7" fmla="*/ 1000 h 2594"/>
                    <a:gd name="T8" fmla="*/ 2281 w 3751"/>
                    <a:gd name="T9" fmla="*/ 2593 h 2594"/>
                    <a:gd name="T10" fmla="*/ 1844 w 3751"/>
                    <a:gd name="T11" fmla="*/ 2312 h 2594"/>
                    <a:gd name="T12" fmla="*/ 750 w 3751"/>
                    <a:gd name="T13" fmla="*/ 2281 h 2594"/>
                    <a:gd name="T14" fmla="*/ 0 w 3751"/>
                    <a:gd name="T15" fmla="*/ 250 h 2594"/>
                    <a:gd name="T16" fmla="*/ 1156 w 3751"/>
                    <a:gd name="T17" fmla="*/ 31 h 2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51" h="2594">
                      <a:moveTo>
                        <a:pt x="1156" y="31"/>
                      </a:moveTo>
                      <a:lnTo>
                        <a:pt x="1156" y="31"/>
                      </a:lnTo>
                      <a:cubicBezTo>
                        <a:pt x="1656" y="0"/>
                        <a:pt x="2156" y="93"/>
                        <a:pt x="2656" y="281"/>
                      </a:cubicBezTo>
                      <a:cubicBezTo>
                        <a:pt x="3062" y="468"/>
                        <a:pt x="3437" y="718"/>
                        <a:pt x="3750" y="1000"/>
                      </a:cubicBezTo>
                      <a:cubicBezTo>
                        <a:pt x="2281" y="2593"/>
                        <a:pt x="2281" y="2593"/>
                        <a:pt x="2281" y="2593"/>
                      </a:cubicBezTo>
                      <a:cubicBezTo>
                        <a:pt x="2156" y="2468"/>
                        <a:pt x="2000" y="2375"/>
                        <a:pt x="1844" y="2312"/>
                      </a:cubicBezTo>
                      <a:cubicBezTo>
                        <a:pt x="1469" y="2156"/>
                        <a:pt x="1094" y="2156"/>
                        <a:pt x="750" y="2281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75" y="124"/>
                        <a:pt x="781" y="31"/>
                        <a:pt x="1156" y="31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3" name="Freeform 16">
                  <a:extLst>
                    <a:ext uri="{FF2B5EF4-FFF2-40B4-BE49-F238E27FC236}">
                      <a16:creationId xmlns:a16="http://schemas.microsoft.com/office/drawing/2014/main" id="{85E99CDB-9744-41FC-B942-84A2250383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6338" y="2951163"/>
                  <a:ext cx="2430462" cy="2654300"/>
                </a:xfrm>
                <a:custGeom>
                  <a:avLst/>
                  <a:gdLst>
                    <a:gd name="T0" fmla="*/ 3156 w 6751"/>
                    <a:gd name="T1" fmla="*/ 7155 h 7375"/>
                    <a:gd name="T2" fmla="*/ 3156 w 6751"/>
                    <a:gd name="T3" fmla="*/ 7155 h 7375"/>
                    <a:gd name="T4" fmla="*/ 2375 w 6751"/>
                    <a:gd name="T5" fmla="*/ 6936 h 7375"/>
                    <a:gd name="T6" fmla="*/ 281 w 6751"/>
                    <a:gd name="T7" fmla="*/ 4717 h 7375"/>
                    <a:gd name="T8" fmla="*/ 343 w 6751"/>
                    <a:gd name="T9" fmla="*/ 2093 h 7375"/>
                    <a:gd name="T10" fmla="*/ 2531 w 6751"/>
                    <a:gd name="T11" fmla="*/ 0 h 7375"/>
                    <a:gd name="T12" fmla="*/ 3281 w 6751"/>
                    <a:gd name="T13" fmla="*/ 2031 h 7375"/>
                    <a:gd name="T14" fmla="*/ 2343 w 6751"/>
                    <a:gd name="T15" fmla="*/ 2905 h 7375"/>
                    <a:gd name="T16" fmla="*/ 2343 w 6751"/>
                    <a:gd name="T17" fmla="*/ 3999 h 7375"/>
                    <a:gd name="T18" fmla="*/ 3187 w 6751"/>
                    <a:gd name="T19" fmla="*/ 4936 h 7375"/>
                    <a:gd name="T20" fmla="*/ 5000 w 6751"/>
                    <a:gd name="T21" fmla="*/ 4436 h 7375"/>
                    <a:gd name="T22" fmla="*/ 6750 w 6751"/>
                    <a:gd name="T23" fmla="*/ 5749 h 7375"/>
                    <a:gd name="T24" fmla="*/ 3156 w 6751"/>
                    <a:gd name="T25" fmla="*/ 7155 h 7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51" h="7375">
                      <a:moveTo>
                        <a:pt x="3156" y="7155"/>
                      </a:moveTo>
                      <a:lnTo>
                        <a:pt x="3156" y="7155"/>
                      </a:lnTo>
                      <a:cubicBezTo>
                        <a:pt x="2906" y="7124"/>
                        <a:pt x="2656" y="7030"/>
                        <a:pt x="2375" y="6936"/>
                      </a:cubicBezTo>
                      <a:cubicBezTo>
                        <a:pt x="1375" y="6530"/>
                        <a:pt x="625" y="5686"/>
                        <a:pt x="281" y="4717"/>
                      </a:cubicBezTo>
                      <a:cubicBezTo>
                        <a:pt x="0" y="3905"/>
                        <a:pt x="0" y="2967"/>
                        <a:pt x="343" y="2093"/>
                      </a:cubicBezTo>
                      <a:cubicBezTo>
                        <a:pt x="750" y="1062"/>
                        <a:pt x="1593" y="343"/>
                        <a:pt x="2531" y="0"/>
                      </a:cubicBezTo>
                      <a:cubicBezTo>
                        <a:pt x="3281" y="2031"/>
                        <a:pt x="3281" y="2031"/>
                        <a:pt x="3281" y="2031"/>
                      </a:cubicBezTo>
                      <a:cubicBezTo>
                        <a:pt x="2875" y="2187"/>
                        <a:pt x="2531" y="2467"/>
                        <a:pt x="2343" y="2905"/>
                      </a:cubicBezTo>
                      <a:cubicBezTo>
                        <a:pt x="2187" y="3280"/>
                        <a:pt x="2218" y="3655"/>
                        <a:pt x="2343" y="3999"/>
                      </a:cubicBezTo>
                      <a:cubicBezTo>
                        <a:pt x="2468" y="4405"/>
                        <a:pt x="2781" y="4749"/>
                        <a:pt x="3187" y="4936"/>
                      </a:cubicBezTo>
                      <a:cubicBezTo>
                        <a:pt x="3875" y="5186"/>
                        <a:pt x="4593" y="4967"/>
                        <a:pt x="5000" y="4436"/>
                      </a:cubicBezTo>
                      <a:cubicBezTo>
                        <a:pt x="6750" y="5749"/>
                        <a:pt x="6750" y="5749"/>
                        <a:pt x="6750" y="5749"/>
                      </a:cubicBezTo>
                      <a:cubicBezTo>
                        <a:pt x="5906" y="6842"/>
                        <a:pt x="4531" y="7374"/>
                        <a:pt x="3156" y="7155"/>
                      </a:cubicBezTo>
                    </a:path>
                  </a:pathLst>
                </a:cu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4" name="Line 17">
                  <a:extLst>
                    <a:ext uri="{FF2B5EF4-FFF2-40B4-BE49-F238E27FC236}">
                      <a16:creationId xmlns:a16="http://schemas.microsoft.com/office/drawing/2014/main" id="{DF709F9D-79F0-415A-B3FD-7CCAF17496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690813" y="4470400"/>
                  <a:ext cx="611187" cy="473075"/>
                </a:xfrm>
                <a:prstGeom prst="line">
                  <a:avLst/>
                </a:prstGeom>
                <a:noFill/>
                <a:ln w="6350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F807EDBB-0C8A-4C8F-BDBC-E5510E8EAB2C}"/>
                  </a:ext>
                </a:extLst>
              </p:cNvPr>
              <p:cNvSpPr txBox="1"/>
              <p:nvPr/>
            </p:nvSpPr>
            <p:spPr>
              <a:xfrm>
                <a:off x="6675741" y="642454"/>
                <a:ext cx="51167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Analytics</a:t>
                </a:r>
                <a:endParaRPr lang="en-US" dirty="0"/>
              </a:p>
            </p:txBody>
          </p:sp>
        </p:grpSp>
      </p:grpSp>
      <p:grpSp>
        <p:nvGrpSpPr>
          <p:cNvPr id="1191" name="Group 1190">
            <a:extLst>
              <a:ext uri="{FF2B5EF4-FFF2-40B4-BE49-F238E27FC236}">
                <a16:creationId xmlns:a16="http://schemas.microsoft.com/office/drawing/2014/main" id="{ABCAC5A3-EB9D-4D3A-B4F3-3831C66E8E88}"/>
              </a:ext>
            </a:extLst>
          </p:cNvPr>
          <p:cNvGrpSpPr/>
          <p:nvPr/>
        </p:nvGrpSpPr>
        <p:grpSpPr>
          <a:xfrm>
            <a:off x="5806172" y="4917473"/>
            <a:ext cx="577082" cy="568503"/>
            <a:chOff x="8787810" y="3473156"/>
            <a:chExt cx="577082" cy="568503"/>
          </a:xfrm>
        </p:grpSpPr>
        <p:sp>
          <p:nvSpPr>
            <p:cNvPr id="1192" name="TextBox 1191">
              <a:extLst>
                <a:ext uri="{FF2B5EF4-FFF2-40B4-BE49-F238E27FC236}">
                  <a16:creationId xmlns:a16="http://schemas.microsoft.com/office/drawing/2014/main" id="{1EE6ED15-CFD5-4AD5-992A-6692A1AEC049}"/>
                </a:ext>
              </a:extLst>
            </p:cNvPr>
            <p:cNvSpPr txBox="1"/>
            <p:nvPr/>
          </p:nvSpPr>
          <p:spPr>
            <a:xfrm>
              <a:off x="8787810" y="3795438"/>
              <a:ext cx="57708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 VPX</a:t>
              </a:r>
            </a:p>
          </p:txBody>
        </p:sp>
        <p:grpSp>
          <p:nvGrpSpPr>
            <p:cNvPr id="1193" name="Group 1192">
              <a:extLst>
                <a:ext uri="{FF2B5EF4-FFF2-40B4-BE49-F238E27FC236}">
                  <a16:creationId xmlns:a16="http://schemas.microsoft.com/office/drawing/2014/main" id="{C7AC5394-387E-40BF-BFA0-0EF291FE1F51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1194" name="Freeform 32">
                <a:extLst>
                  <a:ext uri="{FF2B5EF4-FFF2-40B4-BE49-F238E27FC236}">
                    <a16:creationId xmlns:a16="http://schemas.microsoft.com/office/drawing/2014/main" id="{CEEA16C0-CE2D-4B51-85E1-CF948D4F1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5" name="Freeform 33">
                <a:extLst>
                  <a:ext uri="{FF2B5EF4-FFF2-40B4-BE49-F238E27FC236}">
                    <a16:creationId xmlns:a16="http://schemas.microsoft.com/office/drawing/2014/main" id="{B8940E14-8C44-48BC-B8AC-28AF800E5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6" name="Freeform 34">
                <a:extLst>
                  <a:ext uri="{FF2B5EF4-FFF2-40B4-BE49-F238E27FC236}">
                    <a16:creationId xmlns:a16="http://schemas.microsoft.com/office/drawing/2014/main" id="{B9B5CAD3-D8A1-4AAF-A0DE-8EC276520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Freeform 35">
                <a:extLst>
                  <a:ext uri="{FF2B5EF4-FFF2-40B4-BE49-F238E27FC236}">
                    <a16:creationId xmlns:a16="http://schemas.microsoft.com/office/drawing/2014/main" id="{9D0D133D-C088-49C5-860A-68A8A3598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8" name="Freeform 36">
                <a:extLst>
                  <a:ext uri="{FF2B5EF4-FFF2-40B4-BE49-F238E27FC236}">
                    <a16:creationId xmlns:a16="http://schemas.microsoft.com/office/drawing/2014/main" id="{E47FD938-C31C-4FF7-8AF9-D6784CC5E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9" name="Freeform 37">
                <a:extLst>
                  <a:ext uri="{FF2B5EF4-FFF2-40B4-BE49-F238E27FC236}">
                    <a16:creationId xmlns:a16="http://schemas.microsoft.com/office/drawing/2014/main" id="{20C86658-225A-47CE-8826-C1891E94C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0" name="Freeform 38">
                <a:extLst>
                  <a:ext uri="{FF2B5EF4-FFF2-40B4-BE49-F238E27FC236}">
                    <a16:creationId xmlns:a16="http://schemas.microsoft.com/office/drawing/2014/main" id="{C23C614A-EFDE-4FD6-9B88-1EE6EF97B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1" name="Freeform 39">
                <a:extLst>
                  <a:ext uri="{FF2B5EF4-FFF2-40B4-BE49-F238E27FC236}">
                    <a16:creationId xmlns:a16="http://schemas.microsoft.com/office/drawing/2014/main" id="{EEA0148A-3EA7-4217-A600-1CAEDF25F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2" name="Freeform 40">
                <a:extLst>
                  <a:ext uri="{FF2B5EF4-FFF2-40B4-BE49-F238E27FC236}">
                    <a16:creationId xmlns:a16="http://schemas.microsoft.com/office/drawing/2014/main" id="{8CCD8A1D-4965-4140-927A-C5B9EEA33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3" name="Freeform 41">
                <a:extLst>
                  <a:ext uri="{FF2B5EF4-FFF2-40B4-BE49-F238E27FC236}">
                    <a16:creationId xmlns:a16="http://schemas.microsoft.com/office/drawing/2014/main" id="{3FB4A6EB-2059-43CC-91A6-8DC9B19C9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4" name="Freeform 42">
                <a:extLst>
                  <a:ext uri="{FF2B5EF4-FFF2-40B4-BE49-F238E27FC236}">
                    <a16:creationId xmlns:a16="http://schemas.microsoft.com/office/drawing/2014/main" id="{4282EE4B-FCC2-480E-AF7A-3FC587E2E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5" name="Freeform 43">
                <a:extLst>
                  <a:ext uri="{FF2B5EF4-FFF2-40B4-BE49-F238E27FC236}">
                    <a16:creationId xmlns:a16="http://schemas.microsoft.com/office/drawing/2014/main" id="{72CAD0E0-A0B5-494A-AE6D-7A99BD956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6" name="Freeform 44">
                <a:extLst>
                  <a:ext uri="{FF2B5EF4-FFF2-40B4-BE49-F238E27FC236}">
                    <a16:creationId xmlns:a16="http://schemas.microsoft.com/office/drawing/2014/main" id="{809BB122-08B3-4D4B-8F14-00B43B2AA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Freeform 45">
                <a:extLst>
                  <a:ext uri="{FF2B5EF4-FFF2-40B4-BE49-F238E27FC236}">
                    <a16:creationId xmlns:a16="http://schemas.microsoft.com/office/drawing/2014/main" id="{803F226F-D089-4A57-A468-909E0D30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" name="Freeform 46">
                <a:extLst>
                  <a:ext uri="{FF2B5EF4-FFF2-40B4-BE49-F238E27FC236}">
                    <a16:creationId xmlns:a16="http://schemas.microsoft.com/office/drawing/2014/main" id="{CF13C9B6-A791-4125-8D82-22CFA0BA6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09" name="Rectangle 1208">
            <a:extLst>
              <a:ext uri="{FF2B5EF4-FFF2-40B4-BE49-F238E27FC236}">
                <a16:creationId xmlns:a16="http://schemas.microsoft.com/office/drawing/2014/main" id="{607658AE-E52F-4E71-92AC-E1E554179366}"/>
              </a:ext>
            </a:extLst>
          </p:cNvPr>
          <p:cNvSpPr/>
          <p:nvPr/>
        </p:nvSpPr>
        <p:spPr>
          <a:xfrm>
            <a:off x="4828811" y="2633024"/>
            <a:ext cx="1705080" cy="34337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1210" name="Group 1209">
            <a:extLst>
              <a:ext uri="{FF2B5EF4-FFF2-40B4-BE49-F238E27FC236}">
                <a16:creationId xmlns:a16="http://schemas.microsoft.com/office/drawing/2014/main" id="{67A3A8C5-2C77-45C9-973C-5EAF56AAE234}"/>
              </a:ext>
            </a:extLst>
          </p:cNvPr>
          <p:cNvGrpSpPr/>
          <p:nvPr/>
        </p:nvGrpSpPr>
        <p:grpSpPr>
          <a:xfrm>
            <a:off x="6168515" y="2627686"/>
            <a:ext cx="424349" cy="200055"/>
            <a:chOff x="8721905" y="2501239"/>
            <a:chExt cx="424349" cy="200055"/>
          </a:xfrm>
        </p:grpSpPr>
        <p:pic>
          <p:nvPicPr>
            <p:cNvPr id="1211" name="Graphic 1210">
              <a:extLst>
                <a:ext uri="{FF2B5EF4-FFF2-40B4-BE49-F238E27FC236}">
                  <a16:creationId xmlns:a16="http://schemas.microsoft.com/office/drawing/2014/main" id="{3206C464-35A9-4DC7-9367-30D48C44A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1212" name="TextBox 1211">
              <a:extLst>
                <a:ext uri="{FF2B5EF4-FFF2-40B4-BE49-F238E27FC236}">
                  <a16:creationId xmlns:a16="http://schemas.microsoft.com/office/drawing/2014/main" id="{18CEF084-3718-4A9B-8E5F-790A41A958F7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1213" name="Group 1212">
            <a:extLst>
              <a:ext uri="{FF2B5EF4-FFF2-40B4-BE49-F238E27FC236}">
                <a16:creationId xmlns:a16="http://schemas.microsoft.com/office/drawing/2014/main" id="{9724F4AF-E0FC-40EF-AB6A-CF1AEC23E8F1}"/>
              </a:ext>
            </a:extLst>
          </p:cNvPr>
          <p:cNvGrpSpPr/>
          <p:nvPr/>
        </p:nvGrpSpPr>
        <p:grpSpPr>
          <a:xfrm>
            <a:off x="4904903" y="4938770"/>
            <a:ext cx="445635" cy="636645"/>
            <a:chOff x="10189927" y="3988608"/>
            <a:chExt cx="445635" cy="636645"/>
          </a:xfrm>
        </p:grpSpPr>
        <p:sp>
          <p:nvSpPr>
            <p:cNvPr id="1214" name="TextBox 1213">
              <a:extLst>
                <a:ext uri="{FF2B5EF4-FFF2-40B4-BE49-F238E27FC236}">
                  <a16:creationId xmlns:a16="http://schemas.microsoft.com/office/drawing/2014/main" id="{FE16FA81-06B2-45CA-986C-DA67880888C5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1215" name="Group 1214">
              <a:extLst>
                <a:ext uri="{FF2B5EF4-FFF2-40B4-BE49-F238E27FC236}">
                  <a16:creationId xmlns:a16="http://schemas.microsoft.com/office/drawing/2014/main" id="{A328621D-DD2E-4E3A-8748-B8D1A6DE4A81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1216" name="Freeform 1">
                <a:extLst>
                  <a:ext uri="{FF2B5EF4-FFF2-40B4-BE49-F238E27FC236}">
                    <a16:creationId xmlns:a16="http://schemas.microsoft.com/office/drawing/2014/main" id="{122EC644-A0EE-413E-B8D2-E6634B46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7" name="Freeform 2">
                <a:extLst>
                  <a:ext uri="{FF2B5EF4-FFF2-40B4-BE49-F238E27FC236}">
                    <a16:creationId xmlns:a16="http://schemas.microsoft.com/office/drawing/2014/main" id="{A226F667-EA2A-4623-9696-8747FF353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8" name="Freeform 3">
                <a:extLst>
                  <a:ext uri="{FF2B5EF4-FFF2-40B4-BE49-F238E27FC236}">
                    <a16:creationId xmlns:a16="http://schemas.microsoft.com/office/drawing/2014/main" id="{EF612410-5617-45C8-AF12-09362A8C0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19" name="Freeform 4">
                <a:extLst>
                  <a:ext uri="{FF2B5EF4-FFF2-40B4-BE49-F238E27FC236}">
                    <a16:creationId xmlns:a16="http://schemas.microsoft.com/office/drawing/2014/main" id="{B61F9FC7-3B0F-42D8-9D35-D35E11FAD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0" name="Freeform 5">
                <a:extLst>
                  <a:ext uri="{FF2B5EF4-FFF2-40B4-BE49-F238E27FC236}">
                    <a16:creationId xmlns:a16="http://schemas.microsoft.com/office/drawing/2014/main" id="{31002639-4280-40BB-A092-519324E98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1" name="Freeform 6">
                <a:extLst>
                  <a:ext uri="{FF2B5EF4-FFF2-40B4-BE49-F238E27FC236}">
                    <a16:creationId xmlns:a16="http://schemas.microsoft.com/office/drawing/2014/main" id="{5C29A5E1-009E-4E93-AB0F-4F8434575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2" name="Freeform 7">
                <a:extLst>
                  <a:ext uri="{FF2B5EF4-FFF2-40B4-BE49-F238E27FC236}">
                    <a16:creationId xmlns:a16="http://schemas.microsoft.com/office/drawing/2014/main" id="{9E238C76-EA81-4125-92A0-0E480E067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3" name="Freeform 8">
                <a:extLst>
                  <a:ext uri="{FF2B5EF4-FFF2-40B4-BE49-F238E27FC236}">
                    <a16:creationId xmlns:a16="http://schemas.microsoft.com/office/drawing/2014/main" id="{B58BC084-81A0-4E32-89B4-A96E63362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4" name="Freeform 9">
                <a:extLst>
                  <a:ext uri="{FF2B5EF4-FFF2-40B4-BE49-F238E27FC236}">
                    <a16:creationId xmlns:a16="http://schemas.microsoft.com/office/drawing/2014/main" id="{A2013AE3-2A93-47D9-97CA-A233E9752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25" name="Freeform 10">
                <a:extLst>
                  <a:ext uri="{FF2B5EF4-FFF2-40B4-BE49-F238E27FC236}">
                    <a16:creationId xmlns:a16="http://schemas.microsoft.com/office/drawing/2014/main" id="{73E9E9F2-F3E8-437E-9C31-4A00D15D7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817673D5-4E11-4F10-B296-143F58A2DD77}"/>
              </a:ext>
            </a:extLst>
          </p:cNvPr>
          <p:cNvSpPr txBox="1"/>
          <p:nvPr/>
        </p:nvSpPr>
        <p:spPr>
          <a:xfrm rot="16200000">
            <a:off x="4337040" y="4731296"/>
            <a:ext cx="8595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Citrix Access Layer</a:t>
            </a:r>
          </a:p>
        </p:txBody>
      </p:sp>
      <p:grpSp>
        <p:nvGrpSpPr>
          <p:cNvPr id="1227" name="Group 1226">
            <a:extLst>
              <a:ext uri="{FF2B5EF4-FFF2-40B4-BE49-F238E27FC236}">
                <a16:creationId xmlns:a16="http://schemas.microsoft.com/office/drawing/2014/main" id="{19AE8F8F-A10E-4DE8-A240-C350C736F1D9}"/>
              </a:ext>
            </a:extLst>
          </p:cNvPr>
          <p:cNvGrpSpPr/>
          <p:nvPr/>
        </p:nvGrpSpPr>
        <p:grpSpPr>
          <a:xfrm>
            <a:off x="4844438" y="2620182"/>
            <a:ext cx="442983" cy="169277"/>
            <a:chOff x="9019314" y="3068909"/>
            <a:chExt cx="442983" cy="169277"/>
          </a:xfrm>
        </p:grpSpPr>
        <p:grpSp>
          <p:nvGrpSpPr>
            <p:cNvPr id="1228" name="Group 1227">
              <a:extLst>
                <a:ext uri="{FF2B5EF4-FFF2-40B4-BE49-F238E27FC236}">
                  <a16:creationId xmlns:a16="http://schemas.microsoft.com/office/drawing/2014/main" id="{F0FA30F6-0D31-44EB-8C2F-0BC190F933BA}"/>
                </a:ext>
              </a:extLst>
            </p:cNvPr>
            <p:cNvGrpSpPr/>
            <p:nvPr/>
          </p:nvGrpSpPr>
          <p:grpSpPr>
            <a:xfrm>
              <a:off x="9019314" y="3107827"/>
              <a:ext cx="91440" cy="91440"/>
              <a:chOff x="1343025" y="165102"/>
              <a:chExt cx="7472366" cy="7483473"/>
            </a:xfrm>
          </p:grpSpPr>
          <p:sp>
            <p:nvSpPr>
              <p:cNvPr id="1230" name="Freeform 1">
                <a:extLst>
                  <a:ext uri="{FF2B5EF4-FFF2-40B4-BE49-F238E27FC236}">
                    <a16:creationId xmlns:a16="http://schemas.microsoft.com/office/drawing/2014/main" id="{0908202D-0A48-4C40-AFA2-3C5F6BB87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063" y="4757738"/>
                <a:ext cx="2247900" cy="2247900"/>
              </a:xfrm>
              <a:custGeom>
                <a:avLst/>
                <a:gdLst>
                  <a:gd name="T0" fmla="*/ 787 w 6243"/>
                  <a:gd name="T1" fmla="*/ 6060 h 6243"/>
                  <a:gd name="T2" fmla="*/ 787 w 6243"/>
                  <a:gd name="T3" fmla="*/ 6060 h 6243"/>
                  <a:gd name="T4" fmla="*/ 181 w 6243"/>
                  <a:gd name="T5" fmla="*/ 6060 h 6243"/>
                  <a:gd name="T6" fmla="*/ 181 w 6243"/>
                  <a:gd name="T7" fmla="*/ 5454 h 6243"/>
                  <a:gd name="T8" fmla="*/ 5454 w 6243"/>
                  <a:gd name="T9" fmla="*/ 181 h 6243"/>
                  <a:gd name="T10" fmla="*/ 6060 w 6243"/>
                  <a:gd name="T11" fmla="*/ 181 h 6243"/>
                  <a:gd name="T12" fmla="*/ 6060 w 6243"/>
                  <a:gd name="T13" fmla="*/ 787 h 6243"/>
                  <a:gd name="T14" fmla="*/ 787 w 6243"/>
                  <a:gd name="T15" fmla="*/ 6060 h 6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3" h="6243">
                    <a:moveTo>
                      <a:pt x="787" y="6060"/>
                    </a:moveTo>
                    <a:lnTo>
                      <a:pt x="787" y="6060"/>
                    </a:lnTo>
                    <a:cubicBezTo>
                      <a:pt x="636" y="6242"/>
                      <a:pt x="364" y="6242"/>
                      <a:pt x="181" y="6060"/>
                    </a:cubicBezTo>
                    <a:cubicBezTo>
                      <a:pt x="0" y="5878"/>
                      <a:pt x="0" y="5606"/>
                      <a:pt x="181" y="5454"/>
                    </a:cubicBezTo>
                    <a:cubicBezTo>
                      <a:pt x="5454" y="181"/>
                      <a:pt x="5454" y="181"/>
                      <a:pt x="5454" y="181"/>
                    </a:cubicBezTo>
                    <a:cubicBezTo>
                      <a:pt x="5606" y="0"/>
                      <a:pt x="5909" y="0"/>
                      <a:pt x="6060" y="181"/>
                    </a:cubicBezTo>
                    <a:cubicBezTo>
                      <a:pt x="6242" y="334"/>
                      <a:pt x="6242" y="606"/>
                      <a:pt x="6060" y="787"/>
                    </a:cubicBezTo>
                    <a:lnTo>
                      <a:pt x="787" y="606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1" name="Freeform 2">
                <a:extLst>
                  <a:ext uri="{FF2B5EF4-FFF2-40B4-BE49-F238E27FC236}">
                    <a16:creationId xmlns:a16="http://schemas.microsoft.com/office/drawing/2014/main" id="{7B2CA1FB-A6B1-489F-937B-5F6BA9388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165102"/>
                <a:ext cx="7472366" cy="7483473"/>
              </a:xfrm>
              <a:custGeom>
                <a:avLst/>
                <a:gdLst>
                  <a:gd name="T0" fmla="*/ 11665 w 20757"/>
                  <a:gd name="T1" fmla="*/ 13513 h 20787"/>
                  <a:gd name="T2" fmla="*/ 11665 w 20757"/>
                  <a:gd name="T3" fmla="*/ 13513 h 20787"/>
                  <a:gd name="T4" fmla="*/ 13938 w 20757"/>
                  <a:gd name="T5" fmla="*/ 15786 h 20787"/>
                  <a:gd name="T6" fmla="*/ 14211 w 20757"/>
                  <a:gd name="T7" fmla="*/ 16786 h 20787"/>
                  <a:gd name="T8" fmla="*/ 15089 w 20757"/>
                  <a:gd name="T9" fmla="*/ 19725 h 20787"/>
                  <a:gd name="T10" fmla="*/ 17756 w 20757"/>
                  <a:gd name="T11" fmla="*/ 20665 h 20787"/>
                  <a:gd name="T12" fmla="*/ 17968 w 20757"/>
                  <a:gd name="T13" fmla="*/ 20089 h 20787"/>
                  <a:gd name="T14" fmla="*/ 16725 w 20757"/>
                  <a:gd name="T15" fmla="*/ 18847 h 20787"/>
                  <a:gd name="T16" fmla="*/ 16725 w 20757"/>
                  <a:gd name="T17" fmla="*/ 16726 h 20787"/>
                  <a:gd name="T18" fmla="*/ 16725 w 20757"/>
                  <a:gd name="T19" fmla="*/ 16726 h 20787"/>
                  <a:gd name="T20" fmla="*/ 18847 w 20757"/>
                  <a:gd name="T21" fmla="*/ 16726 h 20787"/>
                  <a:gd name="T22" fmla="*/ 20089 w 20757"/>
                  <a:gd name="T23" fmla="*/ 17968 h 20787"/>
                  <a:gd name="T24" fmla="*/ 20665 w 20757"/>
                  <a:gd name="T25" fmla="*/ 17756 h 20787"/>
                  <a:gd name="T26" fmla="*/ 19725 w 20757"/>
                  <a:gd name="T27" fmla="*/ 15119 h 20787"/>
                  <a:gd name="T28" fmla="*/ 16937 w 20757"/>
                  <a:gd name="T29" fmla="*/ 14211 h 20787"/>
                  <a:gd name="T30" fmla="*/ 15968 w 20757"/>
                  <a:gd name="T31" fmla="*/ 13907 h 20787"/>
                  <a:gd name="T32" fmla="*/ 6848 w 20757"/>
                  <a:gd name="T33" fmla="*/ 4787 h 20787"/>
                  <a:gd name="T34" fmla="*/ 6575 w 20757"/>
                  <a:gd name="T35" fmla="*/ 3818 h 20787"/>
                  <a:gd name="T36" fmla="*/ 5636 w 20757"/>
                  <a:gd name="T37" fmla="*/ 1030 h 20787"/>
                  <a:gd name="T38" fmla="*/ 2999 w 20757"/>
                  <a:gd name="T39" fmla="*/ 90 h 20787"/>
                  <a:gd name="T40" fmla="*/ 2788 w 20757"/>
                  <a:gd name="T41" fmla="*/ 666 h 20787"/>
                  <a:gd name="T42" fmla="*/ 4030 w 20757"/>
                  <a:gd name="T43" fmla="*/ 1940 h 20787"/>
                  <a:gd name="T44" fmla="*/ 4030 w 20757"/>
                  <a:gd name="T45" fmla="*/ 4060 h 20787"/>
                  <a:gd name="T46" fmla="*/ 4030 w 20757"/>
                  <a:gd name="T47" fmla="*/ 4060 h 20787"/>
                  <a:gd name="T48" fmla="*/ 1909 w 20757"/>
                  <a:gd name="T49" fmla="*/ 4060 h 20787"/>
                  <a:gd name="T50" fmla="*/ 666 w 20757"/>
                  <a:gd name="T51" fmla="*/ 2788 h 20787"/>
                  <a:gd name="T52" fmla="*/ 90 w 20757"/>
                  <a:gd name="T53" fmla="*/ 2999 h 20787"/>
                  <a:gd name="T54" fmla="*/ 1030 w 20757"/>
                  <a:gd name="T55" fmla="*/ 5666 h 20787"/>
                  <a:gd name="T56" fmla="*/ 3969 w 20757"/>
                  <a:gd name="T57" fmla="*/ 6545 h 20787"/>
                  <a:gd name="T58" fmla="*/ 4970 w 20757"/>
                  <a:gd name="T59" fmla="*/ 6818 h 20787"/>
                  <a:gd name="T60" fmla="*/ 11665 w 20757"/>
                  <a:gd name="T61" fmla="*/ 13513 h 20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757" h="20787">
                    <a:moveTo>
                      <a:pt x="11665" y="13513"/>
                    </a:moveTo>
                    <a:lnTo>
                      <a:pt x="11665" y="13513"/>
                    </a:lnTo>
                    <a:cubicBezTo>
                      <a:pt x="13938" y="15786"/>
                      <a:pt x="13938" y="15786"/>
                      <a:pt x="13938" y="15786"/>
                    </a:cubicBezTo>
                    <a:cubicBezTo>
                      <a:pt x="14181" y="16029"/>
                      <a:pt x="14271" y="16422"/>
                      <a:pt x="14211" y="16786"/>
                    </a:cubicBezTo>
                    <a:cubicBezTo>
                      <a:pt x="13998" y="17817"/>
                      <a:pt x="14302" y="18938"/>
                      <a:pt x="15089" y="19725"/>
                    </a:cubicBezTo>
                    <a:cubicBezTo>
                      <a:pt x="15816" y="20452"/>
                      <a:pt x="16816" y="20786"/>
                      <a:pt x="17756" y="20665"/>
                    </a:cubicBezTo>
                    <a:cubicBezTo>
                      <a:pt x="18028" y="20635"/>
                      <a:pt x="18180" y="20301"/>
                      <a:pt x="17968" y="20089"/>
                    </a:cubicBezTo>
                    <a:cubicBezTo>
                      <a:pt x="16725" y="18847"/>
                      <a:pt x="16725" y="18847"/>
                      <a:pt x="16725" y="18847"/>
                    </a:cubicBezTo>
                    <a:cubicBezTo>
                      <a:pt x="16120" y="18271"/>
                      <a:pt x="16120" y="17301"/>
                      <a:pt x="16725" y="16726"/>
                    </a:cubicBezTo>
                    <a:lnTo>
                      <a:pt x="16725" y="16726"/>
                    </a:lnTo>
                    <a:cubicBezTo>
                      <a:pt x="17301" y="16150"/>
                      <a:pt x="18241" y="16150"/>
                      <a:pt x="18847" y="16726"/>
                    </a:cubicBezTo>
                    <a:cubicBezTo>
                      <a:pt x="20089" y="17968"/>
                      <a:pt x="20089" y="17968"/>
                      <a:pt x="20089" y="17968"/>
                    </a:cubicBezTo>
                    <a:cubicBezTo>
                      <a:pt x="20301" y="18180"/>
                      <a:pt x="20635" y="18059"/>
                      <a:pt x="20665" y="17756"/>
                    </a:cubicBezTo>
                    <a:cubicBezTo>
                      <a:pt x="20756" y="16816"/>
                      <a:pt x="20452" y="15846"/>
                      <a:pt x="19725" y="15119"/>
                    </a:cubicBezTo>
                    <a:cubicBezTo>
                      <a:pt x="18968" y="14362"/>
                      <a:pt x="17907" y="14059"/>
                      <a:pt x="16937" y="14211"/>
                    </a:cubicBezTo>
                    <a:cubicBezTo>
                      <a:pt x="16574" y="14241"/>
                      <a:pt x="16241" y="14150"/>
                      <a:pt x="15968" y="13907"/>
                    </a:cubicBezTo>
                    <a:cubicBezTo>
                      <a:pt x="6848" y="4787"/>
                      <a:pt x="6848" y="4787"/>
                      <a:pt x="6848" y="4787"/>
                    </a:cubicBezTo>
                    <a:cubicBezTo>
                      <a:pt x="6606" y="4545"/>
                      <a:pt x="6514" y="4181"/>
                      <a:pt x="6575" y="3818"/>
                    </a:cubicBezTo>
                    <a:cubicBezTo>
                      <a:pt x="6727" y="2848"/>
                      <a:pt x="6393" y="1787"/>
                      <a:pt x="5636" y="1030"/>
                    </a:cubicBezTo>
                    <a:cubicBezTo>
                      <a:pt x="4909" y="303"/>
                      <a:pt x="3939" y="0"/>
                      <a:pt x="2999" y="90"/>
                    </a:cubicBezTo>
                    <a:cubicBezTo>
                      <a:pt x="2697" y="121"/>
                      <a:pt x="2576" y="485"/>
                      <a:pt x="2788" y="666"/>
                    </a:cubicBezTo>
                    <a:cubicBezTo>
                      <a:pt x="4030" y="1940"/>
                      <a:pt x="4030" y="1940"/>
                      <a:pt x="4030" y="1940"/>
                    </a:cubicBezTo>
                    <a:cubicBezTo>
                      <a:pt x="4606" y="2515"/>
                      <a:pt x="4606" y="3454"/>
                      <a:pt x="4030" y="4060"/>
                    </a:cubicBezTo>
                    <a:lnTo>
                      <a:pt x="4030" y="4060"/>
                    </a:lnTo>
                    <a:cubicBezTo>
                      <a:pt x="3454" y="4636"/>
                      <a:pt x="2484" y="4636"/>
                      <a:pt x="1909" y="4060"/>
                    </a:cubicBezTo>
                    <a:cubicBezTo>
                      <a:pt x="666" y="2788"/>
                      <a:pt x="666" y="2788"/>
                      <a:pt x="666" y="2788"/>
                    </a:cubicBezTo>
                    <a:cubicBezTo>
                      <a:pt x="454" y="2606"/>
                      <a:pt x="121" y="2727"/>
                      <a:pt x="90" y="2999"/>
                    </a:cubicBezTo>
                    <a:cubicBezTo>
                      <a:pt x="0" y="3939"/>
                      <a:pt x="303" y="4939"/>
                      <a:pt x="1030" y="5666"/>
                    </a:cubicBezTo>
                    <a:cubicBezTo>
                      <a:pt x="1818" y="6454"/>
                      <a:pt x="2939" y="6757"/>
                      <a:pt x="3969" y="6545"/>
                    </a:cubicBezTo>
                    <a:cubicBezTo>
                      <a:pt x="4333" y="6484"/>
                      <a:pt x="4727" y="6575"/>
                      <a:pt x="4970" y="6818"/>
                    </a:cubicBezTo>
                    <a:cubicBezTo>
                      <a:pt x="11665" y="13513"/>
                      <a:pt x="11665" y="13513"/>
                      <a:pt x="11665" y="1351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2" name="Freeform 3">
                <a:extLst>
                  <a:ext uri="{FF2B5EF4-FFF2-40B4-BE49-F238E27FC236}">
                    <a16:creationId xmlns:a16="http://schemas.microsoft.com/office/drawing/2014/main" id="{EBF0AB89-098A-4E1C-B2D7-372DFCF13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400" y="317500"/>
                <a:ext cx="3556000" cy="3557588"/>
              </a:xfrm>
              <a:custGeom>
                <a:avLst/>
                <a:gdLst>
                  <a:gd name="T0" fmla="*/ 1909 w 9879"/>
                  <a:gd name="T1" fmla="*/ 9879 h 9880"/>
                  <a:gd name="T2" fmla="*/ 1909 w 9879"/>
                  <a:gd name="T3" fmla="*/ 9879 h 9880"/>
                  <a:gd name="T4" fmla="*/ 7000 w 9879"/>
                  <a:gd name="T5" fmla="*/ 4788 h 9880"/>
                  <a:gd name="T6" fmla="*/ 7273 w 9879"/>
                  <a:gd name="T7" fmla="*/ 4636 h 9880"/>
                  <a:gd name="T8" fmla="*/ 8302 w 9879"/>
                  <a:gd name="T9" fmla="*/ 4302 h 9880"/>
                  <a:gd name="T10" fmla="*/ 8697 w 9879"/>
                  <a:gd name="T11" fmla="*/ 3970 h 9880"/>
                  <a:gd name="T12" fmla="*/ 9727 w 9879"/>
                  <a:gd name="T13" fmla="*/ 2212 h 9880"/>
                  <a:gd name="T14" fmla="*/ 9636 w 9879"/>
                  <a:gd name="T15" fmla="*/ 1363 h 9880"/>
                  <a:gd name="T16" fmla="*/ 8515 w 9879"/>
                  <a:gd name="T17" fmla="*/ 272 h 9880"/>
                  <a:gd name="T18" fmla="*/ 7666 w 9879"/>
                  <a:gd name="T19" fmla="*/ 151 h 9880"/>
                  <a:gd name="T20" fmla="*/ 5909 w 9879"/>
                  <a:gd name="T21" fmla="*/ 1212 h 9880"/>
                  <a:gd name="T22" fmla="*/ 5606 w 9879"/>
                  <a:gd name="T23" fmla="*/ 1576 h 9880"/>
                  <a:gd name="T24" fmla="*/ 5242 w 9879"/>
                  <a:gd name="T25" fmla="*/ 2636 h 9880"/>
                  <a:gd name="T26" fmla="*/ 5061 w 9879"/>
                  <a:gd name="T27" fmla="*/ 2909 h 9880"/>
                  <a:gd name="T28" fmla="*/ 0 w 9879"/>
                  <a:gd name="T29" fmla="*/ 7970 h 9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79" h="9880">
                    <a:moveTo>
                      <a:pt x="1909" y="9879"/>
                    </a:moveTo>
                    <a:lnTo>
                      <a:pt x="1909" y="9879"/>
                    </a:lnTo>
                    <a:cubicBezTo>
                      <a:pt x="7000" y="4788"/>
                      <a:pt x="7000" y="4788"/>
                      <a:pt x="7000" y="4788"/>
                    </a:cubicBezTo>
                    <a:cubicBezTo>
                      <a:pt x="7060" y="4727"/>
                      <a:pt x="7151" y="4667"/>
                      <a:pt x="7273" y="4636"/>
                    </a:cubicBezTo>
                    <a:cubicBezTo>
                      <a:pt x="8302" y="4302"/>
                      <a:pt x="8302" y="4302"/>
                      <a:pt x="8302" y="4302"/>
                    </a:cubicBezTo>
                    <a:cubicBezTo>
                      <a:pt x="8455" y="4242"/>
                      <a:pt x="8606" y="4121"/>
                      <a:pt x="8697" y="3970"/>
                    </a:cubicBezTo>
                    <a:cubicBezTo>
                      <a:pt x="9727" y="2212"/>
                      <a:pt x="9727" y="2212"/>
                      <a:pt x="9727" y="2212"/>
                    </a:cubicBezTo>
                    <a:cubicBezTo>
                      <a:pt x="9878" y="1939"/>
                      <a:pt x="9848" y="1576"/>
                      <a:pt x="9636" y="1363"/>
                    </a:cubicBezTo>
                    <a:cubicBezTo>
                      <a:pt x="8515" y="272"/>
                      <a:pt x="8515" y="272"/>
                      <a:pt x="8515" y="272"/>
                    </a:cubicBezTo>
                    <a:cubicBezTo>
                      <a:pt x="8302" y="30"/>
                      <a:pt x="7939" y="0"/>
                      <a:pt x="7666" y="151"/>
                    </a:cubicBezTo>
                    <a:cubicBezTo>
                      <a:pt x="5909" y="1212"/>
                      <a:pt x="5909" y="1212"/>
                      <a:pt x="5909" y="1212"/>
                    </a:cubicBezTo>
                    <a:cubicBezTo>
                      <a:pt x="5757" y="1272"/>
                      <a:pt x="5636" y="1424"/>
                      <a:pt x="5606" y="1576"/>
                    </a:cubicBezTo>
                    <a:cubicBezTo>
                      <a:pt x="5242" y="2636"/>
                      <a:pt x="5242" y="2636"/>
                      <a:pt x="5242" y="2636"/>
                    </a:cubicBezTo>
                    <a:cubicBezTo>
                      <a:pt x="5212" y="2728"/>
                      <a:pt x="5151" y="2849"/>
                      <a:pt x="5061" y="2909"/>
                    </a:cubicBezTo>
                    <a:cubicBezTo>
                      <a:pt x="0" y="7970"/>
                      <a:pt x="0" y="7970"/>
                      <a:pt x="0" y="797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3" name="Freeform 4">
                <a:extLst>
                  <a:ext uri="{FF2B5EF4-FFF2-40B4-BE49-F238E27FC236}">
                    <a16:creationId xmlns:a16="http://schemas.microsoft.com/office/drawing/2014/main" id="{45E21046-B8E6-4CAF-B748-C3607274D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3436938"/>
                <a:ext cx="4200525" cy="4200525"/>
              </a:xfrm>
              <a:custGeom>
                <a:avLst/>
                <a:gdLst>
                  <a:gd name="T0" fmla="*/ 7242 w 11666"/>
                  <a:gd name="T1" fmla="*/ 0 h 11666"/>
                  <a:gd name="T2" fmla="*/ 7242 w 11666"/>
                  <a:gd name="T3" fmla="*/ 0 h 11666"/>
                  <a:gd name="T4" fmla="*/ 1181 w 11666"/>
                  <a:gd name="T5" fmla="*/ 6059 h 11666"/>
                  <a:gd name="T6" fmla="*/ 1181 w 11666"/>
                  <a:gd name="T7" fmla="*/ 10392 h 11666"/>
                  <a:gd name="T8" fmla="*/ 1272 w 11666"/>
                  <a:gd name="T9" fmla="*/ 10483 h 11666"/>
                  <a:gd name="T10" fmla="*/ 5606 w 11666"/>
                  <a:gd name="T11" fmla="*/ 10483 h 11666"/>
                  <a:gd name="T12" fmla="*/ 11665 w 11666"/>
                  <a:gd name="T13" fmla="*/ 4422 h 1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66" h="11666">
                    <a:moveTo>
                      <a:pt x="7242" y="0"/>
                    </a:moveTo>
                    <a:lnTo>
                      <a:pt x="7242" y="0"/>
                    </a:lnTo>
                    <a:cubicBezTo>
                      <a:pt x="1181" y="6059"/>
                      <a:pt x="1181" y="6059"/>
                      <a:pt x="1181" y="6059"/>
                    </a:cubicBezTo>
                    <a:cubicBezTo>
                      <a:pt x="0" y="7240"/>
                      <a:pt x="0" y="9180"/>
                      <a:pt x="1181" y="10392"/>
                    </a:cubicBezTo>
                    <a:cubicBezTo>
                      <a:pt x="1272" y="10483"/>
                      <a:pt x="1272" y="10483"/>
                      <a:pt x="1272" y="10483"/>
                    </a:cubicBezTo>
                    <a:cubicBezTo>
                      <a:pt x="2484" y="11665"/>
                      <a:pt x="4424" y="11665"/>
                      <a:pt x="5606" y="10483"/>
                    </a:cubicBezTo>
                    <a:cubicBezTo>
                      <a:pt x="11665" y="4422"/>
                      <a:pt x="11665" y="4422"/>
                      <a:pt x="11665" y="4422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34" name="Freeform 5">
                <a:extLst>
                  <a:ext uri="{FF2B5EF4-FFF2-40B4-BE49-F238E27FC236}">
                    <a16:creationId xmlns:a16="http://schemas.microsoft.com/office/drawing/2014/main" id="{62EB67D6-E089-4A9D-BD3B-E64CA9CCC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850" y="4200525"/>
                <a:ext cx="2247900" cy="2247900"/>
              </a:xfrm>
              <a:custGeom>
                <a:avLst/>
                <a:gdLst>
                  <a:gd name="T0" fmla="*/ 789 w 6244"/>
                  <a:gd name="T1" fmla="*/ 6061 h 6244"/>
                  <a:gd name="T2" fmla="*/ 789 w 6244"/>
                  <a:gd name="T3" fmla="*/ 6061 h 6244"/>
                  <a:gd name="T4" fmla="*/ 183 w 6244"/>
                  <a:gd name="T5" fmla="*/ 6061 h 6244"/>
                  <a:gd name="T6" fmla="*/ 183 w 6244"/>
                  <a:gd name="T7" fmla="*/ 5455 h 6244"/>
                  <a:gd name="T8" fmla="*/ 5455 w 6244"/>
                  <a:gd name="T9" fmla="*/ 183 h 6244"/>
                  <a:gd name="T10" fmla="*/ 6061 w 6244"/>
                  <a:gd name="T11" fmla="*/ 183 h 6244"/>
                  <a:gd name="T12" fmla="*/ 6061 w 6244"/>
                  <a:gd name="T13" fmla="*/ 789 h 6244"/>
                  <a:gd name="T14" fmla="*/ 789 w 6244"/>
                  <a:gd name="T15" fmla="*/ 6061 h 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4" h="6244">
                    <a:moveTo>
                      <a:pt x="789" y="6061"/>
                    </a:moveTo>
                    <a:lnTo>
                      <a:pt x="789" y="6061"/>
                    </a:lnTo>
                    <a:cubicBezTo>
                      <a:pt x="636" y="6243"/>
                      <a:pt x="364" y="6243"/>
                      <a:pt x="183" y="6061"/>
                    </a:cubicBezTo>
                    <a:cubicBezTo>
                      <a:pt x="0" y="5910"/>
                      <a:pt x="0" y="5606"/>
                      <a:pt x="183" y="5455"/>
                    </a:cubicBezTo>
                    <a:cubicBezTo>
                      <a:pt x="5455" y="183"/>
                      <a:pt x="5455" y="183"/>
                      <a:pt x="5455" y="183"/>
                    </a:cubicBezTo>
                    <a:cubicBezTo>
                      <a:pt x="5637" y="0"/>
                      <a:pt x="5909" y="0"/>
                      <a:pt x="6061" y="183"/>
                    </a:cubicBezTo>
                    <a:cubicBezTo>
                      <a:pt x="6243" y="364"/>
                      <a:pt x="6243" y="637"/>
                      <a:pt x="6061" y="789"/>
                    </a:cubicBezTo>
                    <a:lnTo>
                      <a:pt x="789" y="6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72452D3D-CBD6-47CB-99A2-12FF396341F0}"/>
                </a:ext>
              </a:extLst>
            </p:cNvPr>
            <p:cNvSpPr txBox="1"/>
            <p:nvPr/>
          </p:nvSpPr>
          <p:spPr>
            <a:xfrm>
              <a:off x="9054813" y="3068909"/>
              <a:ext cx="40748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Optional</a:t>
              </a:r>
              <a:endParaRPr lang="en-US" dirty="0"/>
            </a:p>
          </p:txBody>
        </p:sp>
      </p:grpSp>
      <p:grpSp>
        <p:nvGrpSpPr>
          <p:cNvPr id="1235" name="Group 1234">
            <a:extLst>
              <a:ext uri="{FF2B5EF4-FFF2-40B4-BE49-F238E27FC236}">
                <a16:creationId xmlns:a16="http://schemas.microsoft.com/office/drawing/2014/main" id="{CEF4EEC6-EB25-414E-BDFA-69FAED6A5AE2}"/>
              </a:ext>
            </a:extLst>
          </p:cNvPr>
          <p:cNvGrpSpPr/>
          <p:nvPr/>
        </p:nvGrpSpPr>
        <p:grpSpPr>
          <a:xfrm>
            <a:off x="796449" y="2684807"/>
            <a:ext cx="842042" cy="3312720"/>
            <a:chOff x="796449" y="2684807"/>
            <a:chExt cx="842042" cy="3312720"/>
          </a:xfrm>
        </p:grpSpPr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0D839585-2DA9-4FCC-8083-BDB53235E574}"/>
                </a:ext>
              </a:extLst>
            </p:cNvPr>
            <p:cNvSpPr/>
            <p:nvPr/>
          </p:nvSpPr>
          <p:spPr>
            <a:xfrm>
              <a:off x="871040" y="2701877"/>
              <a:ext cx="692860" cy="32956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37" name="Group 1236">
              <a:extLst>
                <a:ext uri="{FF2B5EF4-FFF2-40B4-BE49-F238E27FC236}">
                  <a16:creationId xmlns:a16="http://schemas.microsoft.com/office/drawing/2014/main" id="{4571F095-32BF-44BC-B763-062E2B7F30B8}"/>
                </a:ext>
              </a:extLst>
            </p:cNvPr>
            <p:cNvGrpSpPr/>
            <p:nvPr/>
          </p:nvGrpSpPr>
          <p:grpSpPr>
            <a:xfrm>
              <a:off x="888884" y="4836196"/>
              <a:ext cx="649890" cy="821916"/>
              <a:chOff x="8655051" y="3154581"/>
              <a:chExt cx="649890" cy="821916"/>
            </a:xfrm>
          </p:grpSpPr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A141A80-3D13-4F63-AC4E-DB27C53FD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97116" y="3154581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250" name="TextBox 1249">
                <a:extLst>
                  <a:ext uri="{FF2B5EF4-FFF2-40B4-BE49-F238E27FC236}">
                    <a16:creationId xmlns:a16="http://schemas.microsoft.com/office/drawing/2014/main" id="{047F1FDB-1140-4363-B449-500EF52FF7C1}"/>
                  </a:ext>
                </a:extLst>
              </p:cNvPr>
              <p:cNvSpPr txBox="1"/>
              <p:nvPr/>
            </p:nvSpPr>
            <p:spPr>
              <a:xfrm>
                <a:off x="8655051" y="3514832"/>
                <a:ext cx="649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File System</a:t>
                </a:r>
              </a:p>
            </p:txBody>
          </p:sp>
        </p:grp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25A25ABC-5DEB-40B3-99C2-927C78CF160E}"/>
                </a:ext>
              </a:extLst>
            </p:cNvPr>
            <p:cNvGrpSpPr/>
            <p:nvPr/>
          </p:nvGrpSpPr>
          <p:grpSpPr>
            <a:xfrm>
              <a:off x="796449" y="3156036"/>
              <a:ext cx="842042" cy="831158"/>
              <a:chOff x="8502650" y="2272107"/>
              <a:chExt cx="842042" cy="831158"/>
            </a:xfrm>
          </p:grpSpPr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10BE70BD-E0FA-4D1A-861B-8B321424C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740791" y="2272107"/>
                <a:ext cx="365760" cy="365760"/>
              </a:xfrm>
              <a:prstGeom prst="rect">
                <a:avLst/>
              </a:prstGeom>
            </p:spPr>
          </p:pic>
          <p:sp>
            <p:nvSpPr>
              <p:cNvPr id="1248" name="TextBox 1247">
                <a:extLst>
                  <a:ext uri="{FF2B5EF4-FFF2-40B4-BE49-F238E27FC236}">
                    <a16:creationId xmlns:a16="http://schemas.microsoft.com/office/drawing/2014/main" id="{2779D9C8-AFCD-4FD9-8448-C1904EBCC6F9}"/>
                  </a:ext>
                </a:extLst>
              </p:cNvPr>
              <p:cNvSpPr txBox="1"/>
              <p:nvPr/>
            </p:nvSpPr>
            <p:spPr>
              <a:xfrm>
                <a:off x="8502650" y="2641600"/>
                <a:ext cx="8420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Managed Active Directory</a:t>
                </a:r>
              </a:p>
            </p:txBody>
          </p:sp>
        </p:grpSp>
        <p:grpSp>
          <p:nvGrpSpPr>
            <p:cNvPr id="1239" name="Group 1238">
              <a:extLst>
                <a:ext uri="{FF2B5EF4-FFF2-40B4-BE49-F238E27FC236}">
                  <a16:creationId xmlns:a16="http://schemas.microsoft.com/office/drawing/2014/main" id="{9D349CA5-6C7C-49DC-8F8F-4669265AF7DA}"/>
                </a:ext>
              </a:extLst>
            </p:cNvPr>
            <p:cNvGrpSpPr/>
            <p:nvPr/>
          </p:nvGrpSpPr>
          <p:grpSpPr>
            <a:xfrm>
              <a:off x="900729" y="2684807"/>
              <a:ext cx="442983" cy="169277"/>
              <a:chOff x="9019314" y="3068909"/>
              <a:chExt cx="442983" cy="169277"/>
            </a:xfrm>
          </p:grpSpPr>
          <p:grpSp>
            <p:nvGrpSpPr>
              <p:cNvPr id="1240" name="Group 1239">
                <a:extLst>
                  <a:ext uri="{FF2B5EF4-FFF2-40B4-BE49-F238E27FC236}">
                    <a16:creationId xmlns:a16="http://schemas.microsoft.com/office/drawing/2014/main" id="{CF8DB284-FDE2-441A-A45E-9802E39FF135}"/>
                  </a:ext>
                </a:extLst>
              </p:cNvPr>
              <p:cNvGrpSpPr/>
              <p:nvPr/>
            </p:nvGrpSpPr>
            <p:grpSpPr>
              <a:xfrm>
                <a:off x="9019314" y="3107827"/>
                <a:ext cx="91440" cy="91440"/>
                <a:chOff x="1343025" y="165102"/>
                <a:chExt cx="7472366" cy="7483473"/>
              </a:xfrm>
            </p:grpSpPr>
            <p:sp>
              <p:nvSpPr>
                <p:cNvPr id="1242" name="Freeform 1">
                  <a:extLst>
                    <a:ext uri="{FF2B5EF4-FFF2-40B4-BE49-F238E27FC236}">
                      <a16:creationId xmlns:a16="http://schemas.microsoft.com/office/drawing/2014/main" id="{E8DEF039-E3C6-4EA0-91C1-180A03E81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2063" y="4757738"/>
                  <a:ext cx="2247900" cy="2247900"/>
                </a:xfrm>
                <a:custGeom>
                  <a:avLst/>
                  <a:gdLst>
                    <a:gd name="T0" fmla="*/ 787 w 6243"/>
                    <a:gd name="T1" fmla="*/ 6060 h 6243"/>
                    <a:gd name="T2" fmla="*/ 787 w 6243"/>
                    <a:gd name="T3" fmla="*/ 6060 h 6243"/>
                    <a:gd name="T4" fmla="*/ 181 w 6243"/>
                    <a:gd name="T5" fmla="*/ 6060 h 6243"/>
                    <a:gd name="T6" fmla="*/ 181 w 6243"/>
                    <a:gd name="T7" fmla="*/ 5454 h 6243"/>
                    <a:gd name="T8" fmla="*/ 5454 w 6243"/>
                    <a:gd name="T9" fmla="*/ 181 h 6243"/>
                    <a:gd name="T10" fmla="*/ 6060 w 6243"/>
                    <a:gd name="T11" fmla="*/ 181 h 6243"/>
                    <a:gd name="T12" fmla="*/ 6060 w 6243"/>
                    <a:gd name="T13" fmla="*/ 787 h 6243"/>
                    <a:gd name="T14" fmla="*/ 787 w 6243"/>
                    <a:gd name="T15" fmla="*/ 6060 h 6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3" h="6243">
                      <a:moveTo>
                        <a:pt x="787" y="6060"/>
                      </a:moveTo>
                      <a:lnTo>
                        <a:pt x="787" y="6060"/>
                      </a:lnTo>
                      <a:cubicBezTo>
                        <a:pt x="636" y="6242"/>
                        <a:pt x="364" y="6242"/>
                        <a:pt x="181" y="6060"/>
                      </a:cubicBezTo>
                      <a:cubicBezTo>
                        <a:pt x="0" y="5878"/>
                        <a:pt x="0" y="5606"/>
                        <a:pt x="181" y="5454"/>
                      </a:cubicBezTo>
                      <a:cubicBezTo>
                        <a:pt x="5454" y="181"/>
                        <a:pt x="5454" y="181"/>
                        <a:pt x="5454" y="181"/>
                      </a:cubicBezTo>
                      <a:cubicBezTo>
                        <a:pt x="5606" y="0"/>
                        <a:pt x="5909" y="0"/>
                        <a:pt x="6060" y="181"/>
                      </a:cubicBezTo>
                      <a:cubicBezTo>
                        <a:pt x="6242" y="334"/>
                        <a:pt x="6242" y="606"/>
                        <a:pt x="6060" y="787"/>
                      </a:cubicBezTo>
                      <a:lnTo>
                        <a:pt x="787" y="606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3" name="Freeform 2">
                  <a:extLst>
                    <a:ext uri="{FF2B5EF4-FFF2-40B4-BE49-F238E27FC236}">
                      <a16:creationId xmlns:a16="http://schemas.microsoft.com/office/drawing/2014/main" id="{8E402BB8-C66C-404E-B717-F77D4B113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165102"/>
                  <a:ext cx="7472366" cy="7483473"/>
                </a:xfrm>
                <a:custGeom>
                  <a:avLst/>
                  <a:gdLst>
                    <a:gd name="T0" fmla="*/ 11665 w 20757"/>
                    <a:gd name="T1" fmla="*/ 13513 h 20787"/>
                    <a:gd name="T2" fmla="*/ 11665 w 20757"/>
                    <a:gd name="T3" fmla="*/ 13513 h 20787"/>
                    <a:gd name="T4" fmla="*/ 13938 w 20757"/>
                    <a:gd name="T5" fmla="*/ 15786 h 20787"/>
                    <a:gd name="T6" fmla="*/ 14211 w 20757"/>
                    <a:gd name="T7" fmla="*/ 16786 h 20787"/>
                    <a:gd name="T8" fmla="*/ 15089 w 20757"/>
                    <a:gd name="T9" fmla="*/ 19725 h 20787"/>
                    <a:gd name="T10" fmla="*/ 17756 w 20757"/>
                    <a:gd name="T11" fmla="*/ 20665 h 20787"/>
                    <a:gd name="T12" fmla="*/ 17968 w 20757"/>
                    <a:gd name="T13" fmla="*/ 20089 h 20787"/>
                    <a:gd name="T14" fmla="*/ 16725 w 20757"/>
                    <a:gd name="T15" fmla="*/ 18847 h 20787"/>
                    <a:gd name="T16" fmla="*/ 16725 w 20757"/>
                    <a:gd name="T17" fmla="*/ 16726 h 20787"/>
                    <a:gd name="T18" fmla="*/ 16725 w 20757"/>
                    <a:gd name="T19" fmla="*/ 16726 h 20787"/>
                    <a:gd name="T20" fmla="*/ 18847 w 20757"/>
                    <a:gd name="T21" fmla="*/ 16726 h 20787"/>
                    <a:gd name="T22" fmla="*/ 20089 w 20757"/>
                    <a:gd name="T23" fmla="*/ 17968 h 20787"/>
                    <a:gd name="T24" fmla="*/ 20665 w 20757"/>
                    <a:gd name="T25" fmla="*/ 17756 h 20787"/>
                    <a:gd name="T26" fmla="*/ 19725 w 20757"/>
                    <a:gd name="T27" fmla="*/ 15119 h 20787"/>
                    <a:gd name="T28" fmla="*/ 16937 w 20757"/>
                    <a:gd name="T29" fmla="*/ 14211 h 20787"/>
                    <a:gd name="T30" fmla="*/ 15968 w 20757"/>
                    <a:gd name="T31" fmla="*/ 13907 h 20787"/>
                    <a:gd name="T32" fmla="*/ 6848 w 20757"/>
                    <a:gd name="T33" fmla="*/ 4787 h 20787"/>
                    <a:gd name="T34" fmla="*/ 6575 w 20757"/>
                    <a:gd name="T35" fmla="*/ 3818 h 20787"/>
                    <a:gd name="T36" fmla="*/ 5636 w 20757"/>
                    <a:gd name="T37" fmla="*/ 1030 h 20787"/>
                    <a:gd name="T38" fmla="*/ 2999 w 20757"/>
                    <a:gd name="T39" fmla="*/ 90 h 20787"/>
                    <a:gd name="T40" fmla="*/ 2788 w 20757"/>
                    <a:gd name="T41" fmla="*/ 666 h 20787"/>
                    <a:gd name="T42" fmla="*/ 4030 w 20757"/>
                    <a:gd name="T43" fmla="*/ 1940 h 20787"/>
                    <a:gd name="T44" fmla="*/ 4030 w 20757"/>
                    <a:gd name="T45" fmla="*/ 4060 h 20787"/>
                    <a:gd name="T46" fmla="*/ 4030 w 20757"/>
                    <a:gd name="T47" fmla="*/ 4060 h 20787"/>
                    <a:gd name="T48" fmla="*/ 1909 w 20757"/>
                    <a:gd name="T49" fmla="*/ 4060 h 20787"/>
                    <a:gd name="T50" fmla="*/ 666 w 20757"/>
                    <a:gd name="T51" fmla="*/ 2788 h 20787"/>
                    <a:gd name="T52" fmla="*/ 90 w 20757"/>
                    <a:gd name="T53" fmla="*/ 2999 h 20787"/>
                    <a:gd name="T54" fmla="*/ 1030 w 20757"/>
                    <a:gd name="T55" fmla="*/ 5666 h 20787"/>
                    <a:gd name="T56" fmla="*/ 3969 w 20757"/>
                    <a:gd name="T57" fmla="*/ 6545 h 20787"/>
                    <a:gd name="T58" fmla="*/ 4970 w 20757"/>
                    <a:gd name="T59" fmla="*/ 6818 h 20787"/>
                    <a:gd name="T60" fmla="*/ 11665 w 20757"/>
                    <a:gd name="T61" fmla="*/ 13513 h 207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0757" h="20787">
                      <a:moveTo>
                        <a:pt x="11665" y="13513"/>
                      </a:moveTo>
                      <a:lnTo>
                        <a:pt x="11665" y="13513"/>
                      </a:lnTo>
                      <a:cubicBezTo>
                        <a:pt x="13938" y="15786"/>
                        <a:pt x="13938" y="15786"/>
                        <a:pt x="13938" y="15786"/>
                      </a:cubicBezTo>
                      <a:cubicBezTo>
                        <a:pt x="14181" y="16029"/>
                        <a:pt x="14271" y="16422"/>
                        <a:pt x="14211" y="16786"/>
                      </a:cubicBezTo>
                      <a:cubicBezTo>
                        <a:pt x="13998" y="17817"/>
                        <a:pt x="14302" y="18938"/>
                        <a:pt x="15089" y="19725"/>
                      </a:cubicBezTo>
                      <a:cubicBezTo>
                        <a:pt x="15816" y="20452"/>
                        <a:pt x="16816" y="20786"/>
                        <a:pt x="17756" y="20665"/>
                      </a:cubicBezTo>
                      <a:cubicBezTo>
                        <a:pt x="18028" y="20635"/>
                        <a:pt x="18180" y="20301"/>
                        <a:pt x="17968" y="20089"/>
                      </a:cubicBezTo>
                      <a:cubicBezTo>
                        <a:pt x="16725" y="18847"/>
                        <a:pt x="16725" y="18847"/>
                        <a:pt x="16725" y="18847"/>
                      </a:cubicBezTo>
                      <a:cubicBezTo>
                        <a:pt x="16120" y="18271"/>
                        <a:pt x="16120" y="17301"/>
                        <a:pt x="16725" y="16726"/>
                      </a:cubicBezTo>
                      <a:lnTo>
                        <a:pt x="16725" y="16726"/>
                      </a:lnTo>
                      <a:cubicBezTo>
                        <a:pt x="17301" y="16150"/>
                        <a:pt x="18241" y="16150"/>
                        <a:pt x="18847" y="16726"/>
                      </a:cubicBezTo>
                      <a:cubicBezTo>
                        <a:pt x="20089" y="17968"/>
                        <a:pt x="20089" y="17968"/>
                        <a:pt x="20089" y="17968"/>
                      </a:cubicBezTo>
                      <a:cubicBezTo>
                        <a:pt x="20301" y="18180"/>
                        <a:pt x="20635" y="18059"/>
                        <a:pt x="20665" y="17756"/>
                      </a:cubicBezTo>
                      <a:cubicBezTo>
                        <a:pt x="20756" y="16816"/>
                        <a:pt x="20452" y="15846"/>
                        <a:pt x="19725" y="15119"/>
                      </a:cubicBezTo>
                      <a:cubicBezTo>
                        <a:pt x="18968" y="14362"/>
                        <a:pt x="17907" y="14059"/>
                        <a:pt x="16937" y="14211"/>
                      </a:cubicBezTo>
                      <a:cubicBezTo>
                        <a:pt x="16574" y="14241"/>
                        <a:pt x="16241" y="14150"/>
                        <a:pt x="15968" y="13907"/>
                      </a:cubicBezTo>
                      <a:cubicBezTo>
                        <a:pt x="6848" y="4787"/>
                        <a:pt x="6848" y="4787"/>
                        <a:pt x="6848" y="4787"/>
                      </a:cubicBezTo>
                      <a:cubicBezTo>
                        <a:pt x="6606" y="4545"/>
                        <a:pt x="6514" y="4181"/>
                        <a:pt x="6575" y="3818"/>
                      </a:cubicBezTo>
                      <a:cubicBezTo>
                        <a:pt x="6727" y="2848"/>
                        <a:pt x="6393" y="1787"/>
                        <a:pt x="5636" y="1030"/>
                      </a:cubicBezTo>
                      <a:cubicBezTo>
                        <a:pt x="4909" y="303"/>
                        <a:pt x="3939" y="0"/>
                        <a:pt x="2999" y="90"/>
                      </a:cubicBezTo>
                      <a:cubicBezTo>
                        <a:pt x="2697" y="121"/>
                        <a:pt x="2576" y="485"/>
                        <a:pt x="2788" y="666"/>
                      </a:cubicBezTo>
                      <a:cubicBezTo>
                        <a:pt x="4030" y="1940"/>
                        <a:pt x="4030" y="1940"/>
                        <a:pt x="4030" y="1940"/>
                      </a:cubicBezTo>
                      <a:cubicBezTo>
                        <a:pt x="4606" y="2515"/>
                        <a:pt x="4606" y="3454"/>
                        <a:pt x="4030" y="4060"/>
                      </a:cubicBezTo>
                      <a:lnTo>
                        <a:pt x="4030" y="4060"/>
                      </a:lnTo>
                      <a:cubicBezTo>
                        <a:pt x="3454" y="4636"/>
                        <a:pt x="2484" y="4636"/>
                        <a:pt x="1909" y="4060"/>
                      </a:cubicBezTo>
                      <a:cubicBezTo>
                        <a:pt x="666" y="2788"/>
                        <a:pt x="666" y="2788"/>
                        <a:pt x="666" y="2788"/>
                      </a:cubicBezTo>
                      <a:cubicBezTo>
                        <a:pt x="454" y="2606"/>
                        <a:pt x="121" y="2727"/>
                        <a:pt x="90" y="2999"/>
                      </a:cubicBezTo>
                      <a:cubicBezTo>
                        <a:pt x="0" y="3939"/>
                        <a:pt x="303" y="4939"/>
                        <a:pt x="1030" y="5666"/>
                      </a:cubicBezTo>
                      <a:cubicBezTo>
                        <a:pt x="1818" y="6454"/>
                        <a:pt x="2939" y="6757"/>
                        <a:pt x="3969" y="6545"/>
                      </a:cubicBezTo>
                      <a:cubicBezTo>
                        <a:pt x="4333" y="6484"/>
                        <a:pt x="4727" y="6575"/>
                        <a:pt x="4970" y="6818"/>
                      </a:cubicBezTo>
                      <a:cubicBezTo>
                        <a:pt x="11665" y="13513"/>
                        <a:pt x="11665" y="13513"/>
                        <a:pt x="11665" y="1351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44" name="Freeform 3">
                  <a:extLst>
                    <a:ext uri="{FF2B5EF4-FFF2-40B4-BE49-F238E27FC236}">
                      <a16:creationId xmlns:a16="http://schemas.microsoft.com/office/drawing/2014/main" id="{096B264F-6E0D-4111-B9D3-DF9461765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5400" y="317500"/>
                  <a:ext cx="3556000" cy="3557588"/>
                </a:xfrm>
                <a:custGeom>
                  <a:avLst/>
                  <a:gdLst>
                    <a:gd name="T0" fmla="*/ 1909 w 9879"/>
                    <a:gd name="T1" fmla="*/ 9879 h 9880"/>
                    <a:gd name="T2" fmla="*/ 1909 w 9879"/>
                    <a:gd name="T3" fmla="*/ 9879 h 9880"/>
                    <a:gd name="T4" fmla="*/ 7000 w 9879"/>
                    <a:gd name="T5" fmla="*/ 4788 h 9880"/>
                    <a:gd name="T6" fmla="*/ 7273 w 9879"/>
                    <a:gd name="T7" fmla="*/ 4636 h 9880"/>
                    <a:gd name="T8" fmla="*/ 8302 w 9879"/>
                    <a:gd name="T9" fmla="*/ 4302 h 9880"/>
                    <a:gd name="T10" fmla="*/ 8697 w 9879"/>
                    <a:gd name="T11" fmla="*/ 3970 h 9880"/>
                    <a:gd name="T12" fmla="*/ 9727 w 9879"/>
                    <a:gd name="T13" fmla="*/ 2212 h 9880"/>
                    <a:gd name="T14" fmla="*/ 9636 w 9879"/>
                    <a:gd name="T15" fmla="*/ 1363 h 9880"/>
                    <a:gd name="T16" fmla="*/ 8515 w 9879"/>
                    <a:gd name="T17" fmla="*/ 272 h 9880"/>
                    <a:gd name="T18" fmla="*/ 7666 w 9879"/>
                    <a:gd name="T19" fmla="*/ 151 h 9880"/>
                    <a:gd name="T20" fmla="*/ 5909 w 9879"/>
                    <a:gd name="T21" fmla="*/ 1212 h 9880"/>
                    <a:gd name="T22" fmla="*/ 5606 w 9879"/>
                    <a:gd name="T23" fmla="*/ 1576 h 9880"/>
                    <a:gd name="T24" fmla="*/ 5242 w 9879"/>
                    <a:gd name="T25" fmla="*/ 2636 h 9880"/>
                    <a:gd name="T26" fmla="*/ 5061 w 9879"/>
                    <a:gd name="T27" fmla="*/ 2909 h 9880"/>
                    <a:gd name="T28" fmla="*/ 0 w 9879"/>
                    <a:gd name="T29" fmla="*/ 7970 h 9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879" h="9880">
                      <a:moveTo>
                        <a:pt x="1909" y="9879"/>
                      </a:moveTo>
                      <a:lnTo>
                        <a:pt x="1909" y="9879"/>
                      </a:lnTo>
                      <a:cubicBezTo>
                        <a:pt x="7000" y="4788"/>
                        <a:pt x="7000" y="4788"/>
                        <a:pt x="7000" y="4788"/>
                      </a:cubicBezTo>
                      <a:cubicBezTo>
                        <a:pt x="7060" y="4727"/>
                        <a:pt x="7151" y="4667"/>
                        <a:pt x="7273" y="4636"/>
                      </a:cubicBezTo>
                      <a:cubicBezTo>
                        <a:pt x="8302" y="4302"/>
                        <a:pt x="8302" y="4302"/>
                        <a:pt x="8302" y="4302"/>
                      </a:cubicBezTo>
                      <a:cubicBezTo>
                        <a:pt x="8455" y="4242"/>
                        <a:pt x="8606" y="4121"/>
                        <a:pt x="8697" y="3970"/>
                      </a:cubicBezTo>
                      <a:cubicBezTo>
                        <a:pt x="9727" y="2212"/>
                        <a:pt x="9727" y="2212"/>
                        <a:pt x="9727" y="2212"/>
                      </a:cubicBezTo>
                      <a:cubicBezTo>
                        <a:pt x="9878" y="1939"/>
                        <a:pt x="9848" y="1576"/>
                        <a:pt x="9636" y="1363"/>
                      </a:cubicBezTo>
                      <a:cubicBezTo>
                        <a:pt x="8515" y="272"/>
                        <a:pt x="8515" y="272"/>
                        <a:pt x="8515" y="272"/>
                      </a:cubicBezTo>
                      <a:cubicBezTo>
                        <a:pt x="8302" y="30"/>
                        <a:pt x="7939" y="0"/>
                        <a:pt x="7666" y="151"/>
                      </a:cubicBezTo>
                      <a:cubicBezTo>
                        <a:pt x="5909" y="1212"/>
                        <a:pt x="5909" y="1212"/>
                        <a:pt x="5909" y="1212"/>
                      </a:cubicBezTo>
                      <a:cubicBezTo>
                        <a:pt x="5757" y="1272"/>
                        <a:pt x="5636" y="1424"/>
                        <a:pt x="5606" y="1576"/>
                      </a:cubicBezTo>
                      <a:cubicBezTo>
                        <a:pt x="5242" y="2636"/>
                        <a:pt x="5242" y="2636"/>
                        <a:pt x="5242" y="2636"/>
                      </a:cubicBezTo>
                      <a:cubicBezTo>
                        <a:pt x="5212" y="2728"/>
                        <a:pt x="5151" y="2849"/>
                        <a:pt x="5061" y="2909"/>
                      </a:cubicBezTo>
                      <a:cubicBezTo>
                        <a:pt x="0" y="7970"/>
                        <a:pt x="0" y="7970"/>
                        <a:pt x="0" y="797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5" name="Freeform 4">
                  <a:extLst>
                    <a:ext uri="{FF2B5EF4-FFF2-40B4-BE49-F238E27FC236}">
                      <a16:creationId xmlns:a16="http://schemas.microsoft.com/office/drawing/2014/main" id="{DF5D2830-76FE-4940-B069-BDDD643FB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3025" y="3436938"/>
                  <a:ext cx="4200525" cy="4200525"/>
                </a:xfrm>
                <a:custGeom>
                  <a:avLst/>
                  <a:gdLst>
                    <a:gd name="T0" fmla="*/ 7242 w 11666"/>
                    <a:gd name="T1" fmla="*/ 0 h 11666"/>
                    <a:gd name="T2" fmla="*/ 7242 w 11666"/>
                    <a:gd name="T3" fmla="*/ 0 h 11666"/>
                    <a:gd name="T4" fmla="*/ 1181 w 11666"/>
                    <a:gd name="T5" fmla="*/ 6059 h 11666"/>
                    <a:gd name="T6" fmla="*/ 1181 w 11666"/>
                    <a:gd name="T7" fmla="*/ 10392 h 11666"/>
                    <a:gd name="T8" fmla="*/ 1272 w 11666"/>
                    <a:gd name="T9" fmla="*/ 10483 h 11666"/>
                    <a:gd name="T10" fmla="*/ 5606 w 11666"/>
                    <a:gd name="T11" fmla="*/ 10483 h 11666"/>
                    <a:gd name="T12" fmla="*/ 11665 w 11666"/>
                    <a:gd name="T13" fmla="*/ 4422 h 11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666" h="11666">
                      <a:moveTo>
                        <a:pt x="7242" y="0"/>
                      </a:moveTo>
                      <a:lnTo>
                        <a:pt x="7242" y="0"/>
                      </a:lnTo>
                      <a:cubicBezTo>
                        <a:pt x="1181" y="6059"/>
                        <a:pt x="1181" y="6059"/>
                        <a:pt x="1181" y="6059"/>
                      </a:cubicBezTo>
                      <a:cubicBezTo>
                        <a:pt x="0" y="7240"/>
                        <a:pt x="0" y="9180"/>
                        <a:pt x="1181" y="10392"/>
                      </a:cubicBezTo>
                      <a:cubicBezTo>
                        <a:pt x="1272" y="10483"/>
                        <a:pt x="1272" y="10483"/>
                        <a:pt x="1272" y="10483"/>
                      </a:cubicBezTo>
                      <a:cubicBezTo>
                        <a:pt x="2484" y="11665"/>
                        <a:pt x="4424" y="11665"/>
                        <a:pt x="5606" y="10483"/>
                      </a:cubicBezTo>
                      <a:cubicBezTo>
                        <a:pt x="11665" y="4422"/>
                        <a:pt x="11665" y="4422"/>
                        <a:pt x="11665" y="4422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46" name="Freeform 5">
                  <a:extLst>
                    <a:ext uri="{FF2B5EF4-FFF2-40B4-BE49-F238E27FC236}">
                      <a16:creationId xmlns:a16="http://schemas.microsoft.com/office/drawing/2014/main" id="{DF4D87E9-8521-4E06-AC26-EEDF5BA85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4850" y="4200525"/>
                  <a:ext cx="2247900" cy="2247900"/>
                </a:xfrm>
                <a:custGeom>
                  <a:avLst/>
                  <a:gdLst>
                    <a:gd name="T0" fmla="*/ 789 w 6244"/>
                    <a:gd name="T1" fmla="*/ 6061 h 6244"/>
                    <a:gd name="T2" fmla="*/ 789 w 6244"/>
                    <a:gd name="T3" fmla="*/ 6061 h 6244"/>
                    <a:gd name="T4" fmla="*/ 183 w 6244"/>
                    <a:gd name="T5" fmla="*/ 6061 h 6244"/>
                    <a:gd name="T6" fmla="*/ 183 w 6244"/>
                    <a:gd name="T7" fmla="*/ 5455 h 6244"/>
                    <a:gd name="T8" fmla="*/ 5455 w 6244"/>
                    <a:gd name="T9" fmla="*/ 183 h 6244"/>
                    <a:gd name="T10" fmla="*/ 6061 w 6244"/>
                    <a:gd name="T11" fmla="*/ 183 h 6244"/>
                    <a:gd name="T12" fmla="*/ 6061 w 6244"/>
                    <a:gd name="T13" fmla="*/ 789 h 6244"/>
                    <a:gd name="T14" fmla="*/ 789 w 6244"/>
                    <a:gd name="T15" fmla="*/ 6061 h 6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244" h="6244">
                      <a:moveTo>
                        <a:pt x="789" y="6061"/>
                      </a:moveTo>
                      <a:lnTo>
                        <a:pt x="789" y="6061"/>
                      </a:lnTo>
                      <a:cubicBezTo>
                        <a:pt x="636" y="6243"/>
                        <a:pt x="364" y="6243"/>
                        <a:pt x="183" y="6061"/>
                      </a:cubicBezTo>
                      <a:cubicBezTo>
                        <a:pt x="0" y="5910"/>
                        <a:pt x="0" y="5606"/>
                        <a:pt x="183" y="5455"/>
                      </a:cubicBezTo>
                      <a:cubicBezTo>
                        <a:pt x="5455" y="183"/>
                        <a:pt x="5455" y="183"/>
                        <a:pt x="5455" y="183"/>
                      </a:cubicBezTo>
                      <a:cubicBezTo>
                        <a:pt x="5637" y="0"/>
                        <a:pt x="5909" y="0"/>
                        <a:pt x="6061" y="183"/>
                      </a:cubicBezTo>
                      <a:cubicBezTo>
                        <a:pt x="6243" y="364"/>
                        <a:pt x="6243" y="637"/>
                        <a:pt x="6061" y="789"/>
                      </a:cubicBezTo>
                      <a:lnTo>
                        <a:pt x="789" y="6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241" name="TextBox 1240">
                <a:extLst>
                  <a:ext uri="{FF2B5EF4-FFF2-40B4-BE49-F238E27FC236}">
                    <a16:creationId xmlns:a16="http://schemas.microsoft.com/office/drawing/2014/main" id="{87B2D76D-6167-43CE-999F-F75988A03F26}"/>
                  </a:ext>
                </a:extLst>
              </p:cNvPr>
              <p:cNvSpPr txBox="1"/>
              <p:nvPr/>
            </p:nvSpPr>
            <p:spPr>
              <a:xfrm>
                <a:off x="9054813" y="3068909"/>
                <a:ext cx="407484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00" dirty="0"/>
                  <a:t>Optional</a:t>
                </a:r>
                <a:endParaRPr lang="en-US" dirty="0"/>
              </a:p>
            </p:txBody>
          </p:sp>
        </p:grpSp>
      </p:grpSp>
      <p:sp>
        <p:nvSpPr>
          <p:cNvPr id="1251" name="TextBox 1250">
            <a:extLst>
              <a:ext uri="{FF2B5EF4-FFF2-40B4-BE49-F238E27FC236}">
                <a16:creationId xmlns:a16="http://schemas.microsoft.com/office/drawing/2014/main" id="{84377B79-A214-44B6-B77A-BC05F3EA9785}"/>
              </a:ext>
            </a:extLst>
          </p:cNvPr>
          <p:cNvSpPr txBox="1"/>
          <p:nvPr/>
        </p:nvSpPr>
        <p:spPr>
          <a:xfrm>
            <a:off x="189381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03A9E625-A759-4DDE-AA2A-43F04C54FAE4}"/>
              </a:ext>
            </a:extLst>
          </p:cNvPr>
          <p:cNvSpPr txBox="1"/>
          <p:nvPr/>
        </p:nvSpPr>
        <p:spPr>
          <a:xfrm>
            <a:off x="190051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1253" name="Group 1252">
            <a:extLst>
              <a:ext uri="{FF2B5EF4-FFF2-40B4-BE49-F238E27FC236}">
                <a16:creationId xmlns:a16="http://schemas.microsoft.com/office/drawing/2014/main" id="{723C24E7-138A-4272-A15B-5C33FD0C2A4E}"/>
              </a:ext>
            </a:extLst>
          </p:cNvPr>
          <p:cNvGrpSpPr/>
          <p:nvPr/>
        </p:nvGrpSpPr>
        <p:grpSpPr>
          <a:xfrm>
            <a:off x="3722340" y="3271913"/>
            <a:ext cx="2669478" cy="672675"/>
            <a:chOff x="3722340" y="4268493"/>
            <a:chExt cx="2669478" cy="672675"/>
          </a:xfrm>
        </p:grpSpPr>
        <p:grpSp>
          <p:nvGrpSpPr>
            <p:cNvPr id="1254" name="Group 1253">
              <a:extLst>
                <a:ext uri="{FF2B5EF4-FFF2-40B4-BE49-F238E27FC236}">
                  <a16:creationId xmlns:a16="http://schemas.microsoft.com/office/drawing/2014/main" id="{5AF2AC3E-33CC-418A-A8B7-8A274C1C2A28}"/>
                </a:ext>
              </a:extLst>
            </p:cNvPr>
            <p:cNvGrpSpPr/>
            <p:nvPr/>
          </p:nvGrpSpPr>
          <p:grpSpPr>
            <a:xfrm>
              <a:off x="3722340" y="4323105"/>
              <a:ext cx="1107932" cy="618063"/>
              <a:chOff x="4060331" y="5162439"/>
              <a:chExt cx="1107932" cy="618063"/>
            </a:xfrm>
          </p:grpSpPr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C6B1538F-8CB9-44B6-AC28-4426725DEEF6}"/>
                  </a:ext>
                </a:extLst>
              </p:cNvPr>
              <p:cNvGrpSpPr/>
              <p:nvPr/>
            </p:nvGrpSpPr>
            <p:grpSpPr>
              <a:xfrm>
                <a:off x="4385697" y="5162439"/>
                <a:ext cx="457200" cy="260796"/>
                <a:chOff x="5516562" y="2665157"/>
                <a:chExt cx="2401887" cy="1297244"/>
              </a:xfrm>
              <a:noFill/>
            </p:grpSpPr>
            <p:sp>
              <p:nvSpPr>
                <p:cNvPr id="1288" name="Freeform 27">
                  <a:extLst>
                    <a:ext uri="{FF2B5EF4-FFF2-40B4-BE49-F238E27FC236}">
                      <a16:creationId xmlns:a16="http://schemas.microsoft.com/office/drawing/2014/main" id="{7288CF53-ECF6-46EB-B991-D1D672FC30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26868" y="3248633"/>
                  <a:ext cx="1291581" cy="713768"/>
                </a:xfrm>
                <a:custGeom>
                  <a:avLst/>
                  <a:gdLst>
                    <a:gd name="T0" fmla="*/ 0 w 1006"/>
                    <a:gd name="T1" fmla="*/ 191 h 556"/>
                    <a:gd name="T2" fmla="*/ 0 w 1006"/>
                    <a:gd name="T3" fmla="*/ 191 h 556"/>
                    <a:gd name="T4" fmla="*/ 0 w 1006"/>
                    <a:gd name="T5" fmla="*/ 53 h 556"/>
                    <a:gd name="T6" fmla="*/ 52 w 1006"/>
                    <a:gd name="T7" fmla="*/ 0 h 556"/>
                    <a:gd name="T8" fmla="*/ 953 w 1006"/>
                    <a:gd name="T9" fmla="*/ 0 h 556"/>
                    <a:gd name="T10" fmla="*/ 1005 w 1006"/>
                    <a:gd name="T11" fmla="*/ 53 h 556"/>
                    <a:gd name="T12" fmla="*/ 1005 w 1006"/>
                    <a:gd name="T13" fmla="*/ 521 h 556"/>
                    <a:gd name="T14" fmla="*/ 953 w 1006"/>
                    <a:gd name="T15" fmla="*/ 555 h 556"/>
                    <a:gd name="T16" fmla="*/ 52 w 1006"/>
                    <a:gd name="T17" fmla="*/ 555 h 556"/>
                    <a:gd name="T18" fmla="*/ 0 w 1006"/>
                    <a:gd name="T19" fmla="*/ 521 h 556"/>
                    <a:gd name="T20" fmla="*/ 0 w 1006"/>
                    <a:gd name="T21" fmla="*/ 347 h 5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06" h="556">
                      <a:moveTo>
                        <a:pt x="0" y="191"/>
                      </a:moveTo>
                      <a:lnTo>
                        <a:pt x="0" y="191"/>
                      </a:ln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35"/>
                        <a:pt x="35" y="0"/>
                        <a:pt x="52" y="0"/>
                      </a:cubicBezTo>
                      <a:cubicBezTo>
                        <a:pt x="953" y="0"/>
                        <a:pt x="953" y="0"/>
                        <a:pt x="953" y="0"/>
                      </a:cubicBezTo>
                      <a:cubicBezTo>
                        <a:pt x="970" y="0"/>
                        <a:pt x="1005" y="35"/>
                        <a:pt x="1005" y="53"/>
                      </a:cubicBezTo>
                      <a:cubicBezTo>
                        <a:pt x="1005" y="521"/>
                        <a:pt x="1005" y="521"/>
                        <a:pt x="1005" y="521"/>
                      </a:cubicBezTo>
                      <a:cubicBezTo>
                        <a:pt x="1005" y="538"/>
                        <a:pt x="970" y="555"/>
                        <a:pt x="953" y="555"/>
                      </a:cubicBezTo>
                      <a:cubicBezTo>
                        <a:pt x="52" y="555"/>
                        <a:pt x="52" y="555"/>
                        <a:pt x="52" y="555"/>
                      </a:cubicBezTo>
                      <a:cubicBezTo>
                        <a:pt x="35" y="555"/>
                        <a:pt x="0" y="538"/>
                        <a:pt x="0" y="521"/>
                      </a:cubicBezTo>
                      <a:cubicBezTo>
                        <a:pt x="0" y="347"/>
                        <a:pt x="0" y="347"/>
                        <a:pt x="0" y="347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89" name="Line 33">
                  <a:extLst>
                    <a:ext uri="{FF2B5EF4-FFF2-40B4-BE49-F238E27FC236}">
                      <a16:creationId xmlns:a16="http://schemas.microsoft.com/office/drawing/2014/main" id="{6396933B-59AB-4D30-993E-5B7720E523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039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0" name="Freeform 39">
                  <a:extLst>
                    <a:ext uri="{FF2B5EF4-FFF2-40B4-BE49-F238E27FC236}">
                      <a16:creationId xmlns:a16="http://schemas.microsoft.com/office/drawing/2014/main" id="{3F7A1145-4175-463D-A2A6-FE6ED61D8B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97097" y="3527581"/>
                  <a:ext cx="144975" cy="157330"/>
                </a:xfrm>
                <a:custGeom>
                  <a:avLst/>
                  <a:gdLst>
                    <a:gd name="T0" fmla="*/ 105 w 106"/>
                    <a:gd name="T1" fmla="*/ 0 h 123"/>
                    <a:gd name="T2" fmla="*/ 0 w 106"/>
                    <a:gd name="T3" fmla="*/ 70 h 123"/>
                    <a:gd name="T4" fmla="*/ 105 w 106"/>
                    <a:gd name="T5" fmla="*/ 122 h 123"/>
                    <a:gd name="T6" fmla="*/ 105 w 106"/>
                    <a:gd name="T7" fmla="*/ 0 h 123"/>
                    <a:gd name="connsiteX0" fmla="*/ 9694 w 9694"/>
                    <a:gd name="connsiteY0" fmla="*/ 0 h 9919"/>
                    <a:gd name="connsiteX1" fmla="*/ 0 w 9694"/>
                    <a:gd name="connsiteY1" fmla="*/ 5091 h 9919"/>
                    <a:gd name="connsiteX2" fmla="*/ 9694 w 9694"/>
                    <a:gd name="connsiteY2" fmla="*/ 9919 h 9919"/>
                    <a:gd name="connsiteX3" fmla="*/ 9694 w 9694"/>
                    <a:gd name="connsiteY3" fmla="*/ 0 h 9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694" h="9919">
                      <a:moveTo>
                        <a:pt x="9694" y="0"/>
                      </a:moveTo>
                      <a:lnTo>
                        <a:pt x="0" y="5091"/>
                      </a:lnTo>
                      <a:lnTo>
                        <a:pt x="9694" y="9919"/>
                      </a:lnTo>
                      <a:lnTo>
                        <a:pt x="9694" y="0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1" name="Freeform 44">
                  <a:extLst>
                    <a:ext uri="{FF2B5EF4-FFF2-40B4-BE49-F238E27FC236}">
                      <a16:creationId xmlns:a16="http://schemas.microsoft.com/office/drawing/2014/main" id="{E859AC43-F686-4A5D-8F65-21367850A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3916" y="2665157"/>
                  <a:ext cx="1132966" cy="515498"/>
                </a:xfrm>
                <a:custGeom>
                  <a:avLst/>
                  <a:gdLst>
                    <a:gd name="T0" fmla="*/ 883 w 884"/>
                    <a:gd name="T1" fmla="*/ 399 h 400"/>
                    <a:gd name="T2" fmla="*/ 883 w 884"/>
                    <a:gd name="T3" fmla="*/ 399 h 400"/>
                    <a:gd name="T4" fmla="*/ 398 w 884"/>
                    <a:gd name="T5" fmla="*/ 0 h 400"/>
                    <a:gd name="T6" fmla="*/ 0 w 884"/>
                    <a:gd name="T7" fmla="*/ 242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84" h="400">
                      <a:moveTo>
                        <a:pt x="883" y="399"/>
                      </a:moveTo>
                      <a:lnTo>
                        <a:pt x="883" y="399"/>
                      </a:lnTo>
                      <a:cubicBezTo>
                        <a:pt x="832" y="173"/>
                        <a:pt x="641" y="0"/>
                        <a:pt x="398" y="0"/>
                      </a:cubicBezTo>
                      <a:cubicBezTo>
                        <a:pt x="242" y="0"/>
                        <a:pt x="86" y="87"/>
                        <a:pt x="0" y="242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2" name="Freeform 45">
                  <a:extLst>
                    <a:ext uri="{FF2B5EF4-FFF2-40B4-BE49-F238E27FC236}">
                      <a16:creationId xmlns:a16="http://schemas.microsoft.com/office/drawing/2014/main" id="{62AA59A7-EAC4-4F7C-87F7-46D7CD769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6562" y="3157995"/>
                  <a:ext cx="1047991" cy="804406"/>
                </a:xfrm>
                <a:custGeom>
                  <a:avLst/>
                  <a:gdLst>
                    <a:gd name="T0" fmla="*/ 364 w 815"/>
                    <a:gd name="T1" fmla="*/ 0 h 625"/>
                    <a:gd name="T2" fmla="*/ 364 w 815"/>
                    <a:gd name="T3" fmla="*/ 0 h 625"/>
                    <a:gd name="T4" fmla="*/ 295 w 815"/>
                    <a:gd name="T5" fmla="*/ 0 h 625"/>
                    <a:gd name="T6" fmla="*/ 0 w 815"/>
                    <a:gd name="T7" fmla="*/ 312 h 625"/>
                    <a:gd name="T8" fmla="*/ 295 w 815"/>
                    <a:gd name="T9" fmla="*/ 624 h 625"/>
                    <a:gd name="T10" fmla="*/ 814 w 815"/>
                    <a:gd name="T11" fmla="*/ 624 h 6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5" h="625">
                      <a:moveTo>
                        <a:pt x="364" y="0"/>
                      </a:moveTo>
                      <a:lnTo>
                        <a:pt x="364" y="0"/>
                      </a:lnTo>
                      <a:cubicBezTo>
                        <a:pt x="347" y="0"/>
                        <a:pt x="312" y="0"/>
                        <a:pt x="295" y="0"/>
                      </a:cubicBezTo>
                      <a:cubicBezTo>
                        <a:pt x="139" y="0"/>
                        <a:pt x="0" y="139"/>
                        <a:pt x="0" y="312"/>
                      </a:cubicBezTo>
                      <a:cubicBezTo>
                        <a:pt x="0" y="486"/>
                        <a:pt x="139" y="624"/>
                        <a:pt x="295" y="624"/>
                      </a:cubicBezTo>
                      <a:cubicBezTo>
                        <a:pt x="814" y="624"/>
                        <a:pt x="814" y="624"/>
                        <a:pt x="814" y="624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3" name="Freeform 46">
                  <a:extLst>
                    <a:ext uri="{FF2B5EF4-FFF2-40B4-BE49-F238E27FC236}">
                      <a16:creationId xmlns:a16="http://schemas.microsoft.com/office/drawing/2014/main" id="{0020CA4A-BA26-4200-ADB2-463E4D169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35758" y="2869054"/>
                  <a:ext cx="599211" cy="423621"/>
                </a:xfrm>
                <a:custGeom>
                  <a:avLst/>
                  <a:gdLst>
                    <a:gd name="T0" fmla="*/ 0 w 467"/>
                    <a:gd name="T1" fmla="*/ 329 h 330"/>
                    <a:gd name="T2" fmla="*/ 0 w 467"/>
                    <a:gd name="T3" fmla="*/ 329 h 330"/>
                    <a:gd name="T4" fmla="*/ 380 w 467"/>
                    <a:gd name="T5" fmla="*/ 0 h 330"/>
                    <a:gd name="T6" fmla="*/ 466 w 467"/>
                    <a:gd name="T7" fmla="*/ 17 h 330"/>
                    <a:gd name="connsiteX0" fmla="*/ 0 w 9979"/>
                    <a:gd name="connsiteY0" fmla="*/ 10026 h 10026"/>
                    <a:gd name="connsiteX1" fmla="*/ 0 w 9979"/>
                    <a:gd name="connsiteY1" fmla="*/ 10026 h 10026"/>
                    <a:gd name="connsiteX2" fmla="*/ 8137 w 9979"/>
                    <a:gd name="connsiteY2" fmla="*/ 56 h 10026"/>
                    <a:gd name="connsiteX3" fmla="*/ 9979 w 9979"/>
                    <a:gd name="connsiteY3" fmla="*/ 571 h 10026"/>
                    <a:gd name="connsiteX0" fmla="*/ 0 w 10000"/>
                    <a:gd name="connsiteY0" fmla="*/ 9945 h 9945"/>
                    <a:gd name="connsiteX1" fmla="*/ 0 w 10000"/>
                    <a:gd name="connsiteY1" fmla="*/ 9945 h 9945"/>
                    <a:gd name="connsiteX2" fmla="*/ 8154 w 10000"/>
                    <a:gd name="connsiteY2" fmla="*/ 1 h 9945"/>
                    <a:gd name="connsiteX3" fmla="*/ 10000 w 10000"/>
                    <a:gd name="connsiteY3" fmla="*/ 515 h 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00" h="9945">
                      <a:moveTo>
                        <a:pt x="0" y="9945"/>
                      </a:moveTo>
                      <a:lnTo>
                        <a:pt x="0" y="9945"/>
                      </a:lnTo>
                      <a:cubicBezTo>
                        <a:pt x="730" y="4202"/>
                        <a:pt x="4828" y="1"/>
                        <a:pt x="8154" y="1"/>
                      </a:cubicBezTo>
                      <a:cubicBezTo>
                        <a:pt x="8906" y="1"/>
                        <a:pt x="9111" y="-7"/>
                        <a:pt x="10000" y="515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4" name="Freeform 50">
                  <a:extLst>
                    <a:ext uri="{FF2B5EF4-FFF2-40B4-BE49-F238E27FC236}">
                      <a16:creationId xmlns:a16="http://schemas.microsoft.com/office/drawing/2014/main" id="{BAF252C0-8DED-494A-901C-FD080A63A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5" name="Freeform 50">
                  <a:extLst>
                    <a:ext uri="{FF2B5EF4-FFF2-40B4-BE49-F238E27FC236}">
                      <a16:creationId xmlns:a16="http://schemas.microsoft.com/office/drawing/2014/main" id="{7CB130B9-286F-4038-9BF3-3FD6DEC00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1563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6" name="Freeform 50">
                  <a:extLst>
                    <a:ext uri="{FF2B5EF4-FFF2-40B4-BE49-F238E27FC236}">
                      <a16:creationId xmlns:a16="http://schemas.microsoft.com/office/drawing/2014/main" id="{F2049CC5-B0E1-41D7-AB0F-7C6D6A3C5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6508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7" name="Freeform 50">
                  <a:extLst>
                    <a:ext uri="{FF2B5EF4-FFF2-40B4-BE49-F238E27FC236}">
                      <a16:creationId xmlns:a16="http://schemas.microsoft.com/office/drawing/2014/main" id="{50B54447-8C73-4CB9-9541-3800B35AA8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44059" y="3422237"/>
                  <a:ext cx="158615" cy="158615"/>
                </a:xfrm>
                <a:custGeom>
                  <a:avLst/>
                  <a:gdLst>
                    <a:gd name="T0" fmla="*/ 121 w 122"/>
                    <a:gd name="T1" fmla="*/ 121 h 122"/>
                    <a:gd name="T2" fmla="*/ 0 w 122"/>
                    <a:gd name="T3" fmla="*/ 121 h 122"/>
                    <a:gd name="T4" fmla="*/ 0 w 122"/>
                    <a:gd name="T5" fmla="*/ 0 h 122"/>
                    <a:gd name="T6" fmla="*/ 121 w 122"/>
                    <a:gd name="T7" fmla="*/ 0 h 122"/>
                    <a:gd name="T8" fmla="*/ 121 w 122"/>
                    <a:gd name="T9" fmla="*/ 121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122">
                      <a:moveTo>
                        <a:pt x="121" y="121"/>
                      </a:moveTo>
                      <a:lnTo>
                        <a:pt x="0" y="121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121"/>
                      </a:ln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98" name="Line 33">
                  <a:extLst>
                    <a:ext uri="{FF2B5EF4-FFF2-40B4-BE49-F238E27FC236}">
                      <a16:creationId xmlns:a16="http://schemas.microsoft.com/office/drawing/2014/main" id="{4222F038-8C35-4A70-BB32-130FF0C0A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56249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299" name="Line 33">
                  <a:extLst>
                    <a:ext uri="{FF2B5EF4-FFF2-40B4-BE49-F238E27FC236}">
                      <a16:creationId xmlns:a16="http://schemas.microsoft.com/office/drawing/2014/main" id="{87C42085-30FB-4CB8-99B0-A32A14B980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7076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00" name="Line 33">
                  <a:extLst>
                    <a:ext uri="{FF2B5EF4-FFF2-40B4-BE49-F238E27FC236}">
                      <a16:creationId xmlns:a16="http://schemas.microsoft.com/office/drawing/2014/main" id="{2C8403E1-CDBB-48AC-8866-A6EC2A7F5D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86616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01" name="Line 33">
                  <a:extLst>
                    <a:ext uri="{FF2B5EF4-FFF2-40B4-BE49-F238E27FC236}">
                      <a16:creationId xmlns:a16="http://schemas.microsoft.com/office/drawing/2014/main" id="{02D4BB9E-08F1-4069-B924-D72AF33D1C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1900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02" name="Line 33">
                  <a:extLst>
                    <a:ext uri="{FF2B5EF4-FFF2-40B4-BE49-F238E27FC236}">
                      <a16:creationId xmlns:a16="http://schemas.microsoft.com/office/drawing/2014/main" id="{09A2770A-8D65-4414-B1D5-05AD9180C1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43625" y="3603375"/>
                  <a:ext cx="124626" cy="42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10000 h 10000"/>
                    <a:gd name="connsiteX0" fmla="*/ 0 w 10000"/>
                    <a:gd name="connsiteY0" fmla="*/ 119 h 1209"/>
                    <a:gd name="connsiteX1" fmla="*/ 10000 w 10000"/>
                    <a:gd name="connsiteY1" fmla="*/ 1089 h 1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1209">
                      <a:moveTo>
                        <a:pt x="0" y="119"/>
                      </a:moveTo>
                      <a:cubicBezTo>
                        <a:pt x="3333" y="3452"/>
                        <a:pt x="6667" y="-2244"/>
                        <a:pt x="10000" y="1089"/>
                      </a:cubicBezTo>
                    </a:path>
                  </a:pathLst>
                </a:custGeom>
                <a:grpFill/>
                <a:ln w="3175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07C5C47A-A61C-4BE2-8133-98BB11982339}"/>
                  </a:ext>
                </a:extLst>
              </p:cNvPr>
              <p:cNvSpPr txBox="1"/>
              <p:nvPr/>
            </p:nvSpPr>
            <p:spPr>
              <a:xfrm>
                <a:off x="4060331" y="5441948"/>
                <a:ext cx="11079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Citrix Cloud Connector</a:t>
                </a:r>
              </a:p>
            </p:txBody>
          </p:sp>
        </p:grpSp>
        <p:grpSp>
          <p:nvGrpSpPr>
            <p:cNvPr id="1255" name="Group 1254">
              <a:extLst>
                <a:ext uri="{FF2B5EF4-FFF2-40B4-BE49-F238E27FC236}">
                  <a16:creationId xmlns:a16="http://schemas.microsoft.com/office/drawing/2014/main" id="{E3CEAAC8-3C2C-472B-A0B9-CAA909CF8258}"/>
                </a:ext>
              </a:extLst>
            </p:cNvPr>
            <p:cNvGrpSpPr/>
            <p:nvPr/>
          </p:nvGrpSpPr>
          <p:grpSpPr>
            <a:xfrm>
              <a:off x="5814736" y="4268493"/>
              <a:ext cx="577082" cy="568503"/>
              <a:chOff x="8787810" y="3473156"/>
              <a:chExt cx="577082" cy="568503"/>
            </a:xfrm>
          </p:grpSpPr>
          <p:sp>
            <p:nvSpPr>
              <p:cNvPr id="1269" name="TextBox 1268">
                <a:extLst>
                  <a:ext uri="{FF2B5EF4-FFF2-40B4-BE49-F238E27FC236}">
                    <a16:creationId xmlns:a16="http://schemas.microsoft.com/office/drawing/2014/main" id="{EA54A042-D8F5-45FC-AFB1-831811C8AB97}"/>
                  </a:ext>
                </a:extLst>
              </p:cNvPr>
              <p:cNvSpPr txBox="1"/>
              <p:nvPr/>
            </p:nvSpPr>
            <p:spPr>
              <a:xfrm>
                <a:off x="8787810" y="3795438"/>
                <a:ext cx="57708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 Citrix ADC/ </a:t>
                </a:r>
              </a:p>
              <a:p>
                <a:pPr algn="ctr"/>
                <a:r>
                  <a:rPr lang="en-US" sz="800" dirty="0"/>
                  <a:t>Gateway  VPX</a:t>
                </a:r>
              </a:p>
            </p:txBody>
          </p:sp>
          <p:grpSp>
            <p:nvGrpSpPr>
              <p:cNvPr id="1270" name="Group 1269">
                <a:extLst>
                  <a:ext uri="{FF2B5EF4-FFF2-40B4-BE49-F238E27FC236}">
                    <a16:creationId xmlns:a16="http://schemas.microsoft.com/office/drawing/2014/main" id="{CBBBE66E-4BE7-48DE-80AB-531443B5EC3E}"/>
                  </a:ext>
                </a:extLst>
              </p:cNvPr>
              <p:cNvGrpSpPr/>
              <p:nvPr/>
            </p:nvGrpSpPr>
            <p:grpSpPr>
              <a:xfrm>
                <a:off x="8802030" y="3473156"/>
                <a:ext cx="548640" cy="274320"/>
                <a:chOff x="5265738" y="4722813"/>
                <a:chExt cx="4681537" cy="2105025"/>
              </a:xfrm>
            </p:grpSpPr>
            <p:sp>
              <p:nvSpPr>
                <p:cNvPr id="1271" name="Freeform 32">
                  <a:extLst>
                    <a:ext uri="{FF2B5EF4-FFF2-40B4-BE49-F238E27FC236}">
                      <a16:creationId xmlns:a16="http://schemas.microsoft.com/office/drawing/2014/main" id="{A764138E-A2B2-4E95-A44A-BC826946F5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5188" y="4722813"/>
                  <a:ext cx="1462087" cy="1462087"/>
                </a:xfrm>
                <a:custGeom>
                  <a:avLst/>
                  <a:gdLst>
                    <a:gd name="T0" fmla="*/ 4061 w 4062"/>
                    <a:gd name="T1" fmla="*/ 2030 h 4062"/>
                    <a:gd name="T2" fmla="*/ 4061 w 4062"/>
                    <a:gd name="T3" fmla="*/ 2030 h 4062"/>
                    <a:gd name="T4" fmla="*/ 2030 w 4062"/>
                    <a:gd name="T5" fmla="*/ 4061 h 4062"/>
                    <a:gd name="T6" fmla="*/ 0 w 4062"/>
                    <a:gd name="T7" fmla="*/ 2030 h 4062"/>
                    <a:gd name="T8" fmla="*/ 2030 w 4062"/>
                    <a:gd name="T9" fmla="*/ 0 h 4062"/>
                    <a:gd name="T10" fmla="*/ 4061 w 4062"/>
                    <a:gd name="T11" fmla="*/ 2030 h 4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62" h="4062">
                      <a:moveTo>
                        <a:pt x="4061" y="2030"/>
                      </a:moveTo>
                      <a:lnTo>
                        <a:pt x="4061" y="2030"/>
                      </a:lnTo>
                      <a:cubicBezTo>
                        <a:pt x="4061" y="3156"/>
                        <a:pt x="3155" y="4061"/>
                        <a:pt x="2030" y="4061"/>
                      </a:cubicBezTo>
                      <a:cubicBezTo>
                        <a:pt x="905" y="4061"/>
                        <a:pt x="0" y="3156"/>
                        <a:pt x="0" y="2030"/>
                      </a:cubicBezTo>
                      <a:cubicBezTo>
                        <a:pt x="0" y="933"/>
                        <a:pt x="905" y="0"/>
                        <a:pt x="2030" y="0"/>
                      </a:cubicBezTo>
                      <a:cubicBezTo>
                        <a:pt x="3155" y="0"/>
                        <a:pt x="4061" y="933"/>
                        <a:pt x="4061" y="2030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2" name="Freeform 33">
                  <a:extLst>
                    <a:ext uri="{FF2B5EF4-FFF2-40B4-BE49-F238E27FC236}">
                      <a16:creationId xmlns:a16="http://schemas.microsoft.com/office/drawing/2014/main" id="{FE9596B1-9B43-4236-98CF-4D6F641CE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0000" y="5354638"/>
                  <a:ext cx="652463" cy="465137"/>
                </a:xfrm>
                <a:custGeom>
                  <a:avLst/>
                  <a:gdLst>
                    <a:gd name="T0" fmla="*/ 1810 w 1811"/>
                    <a:gd name="T1" fmla="*/ 1180 h 1291"/>
                    <a:gd name="T2" fmla="*/ 1810 w 1811"/>
                    <a:gd name="T3" fmla="*/ 1180 h 1291"/>
                    <a:gd name="T4" fmla="*/ 1673 w 1811"/>
                    <a:gd name="T5" fmla="*/ 1290 h 1291"/>
                    <a:gd name="T6" fmla="*/ 137 w 1811"/>
                    <a:gd name="T7" fmla="*/ 1290 h 1291"/>
                    <a:gd name="T8" fmla="*/ 0 w 1811"/>
                    <a:gd name="T9" fmla="*/ 1180 h 1291"/>
                    <a:gd name="T10" fmla="*/ 0 w 1811"/>
                    <a:gd name="T11" fmla="*/ 137 h 1291"/>
                    <a:gd name="T12" fmla="*/ 137 w 1811"/>
                    <a:gd name="T13" fmla="*/ 0 h 1291"/>
                    <a:gd name="T14" fmla="*/ 1673 w 1811"/>
                    <a:gd name="T15" fmla="*/ 0 h 1291"/>
                    <a:gd name="T16" fmla="*/ 1810 w 1811"/>
                    <a:gd name="T17" fmla="*/ 137 h 1291"/>
                    <a:gd name="T18" fmla="*/ 1810 w 1811"/>
                    <a:gd name="T19" fmla="*/ 118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1" h="1291">
                      <a:moveTo>
                        <a:pt x="1810" y="1180"/>
                      </a:moveTo>
                      <a:lnTo>
                        <a:pt x="1810" y="1180"/>
                      </a:lnTo>
                      <a:cubicBezTo>
                        <a:pt x="1810" y="1235"/>
                        <a:pt x="1756" y="1290"/>
                        <a:pt x="1673" y="1290"/>
                      </a:cubicBezTo>
                      <a:cubicBezTo>
                        <a:pt x="137" y="1290"/>
                        <a:pt x="137" y="1290"/>
                        <a:pt x="137" y="1290"/>
                      </a:cubicBezTo>
                      <a:cubicBezTo>
                        <a:pt x="0" y="1290"/>
                        <a:pt x="0" y="1235"/>
                        <a:pt x="0" y="118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5"/>
                        <a:pt x="54" y="0"/>
                        <a:pt x="137" y="0"/>
                      </a:cubicBezTo>
                      <a:cubicBezTo>
                        <a:pt x="1673" y="0"/>
                        <a:pt x="1673" y="0"/>
                        <a:pt x="1673" y="0"/>
                      </a:cubicBezTo>
                      <a:cubicBezTo>
                        <a:pt x="1756" y="0"/>
                        <a:pt x="1810" y="55"/>
                        <a:pt x="1810" y="137"/>
                      </a:cubicBezTo>
                      <a:lnTo>
                        <a:pt x="1810" y="118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3" name="Freeform 34">
                  <a:extLst>
                    <a:ext uri="{FF2B5EF4-FFF2-40B4-BE49-F238E27FC236}">
                      <a16:creationId xmlns:a16="http://schemas.microsoft.com/office/drawing/2014/main" id="{E2A3C5E8-F16F-429C-BD91-05274FEC5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09063" y="5048250"/>
                  <a:ext cx="414337" cy="306388"/>
                </a:xfrm>
                <a:custGeom>
                  <a:avLst/>
                  <a:gdLst>
                    <a:gd name="T0" fmla="*/ 1152 w 1153"/>
                    <a:gd name="T1" fmla="*/ 851 h 852"/>
                    <a:gd name="T2" fmla="*/ 1152 w 1153"/>
                    <a:gd name="T3" fmla="*/ 851 h 852"/>
                    <a:gd name="T4" fmla="*/ 1152 w 1153"/>
                    <a:gd name="T5" fmla="*/ 604 h 852"/>
                    <a:gd name="T6" fmla="*/ 576 w 1153"/>
                    <a:gd name="T7" fmla="*/ 0 h 852"/>
                    <a:gd name="T8" fmla="*/ 576 w 1153"/>
                    <a:gd name="T9" fmla="*/ 0 h 852"/>
                    <a:gd name="T10" fmla="*/ 0 w 1153"/>
                    <a:gd name="T11" fmla="*/ 604 h 852"/>
                    <a:gd name="T12" fmla="*/ 0 w 1153"/>
                    <a:gd name="T13" fmla="*/ 851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852">
                      <a:moveTo>
                        <a:pt x="1152" y="851"/>
                      </a:moveTo>
                      <a:lnTo>
                        <a:pt x="1152" y="851"/>
                      </a:lnTo>
                      <a:cubicBezTo>
                        <a:pt x="1152" y="604"/>
                        <a:pt x="1152" y="604"/>
                        <a:pt x="1152" y="604"/>
                      </a:cubicBezTo>
                      <a:cubicBezTo>
                        <a:pt x="1152" y="247"/>
                        <a:pt x="905" y="0"/>
                        <a:pt x="576" y="0"/>
                      </a:cubicBezTo>
                      <a:lnTo>
                        <a:pt x="576" y="0"/>
                      </a:lnTo>
                      <a:cubicBezTo>
                        <a:pt x="247" y="0"/>
                        <a:pt x="0" y="247"/>
                        <a:pt x="0" y="604"/>
                      </a:cubicBezTo>
                      <a:cubicBezTo>
                        <a:pt x="0" y="851"/>
                        <a:pt x="0" y="851"/>
                        <a:pt x="0" y="851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4" name="Freeform 35">
                  <a:extLst>
                    <a:ext uri="{FF2B5EF4-FFF2-40B4-BE49-F238E27FC236}">
                      <a16:creationId xmlns:a16="http://schemas.microsoft.com/office/drawing/2014/main" id="{C2DF1238-BE01-409F-A1B4-A3CF2DC1C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66225" y="5532438"/>
                  <a:ext cx="98425" cy="138112"/>
                </a:xfrm>
                <a:custGeom>
                  <a:avLst/>
                  <a:gdLst>
                    <a:gd name="T0" fmla="*/ 274 w 275"/>
                    <a:gd name="T1" fmla="*/ 137 h 385"/>
                    <a:gd name="T2" fmla="*/ 274 w 275"/>
                    <a:gd name="T3" fmla="*/ 137 h 385"/>
                    <a:gd name="T4" fmla="*/ 137 w 275"/>
                    <a:gd name="T5" fmla="*/ 0 h 385"/>
                    <a:gd name="T6" fmla="*/ 0 w 275"/>
                    <a:gd name="T7" fmla="*/ 137 h 385"/>
                    <a:gd name="T8" fmla="*/ 83 w 275"/>
                    <a:gd name="T9" fmla="*/ 247 h 385"/>
                    <a:gd name="T10" fmla="*/ 83 w 275"/>
                    <a:gd name="T11" fmla="*/ 302 h 385"/>
                    <a:gd name="T12" fmla="*/ 137 w 275"/>
                    <a:gd name="T13" fmla="*/ 384 h 385"/>
                    <a:gd name="T14" fmla="*/ 192 w 275"/>
                    <a:gd name="T15" fmla="*/ 302 h 385"/>
                    <a:gd name="T16" fmla="*/ 192 w 275"/>
                    <a:gd name="T17" fmla="*/ 247 h 385"/>
                    <a:gd name="T18" fmla="*/ 274 w 275"/>
                    <a:gd name="T19" fmla="*/ 137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5" h="385">
                      <a:moveTo>
                        <a:pt x="274" y="137"/>
                      </a:moveTo>
                      <a:lnTo>
                        <a:pt x="274" y="137"/>
                      </a:lnTo>
                      <a:cubicBezTo>
                        <a:pt x="274" y="55"/>
                        <a:pt x="220" y="0"/>
                        <a:pt x="137" y="0"/>
                      </a:cubicBezTo>
                      <a:cubicBezTo>
                        <a:pt x="55" y="0"/>
                        <a:pt x="0" y="55"/>
                        <a:pt x="0" y="137"/>
                      </a:cubicBezTo>
                      <a:cubicBezTo>
                        <a:pt x="0" y="192"/>
                        <a:pt x="27" y="219"/>
                        <a:pt x="83" y="247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57"/>
                        <a:pt x="83" y="384"/>
                        <a:pt x="137" y="384"/>
                      </a:cubicBezTo>
                      <a:cubicBezTo>
                        <a:pt x="192" y="384"/>
                        <a:pt x="192" y="357"/>
                        <a:pt x="192" y="302"/>
                      </a:cubicBezTo>
                      <a:cubicBezTo>
                        <a:pt x="192" y="247"/>
                        <a:pt x="192" y="247"/>
                        <a:pt x="192" y="247"/>
                      </a:cubicBezTo>
                      <a:cubicBezTo>
                        <a:pt x="247" y="219"/>
                        <a:pt x="274" y="192"/>
                        <a:pt x="274" y="137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5" name="Freeform 36">
                  <a:extLst>
                    <a:ext uri="{FF2B5EF4-FFF2-40B4-BE49-F238E27FC236}">
                      <a16:creationId xmlns:a16="http://schemas.microsoft.com/office/drawing/2014/main" id="{32A26418-29E1-4681-B7AD-73B29D57D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5976938"/>
                  <a:ext cx="128587" cy="128587"/>
                </a:xfrm>
                <a:custGeom>
                  <a:avLst/>
                  <a:gdLst>
                    <a:gd name="T0" fmla="*/ 192 w 357"/>
                    <a:gd name="T1" fmla="*/ 0 h 357"/>
                    <a:gd name="T2" fmla="*/ 192 w 357"/>
                    <a:gd name="T3" fmla="*/ 0 h 357"/>
                    <a:gd name="T4" fmla="*/ 192 w 357"/>
                    <a:gd name="T5" fmla="*/ 0 h 357"/>
                    <a:gd name="T6" fmla="*/ 0 w 357"/>
                    <a:gd name="T7" fmla="*/ 164 h 357"/>
                    <a:gd name="T8" fmla="*/ 0 w 357"/>
                    <a:gd name="T9" fmla="*/ 164 h 357"/>
                    <a:gd name="T10" fmla="*/ 192 w 357"/>
                    <a:gd name="T11" fmla="*/ 356 h 357"/>
                    <a:gd name="T12" fmla="*/ 192 w 357"/>
                    <a:gd name="T13" fmla="*/ 356 h 357"/>
                    <a:gd name="T14" fmla="*/ 356 w 357"/>
                    <a:gd name="T15" fmla="*/ 164 h 357"/>
                    <a:gd name="T16" fmla="*/ 356 w 357"/>
                    <a:gd name="T17" fmla="*/ 164 h 357"/>
                    <a:gd name="T18" fmla="*/ 192 w 357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2" y="356"/>
                        <a:pt x="192" y="356"/>
                      </a:cubicBezTo>
                      <a:lnTo>
                        <a:pt x="192" y="356"/>
                      </a:lnTo>
                      <a:cubicBezTo>
                        <a:pt x="274" y="356"/>
                        <a:pt x="356" y="274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6" name="Freeform 37">
                  <a:extLst>
                    <a:ext uri="{FF2B5EF4-FFF2-40B4-BE49-F238E27FC236}">
                      <a16:creationId xmlns:a16="http://schemas.microsoft.com/office/drawing/2014/main" id="{C98CC393-FFC5-4661-BABF-7C4D44B34E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6223000"/>
                  <a:ext cx="128587" cy="128588"/>
                </a:xfrm>
                <a:custGeom>
                  <a:avLst/>
                  <a:gdLst>
                    <a:gd name="T0" fmla="*/ 192 w 357"/>
                    <a:gd name="T1" fmla="*/ 0 h 358"/>
                    <a:gd name="T2" fmla="*/ 192 w 357"/>
                    <a:gd name="T3" fmla="*/ 0 h 358"/>
                    <a:gd name="T4" fmla="*/ 192 w 357"/>
                    <a:gd name="T5" fmla="*/ 0 h 358"/>
                    <a:gd name="T6" fmla="*/ 0 w 357"/>
                    <a:gd name="T7" fmla="*/ 165 h 358"/>
                    <a:gd name="T8" fmla="*/ 0 w 357"/>
                    <a:gd name="T9" fmla="*/ 165 h 358"/>
                    <a:gd name="T10" fmla="*/ 192 w 357"/>
                    <a:gd name="T11" fmla="*/ 357 h 358"/>
                    <a:gd name="T12" fmla="*/ 192 w 357"/>
                    <a:gd name="T13" fmla="*/ 357 h 358"/>
                    <a:gd name="T14" fmla="*/ 356 w 357"/>
                    <a:gd name="T15" fmla="*/ 165 h 358"/>
                    <a:gd name="T16" fmla="*/ 356 w 357"/>
                    <a:gd name="T17" fmla="*/ 165 h 358"/>
                    <a:gd name="T18" fmla="*/ 192 w 357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8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2" y="357"/>
                        <a:pt x="192" y="357"/>
                      </a:cubicBezTo>
                      <a:lnTo>
                        <a:pt x="192" y="357"/>
                      </a:lnTo>
                      <a:cubicBezTo>
                        <a:pt x="274" y="357"/>
                        <a:pt x="356" y="274"/>
                        <a:pt x="356" y="165"/>
                      </a:cubicBezTo>
                      <a:lnTo>
                        <a:pt x="356" y="165"/>
                      </a:lnTo>
                      <a:cubicBezTo>
                        <a:pt x="356" y="83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7" name="Freeform 38">
                  <a:extLst>
                    <a:ext uri="{FF2B5EF4-FFF2-40B4-BE49-F238E27FC236}">
                      <a16:creationId xmlns:a16="http://schemas.microsoft.com/office/drawing/2014/main" id="{F6B4DAD3-2D53-4665-B78F-AB71B2A3A4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5976938"/>
                  <a:ext cx="128588" cy="128587"/>
                </a:xfrm>
                <a:custGeom>
                  <a:avLst/>
                  <a:gdLst>
                    <a:gd name="T0" fmla="*/ 193 w 358"/>
                    <a:gd name="T1" fmla="*/ 0 h 357"/>
                    <a:gd name="T2" fmla="*/ 193 w 358"/>
                    <a:gd name="T3" fmla="*/ 0 h 357"/>
                    <a:gd name="T4" fmla="*/ 193 w 358"/>
                    <a:gd name="T5" fmla="*/ 0 h 357"/>
                    <a:gd name="T6" fmla="*/ 0 w 358"/>
                    <a:gd name="T7" fmla="*/ 164 h 357"/>
                    <a:gd name="T8" fmla="*/ 0 w 358"/>
                    <a:gd name="T9" fmla="*/ 164 h 357"/>
                    <a:gd name="T10" fmla="*/ 193 w 358"/>
                    <a:gd name="T11" fmla="*/ 356 h 357"/>
                    <a:gd name="T12" fmla="*/ 193 w 358"/>
                    <a:gd name="T13" fmla="*/ 356 h 357"/>
                    <a:gd name="T14" fmla="*/ 357 w 358"/>
                    <a:gd name="T15" fmla="*/ 164 h 357"/>
                    <a:gd name="T16" fmla="*/ 357 w 358"/>
                    <a:gd name="T17" fmla="*/ 164 h 357"/>
                    <a:gd name="T18" fmla="*/ 193 w 358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3" y="356"/>
                        <a:pt x="193" y="356"/>
                      </a:cubicBezTo>
                      <a:lnTo>
                        <a:pt x="193" y="356"/>
                      </a:lnTo>
                      <a:cubicBezTo>
                        <a:pt x="275" y="356"/>
                        <a:pt x="357" y="274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8" name="Freeform 39">
                  <a:extLst>
                    <a:ext uri="{FF2B5EF4-FFF2-40B4-BE49-F238E27FC236}">
                      <a16:creationId xmlns:a16="http://schemas.microsoft.com/office/drawing/2014/main" id="{7B0AFB0A-94C5-43AA-97B6-04D69DDBB8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6223000"/>
                  <a:ext cx="128588" cy="128588"/>
                </a:xfrm>
                <a:custGeom>
                  <a:avLst/>
                  <a:gdLst>
                    <a:gd name="T0" fmla="*/ 193 w 358"/>
                    <a:gd name="T1" fmla="*/ 0 h 358"/>
                    <a:gd name="T2" fmla="*/ 193 w 358"/>
                    <a:gd name="T3" fmla="*/ 0 h 358"/>
                    <a:gd name="T4" fmla="*/ 193 w 358"/>
                    <a:gd name="T5" fmla="*/ 0 h 358"/>
                    <a:gd name="T6" fmla="*/ 0 w 358"/>
                    <a:gd name="T7" fmla="*/ 165 h 358"/>
                    <a:gd name="T8" fmla="*/ 0 w 358"/>
                    <a:gd name="T9" fmla="*/ 165 h 358"/>
                    <a:gd name="T10" fmla="*/ 193 w 358"/>
                    <a:gd name="T11" fmla="*/ 357 h 358"/>
                    <a:gd name="T12" fmla="*/ 193 w 358"/>
                    <a:gd name="T13" fmla="*/ 357 h 358"/>
                    <a:gd name="T14" fmla="*/ 357 w 358"/>
                    <a:gd name="T15" fmla="*/ 165 h 358"/>
                    <a:gd name="T16" fmla="*/ 357 w 358"/>
                    <a:gd name="T17" fmla="*/ 165 h 358"/>
                    <a:gd name="T18" fmla="*/ 193 w 358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8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3" y="357"/>
                        <a:pt x="193" y="357"/>
                      </a:cubicBezTo>
                      <a:lnTo>
                        <a:pt x="193" y="357"/>
                      </a:lnTo>
                      <a:cubicBezTo>
                        <a:pt x="275" y="357"/>
                        <a:pt x="357" y="274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9" name="Freeform 40">
                  <a:extLst>
                    <a:ext uri="{FF2B5EF4-FFF2-40B4-BE49-F238E27FC236}">
                      <a16:creationId xmlns:a16="http://schemas.microsoft.com/office/drawing/2014/main" id="{47342B12-6CB3-4175-A185-A5E1C5C99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7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0" name="Freeform 41">
                  <a:extLst>
                    <a:ext uri="{FF2B5EF4-FFF2-40B4-BE49-F238E27FC236}">
                      <a16:creationId xmlns:a16="http://schemas.microsoft.com/office/drawing/2014/main" id="{9BA2C290-400A-48C6-A4D0-7974011675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7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1" name="Freeform 42">
                  <a:extLst>
                    <a:ext uri="{FF2B5EF4-FFF2-40B4-BE49-F238E27FC236}">
                      <a16:creationId xmlns:a16="http://schemas.microsoft.com/office/drawing/2014/main" id="{1FCA974D-AB82-4D7C-8781-06227D04AF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6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2" name="Freeform 43">
                  <a:extLst>
                    <a:ext uri="{FF2B5EF4-FFF2-40B4-BE49-F238E27FC236}">
                      <a16:creationId xmlns:a16="http://schemas.microsoft.com/office/drawing/2014/main" id="{AAB7CE74-CF0E-45E2-905D-316DD8039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6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3" name="Freeform 44">
                  <a:extLst>
                    <a:ext uri="{FF2B5EF4-FFF2-40B4-BE49-F238E27FC236}">
                      <a16:creationId xmlns:a16="http://schemas.microsoft.com/office/drawing/2014/main" id="{19F5B74B-839E-488C-A4ED-A4CA60F7D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5738" y="5551488"/>
                  <a:ext cx="3852862" cy="1274762"/>
                </a:xfrm>
                <a:custGeom>
                  <a:avLst/>
                  <a:gdLst>
                    <a:gd name="T0" fmla="*/ 10700 w 10701"/>
                    <a:gd name="T1" fmla="*/ 1838 h 3540"/>
                    <a:gd name="T2" fmla="*/ 10700 w 10701"/>
                    <a:gd name="T3" fmla="*/ 1838 h 3540"/>
                    <a:gd name="T4" fmla="*/ 10700 w 10701"/>
                    <a:gd name="T5" fmla="*/ 3127 h 3540"/>
                    <a:gd name="T6" fmla="*/ 10288 w 10701"/>
                    <a:gd name="T7" fmla="*/ 3539 h 3540"/>
                    <a:gd name="T8" fmla="*/ 412 w 10701"/>
                    <a:gd name="T9" fmla="*/ 3539 h 3540"/>
                    <a:gd name="T10" fmla="*/ 0 w 10701"/>
                    <a:gd name="T11" fmla="*/ 3127 h 3540"/>
                    <a:gd name="T12" fmla="*/ 0 w 10701"/>
                    <a:gd name="T13" fmla="*/ 412 h 3540"/>
                    <a:gd name="T14" fmla="*/ 412 w 10701"/>
                    <a:gd name="T15" fmla="*/ 0 h 3540"/>
                    <a:gd name="T16" fmla="*/ 8862 w 10701"/>
                    <a:gd name="T17" fmla="*/ 0 h 3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01" h="3540">
                      <a:moveTo>
                        <a:pt x="10700" y="1838"/>
                      </a:moveTo>
                      <a:lnTo>
                        <a:pt x="10700" y="1838"/>
                      </a:lnTo>
                      <a:cubicBezTo>
                        <a:pt x="10700" y="3127"/>
                        <a:pt x="10700" y="3127"/>
                        <a:pt x="10700" y="3127"/>
                      </a:cubicBezTo>
                      <a:cubicBezTo>
                        <a:pt x="10700" y="3347"/>
                        <a:pt x="10508" y="3539"/>
                        <a:pt x="10288" y="3539"/>
                      </a:cubicBezTo>
                      <a:cubicBezTo>
                        <a:pt x="412" y="3539"/>
                        <a:pt x="412" y="3539"/>
                        <a:pt x="412" y="3539"/>
                      </a:cubicBezTo>
                      <a:cubicBezTo>
                        <a:pt x="192" y="3539"/>
                        <a:pt x="0" y="3347"/>
                        <a:pt x="0" y="3127"/>
                      </a:cubicBezTo>
                      <a:cubicBezTo>
                        <a:pt x="0" y="412"/>
                        <a:pt x="0" y="412"/>
                        <a:pt x="0" y="412"/>
                      </a:cubicBezTo>
                      <a:cubicBezTo>
                        <a:pt x="0" y="192"/>
                        <a:pt x="192" y="0"/>
                        <a:pt x="412" y="0"/>
                      </a:cubicBezTo>
                      <a:cubicBezTo>
                        <a:pt x="8862" y="0"/>
                        <a:pt x="8862" y="0"/>
                        <a:pt x="886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4" name="Freeform 45">
                  <a:extLst>
                    <a:ext uri="{FF2B5EF4-FFF2-40B4-BE49-F238E27FC236}">
                      <a16:creationId xmlns:a16="http://schemas.microsoft.com/office/drawing/2014/main" id="{CFC15091-CAEF-48F4-9952-934CDC9655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1013" y="6045200"/>
                  <a:ext cx="919162" cy="238125"/>
                </a:xfrm>
                <a:custGeom>
                  <a:avLst/>
                  <a:gdLst>
                    <a:gd name="T0" fmla="*/ 2415 w 2553"/>
                    <a:gd name="T1" fmla="*/ 659 h 660"/>
                    <a:gd name="T2" fmla="*/ 2415 w 2553"/>
                    <a:gd name="T3" fmla="*/ 659 h 660"/>
                    <a:gd name="T4" fmla="*/ 137 w 2553"/>
                    <a:gd name="T5" fmla="*/ 659 h 660"/>
                    <a:gd name="T6" fmla="*/ 0 w 2553"/>
                    <a:gd name="T7" fmla="*/ 522 h 660"/>
                    <a:gd name="T8" fmla="*/ 0 w 2553"/>
                    <a:gd name="T9" fmla="*/ 138 h 660"/>
                    <a:gd name="T10" fmla="*/ 137 w 2553"/>
                    <a:gd name="T11" fmla="*/ 0 h 660"/>
                    <a:gd name="T12" fmla="*/ 2415 w 2553"/>
                    <a:gd name="T13" fmla="*/ 0 h 660"/>
                    <a:gd name="T14" fmla="*/ 2552 w 2553"/>
                    <a:gd name="T15" fmla="*/ 138 h 660"/>
                    <a:gd name="T16" fmla="*/ 2552 w 2553"/>
                    <a:gd name="T17" fmla="*/ 522 h 660"/>
                    <a:gd name="T18" fmla="*/ 2415 w 2553"/>
                    <a:gd name="T19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3" h="660">
                      <a:moveTo>
                        <a:pt x="2415" y="659"/>
                      </a:moveTo>
                      <a:lnTo>
                        <a:pt x="2415" y="659"/>
                      </a:lnTo>
                      <a:cubicBezTo>
                        <a:pt x="137" y="659"/>
                        <a:pt x="137" y="659"/>
                        <a:pt x="137" y="659"/>
                      </a:cubicBezTo>
                      <a:cubicBezTo>
                        <a:pt x="55" y="659"/>
                        <a:pt x="0" y="604"/>
                        <a:pt x="0" y="522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2415" y="0"/>
                        <a:pt x="2415" y="0"/>
                        <a:pt x="2415" y="0"/>
                      </a:cubicBezTo>
                      <a:cubicBezTo>
                        <a:pt x="2496" y="0"/>
                        <a:pt x="2552" y="55"/>
                        <a:pt x="2552" y="138"/>
                      </a:cubicBezTo>
                      <a:cubicBezTo>
                        <a:pt x="2552" y="522"/>
                        <a:pt x="2552" y="522"/>
                        <a:pt x="2552" y="522"/>
                      </a:cubicBezTo>
                      <a:cubicBezTo>
                        <a:pt x="2552" y="604"/>
                        <a:pt x="2496" y="659"/>
                        <a:pt x="2415" y="659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5" name="Freeform 46">
                  <a:extLst>
                    <a:ext uri="{FF2B5EF4-FFF2-40B4-BE49-F238E27FC236}">
                      <a16:creationId xmlns:a16="http://schemas.microsoft.com/office/drawing/2014/main" id="{FF57A55C-647E-41EB-9354-3C3F4130A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7025" y="6629400"/>
                  <a:ext cx="879475" cy="198438"/>
                </a:xfrm>
                <a:custGeom>
                  <a:avLst/>
                  <a:gdLst>
                    <a:gd name="T0" fmla="*/ 0 w 2443"/>
                    <a:gd name="T1" fmla="*/ 549 h 550"/>
                    <a:gd name="T2" fmla="*/ 0 w 2443"/>
                    <a:gd name="T3" fmla="*/ 549 h 550"/>
                    <a:gd name="T4" fmla="*/ 412 w 2443"/>
                    <a:gd name="T5" fmla="*/ 55 h 550"/>
                    <a:gd name="T6" fmla="*/ 549 w 2443"/>
                    <a:gd name="T7" fmla="*/ 0 h 550"/>
                    <a:gd name="T8" fmla="*/ 2250 w 2443"/>
                    <a:gd name="T9" fmla="*/ 0 h 550"/>
                    <a:gd name="T10" fmla="*/ 2442 w 2443"/>
                    <a:gd name="T11" fmla="*/ 165 h 550"/>
                    <a:gd name="T12" fmla="*/ 2442 w 2443"/>
                    <a:gd name="T13" fmla="*/ 46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3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12" y="55"/>
                        <a:pt x="412" y="55"/>
                        <a:pt x="412" y="55"/>
                      </a:cubicBezTo>
                      <a:cubicBezTo>
                        <a:pt x="439" y="27"/>
                        <a:pt x="494" y="0"/>
                        <a:pt x="549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  <a:cubicBezTo>
                        <a:pt x="2359" y="0"/>
                        <a:pt x="2442" y="83"/>
                        <a:pt x="2442" y="165"/>
                      </a:cubicBezTo>
                      <a:cubicBezTo>
                        <a:pt x="2442" y="466"/>
                        <a:pt x="2442" y="466"/>
                        <a:pt x="2442" y="46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56" name="Group 1255">
              <a:extLst>
                <a:ext uri="{FF2B5EF4-FFF2-40B4-BE49-F238E27FC236}">
                  <a16:creationId xmlns:a16="http://schemas.microsoft.com/office/drawing/2014/main" id="{513D30BD-F407-4287-815E-E7F11FDBDDE8}"/>
                </a:ext>
              </a:extLst>
            </p:cNvPr>
            <p:cNvGrpSpPr/>
            <p:nvPr/>
          </p:nvGrpSpPr>
          <p:grpSpPr>
            <a:xfrm>
              <a:off x="4913467" y="4289790"/>
              <a:ext cx="445635" cy="636645"/>
              <a:chOff x="10189927" y="3988608"/>
              <a:chExt cx="445635" cy="636645"/>
            </a:xfrm>
          </p:grpSpPr>
          <p:sp>
            <p:nvSpPr>
              <p:cNvPr id="1257" name="TextBox 1256">
                <a:extLst>
                  <a:ext uri="{FF2B5EF4-FFF2-40B4-BE49-F238E27FC236}">
                    <a16:creationId xmlns:a16="http://schemas.microsoft.com/office/drawing/2014/main" id="{C6522086-D1A5-41E0-AF7F-8FAD2A2349FA}"/>
                  </a:ext>
                </a:extLst>
              </p:cNvPr>
              <p:cNvSpPr txBox="1"/>
              <p:nvPr/>
            </p:nvSpPr>
            <p:spPr>
              <a:xfrm>
                <a:off x="10189927" y="4379032"/>
                <a:ext cx="4456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</a:t>
                </a:r>
                <a:br>
                  <a:rPr lang="en-US" sz="800" dirty="0"/>
                </a:br>
                <a:r>
                  <a:rPr lang="en-US" sz="800" dirty="0"/>
                  <a:t>StoreFront</a:t>
                </a:r>
              </a:p>
            </p:txBody>
          </p:sp>
          <p:grpSp>
            <p:nvGrpSpPr>
              <p:cNvPr id="1258" name="Group 1257">
                <a:extLst>
                  <a:ext uri="{FF2B5EF4-FFF2-40B4-BE49-F238E27FC236}">
                    <a16:creationId xmlns:a16="http://schemas.microsoft.com/office/drawing/2014/main" id="{91E38948-FDB7-4B5E-A50F-A0C63A94D4FB}"/>
                  </a:ext>
                </a:extLst>
              </p:cNvPr>
              <p:cNvGrpSpPr/>
              <p:nvPr/>
            </p:nvGrpSpPr>
            <p:grpSpPr>
              <a:xfrm>
                <a:off x="10229863" y="3988608"/>
                <a:ext cx="365760" cy="365760"/>
                <a:chOff x="1104900" y="404813"/>
                <a:chExt cx="7942263" cy="6829425"/>
              </a:xfrm>
            </p:grpSpPr>
            <p:sp>
              <p:nvSpPr>
                <p:cNvPr id="1259" name="Freeform 1">
                  <a:extLst>
                    <a:ext uri="{FF2B5EF4-FFF2-40B4-BE49-F238E27FC236}">
                      <a16:creationId xmlns:a16="http://schemas.microsoft.com/office/drawing/2014/main" id="{9F744924-EFE3-4427-A963-988CFE920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0" name="Freeform 2">
                  <a:extLst>
                    <a:ext uri="{FF2B5EF4-FFF2-40B4-BE49-F238E27FC236}">
                      <a16:creationId xmlns:a16="http://schemas.microsoft.com/office/drawing/2014/main" id="{8A96BCD1-C607-4A8E-A446-DF8905990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1" name="Freeform 3">
                  <a:extLst>
                    <a:ext uri="{FF2B5EF4-FFF2-40B4-BE49-F238E27FC236}">
                      <a16:creationId xmlns:a16="http://schemas.microsoft.com/office/drawing/2014/main" id="{83D44BBB-9602-445F-83F6-0D417ECFB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2" name="Freeform 4">
                  <a:extLst>
                    <a:ext uri="{FF2B5EF4-FFF2-40B4-BE49-F238E27FC236}">
                      <a16:creationId xmlns:a16="http://schemas.microsoft.com/office/drawing/2014/main" id="{2E9B310A-2D44-4061-A2E1-7C591DBEA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3" name="Freeform 5">
                  <a:extLst>
                    <a:ext uri="{FF2B5EF4-FFF2-40B4-BE49-F238E27FC236}">
                      <a16:creationId xmlns:a16="http://schemas.microsoft.com/office/drawing/2014/main" id="{F7083211-9DF8-472D-8179-0E186A415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4" name="Freeform 6">
                  <a:extLst>
                    <a:ext uri="{FF2B5EF4-FFF2-40B4-BE49-F238E27FC236}">
                      <a16:creationId xmlns:a16="http://schemas.microsoft.com/office/drawing/2014/main" id="{B9DBD65F-3501-4CA8-BD49-4EAED2DF6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5" name="Freeform 7">
                  <a:extLst>
                    <a:ext uri="{FF2B5EF4-FFF2-40B4-BE49-F238E27FC236}">
                      <a16:creationId xmlns:a16="http://schemas.microsoft.com/office/drawing/2014/main" id="{B72AF98B-5BC6-4B6D-9976-2E2D6E7F9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6" name="Freeform 8">
                  <a:extLst>
                    <a:ext uri="{FF2B5EF4-FFF2-40B4-BE49-F238E27FC236}">
                      <a16:creationId xmlns:a16="http://schemas.microsoft.com/office/drawing/2014/main" id="{31807873-9A53-406F-8541-3045788F4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7" name="Freeform 9">
                  <a:extLst>
                    <a:ext uri="{FF2B5EF4-FFF2-40B4-BE49-F238E27FC236}">
                      <a16:creationId xmlns:a16="http://schemas.microsoft.com/office/drawing/2014/main" id="{FAF4C67F-CE18-44B7-B29F-213709E5B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68" name="Freeform 10">
                  <a:extLst>
                    <a:ext uri="{FF2B5EF4-FFF2-40B4-BE49-F238E27FC236}">
                      <a16:creationId xmlns:a16="http://schemas.microsoft.com/office/drawing/2014/main" id="{7D79E6C8-A13A-4132-8C1B-AB04AB371B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489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A589271B-8BB2-4683-AA5B-F84ABF123CF0}"/>
              </a:ext>
            </a:extLst>
          </p:cNvPr>
          <p:cNvSpPr/>
          <p:nvPr/>
        </p:nvSpPr>
        <p:spPr>
          <a:xfrm>
            <a:off x="4016972" y="2365037"/>
            <a:ext cx="1827624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360537D5-8FCB-40DB-B677-D99CE8DE76C7}"/>
              </a:ext>
            </a:extLst>
          </p:cNvPr>
          <p:cNvSpPr/>
          <p:nvPr/>
        </p:nvSpPr>
        <p:spPr>
          <a:xfrm>
            <a:off x="3954898" y="4467617"/>
            <a:ext cx="1890091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4A540C9-E555-4ACD-99BB-B83467ED6AE1}"/>
              </a:ext>
            </a:extLst>
          </p:cNvPr>
          <p:cNvSpPr/>
          <p:nvPr/>
        </p:nvSpPr>
        <p:spPr>
          <a:xfrm>
            <a:off x="4122729" y="2635029"/>
            <a:ext cx="786548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1E4AE938-F23E-410B-9BDB-AAB0FDFF4F09}"/>
              </a:ext>
            </a:extLst>
          </p:cNvPr>
          <p:cNvSpPr/>
          <p:nvPr/>
        </p:nvSpPr>
        <p:spPr>
          <a:xfrm>
            <a:off x="6000549" y="4463298"/>
            <a:ext cx="1828800" cy="1831752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A2833B4A-41E9-4529-A3A3-0B2B0C19A586}"/>
              </a:ext>
            </a:extLst>
          </p:cNvPr>
          <p:cNvSpPr txBox="1"/>
          <p:nvPr/>
        </p:nvSpPr>
        <p:spPr>
          <a:xfrm>
            <a:off x="6005187" y="6107515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586AF87-129A-43CC-B81B-E9670040CFBD}"/>
              </a:ext>
            </a:extLst>
          </p:cNvPr>
          <p:cNvSpPr/>
          <p:nvPr/>
        </p:nvSpPr>
        <p:spPr>
          <a:xfrm>
            <a:off x="5998549" y="2365036"/>
            <a:ext cx="1828800" cy="1810137"/>
          </a:xfrm>
          <a:prstGeom prst="rect">
            <a:avLst/>
          </a:prstGeom>
          <a:solidFill>
            <a:srgbClr val="1D8900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5"/>
              </a:solidFill>
            </a:endParaRP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7A3E46DE-7482-4ECA-A220-9B618B499DE7}"/>
              </a:ext>
            </a:extLst>
          </p:cNvPr>
          <p:cNvSpPr txBox="1"/>
          <p:nvPr/>
        </p:nvSpPr>
        <p:spPr>
          <a:xfrm>
            <a:off x="5998550" y="2365770"/>
            <a:ext cx="6612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B050"/>
                </a:solidFill>
              </a:rPr>
              <a:t>Public Subnet 1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054B9B-E967-4729-8CDA-0AB9DBFE9F42}"/>
              </a:ext>
            </a:extLst>
          </p:cNvPr>
          <p:cNvSpPr/>
          <p:nvPr/>
        </p:nvSpPr>
        <p:spPr>
          <a:xfrm>
            <a:off x="2040554" y="447221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CE0229D1-FF27-434B-B56D-52F0E86B8238}"/>
              </a:ext>
            </a:extLst>
          </p:cNvPr>
          <p:cNvSpPr txBox="1"/>
          <p:nvPr/>
        </p:nvSpPr>
        <p:spPr>
          <a:xfrm>
            <a:off x="2040554" y="6116352"/>
            <a:ext cx="10717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1DF465-5D71-431C-9AD9-D66C8AECB763}"/>
              </a:ext>
            </a:extLst>
          </p:cNvPr>
          <p:cNvGrpSpPr/>
          <p:nvPr/>
        </p:nvGrpSpPr>
        <p:grpSpPr>
          <a:xfrm>
            <a:off x="3970194" y="2365037"/>
            <a:ext cx="1478271" cy="3940106"/>
            <a:chOff x="3672137" y="2365037"/>
            <a:chExt cx="1478271" cy="3940106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0200EF1-D610-44A6-86D6-003BBF401B97}"/>
                </a:ext>
              </a:extLst>
            </p:cNvPr>
            <p:cNvSpPr txBox="1"/>
            <p:nvPr/>
          </p:nvSpPr>
          <p:spPr>
            <a:xfrm>
              <a:off x="3672137" y="6120477"/>
              <a:ext cx="147827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0070C0"/>
                  </a:solidFill>
                </a:rPr>
                <a:t>Private Citrix Infrastructure Subnet 2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7A38A195-F2B2-4739-9487-344A381FB8E3}"/>
                </a:ext>
              </a:extLst>
            </p:cNvPr>
            <p:cNvSpPr txBox="1"/>
            <p:nvPr/>
          </p:nvSpPr>
          <p:spPr>
            <a:xfrm>
              <a:off x="3672137" y="2365037"/>
              <a:ext cx="147827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0070C0"/>
                  </a:solidFill>
                </a:rPr>
                <a:t>Private Citrix Infrastructure Subnet 1</a:t>
              </a:r>
            </a:p>
          </p:txBody>
        </p:sp>
      </p:grp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36B287F-2D04-430E-A8DF-92FD55D3AD0D}"/>
              </a:ext>
            </a:extLst>
          </p:cNvPr>
          <p:cNvSpPr/>
          <p:nvPr/>
        </p:nvSpPr>
        <p:spPr>
          <a:xfrm>
            <a:off x="2046823" y="2365037"/>
            <a:ext cx="1828800" cy="1828800"/>
          </a:xfrm>
          <a:prstGeom prst="rect">
            <a:avLst/>
          </a:prstGeom>
          <a:solidFill>
            <a:srgbClr val="007CBC">
              <a:alpha val="20000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8075916-BD66-4274-B658-0953C0AC5DDC}"/>
              </a:ext>
            </a:extLst>
          </p:cNvPr>
          <p:cNvSpPr txBox="1"/>
          <p:nvPr/>
        </p:nvSpPr>
        <p:spPr>
          <a:xfrm>
            <a:off x="2046823" y="2365038"/>
            <a:ext cx="10654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0070C0"/>
                </a:solidFill>
              </a:rPr>
              <a:t>Private Citrix VDA Subnet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A5125-A125-4683-B07D-FBF3DA3A011C}"/>
              </a:ext>
            </a:extLst>
          </p:cNvPr>
          <p:cNvSpPr/>
          <p:nvPr/>
        </p:nvSpPr>
        <p:spPr>
          <a:xfrm>
            <a:off x="513894" y="1022519"/>
            <a:ext cx="7781767" cy="57542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A956A1-88FB-407D-84F2-D80B4ACF8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894" y="1020043"/>
            <a:ext cx="274320" cy="27432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4F67324-BC17-4AA9-9EDA-C9C8F417069E}"/>
              </a:ext>
            </a:extLst>
          </p:cNvPr>
          <p:cNvSpPr/>
          <p:nvPr/>
        </p:nvSpPr>
        <p:spPr>
          <a:xfrm>
            <a:off x="697351" y="1433323"/>
            <a:ext cx="7466996" cy="5186552"/>
          </a:xfrm>
          <a:prstGeom prst="rect">
            <a:avLst/>
          </a:prstGeom>
          <a:noFill/>
          <a:ln w="3175">
            <a:solidFill>
              <a:srgbClr val="147EB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147EBA"/>
                </a:solidFill>
              </a:rPr>
              <a:t>AWS Region (Citrix CVAD ‘Site’)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6B69617-682A-4695-96C2-93FA28B95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406" y="1433324"/>
            <a:ext cx="244575" cy="275198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4A59830-A736-4BA7-BEF1-A1B57E044A3C}"/>
              </a:ext>
            </a:extLst>
          </p:cNvPr>
          <p:cNvSpPr/>
          <p:nvPr/>
        </p:nvSpPr>
        <p:spPr>
          <a:xfrm>
            <a:off x="901939" y="2261625"/>
            <a:ext cx="7329918" cy="203085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7B9D04A-97B2-4CF8-B752-29D8C311C8F1}"/>
              </a:ext>
            </a:extLst>
          </p:cNvPr>
          <p:cNvSpPr/>
          <p:nvPr/>
        </p:nvSpPr>
        <p:spPr>
          <a:xfrm>
            <a:off x="979260" y="1872780"/>
            <a:ext cx="7082328" cy="4605869"/>
          </a:xfrm>
          <a:prstGeom prst="rect">
            <a:avLst/>
          </a:prstGeom>
          <a:noFill/>
          <a:ln w="12700">
            <a:solidFill>
              <a:srgbClr val="248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ln w="0"/>
                <a:solidFill>
                  <a:srgbClr val="248814"/>
                </a:solidFill>
              </a:rPr>
              <a:t>VPC</a:t>
            </a:r>
            <a:endParaRPr lang="en-US" sz="1200" dirty="0">
              <a:ln w="0"/>
              <a:solidFill>
                <a:srgbClr val="248814"/>
              </a:solidFill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4F7848D8-20AC-4B8F-9205-5704E2AA1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578" y="1879779"/>
            <a:ext cx="274320" cy="27432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11C3A24-8B02-46D9-B283-876E8AEF600C}"/>
              </a:ext>
            </a:extLst>
          </p:cNvPr>
          <p:cNvSpPr/>
          <p:nvPr/>
        </p:nvSpPr>
        <p:spPr>
          <a:xfrm>
            <a:off x="903629" y="4400009"/>
            <a:ext cx="7320221" cy="1981469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78C0CA2-D485-4D97-AA41-C4221476DE7B}"/>
              </a:ext>
            </a:extLst>
          </p:cNvPr>
          <p:cNvGrpSpPr/>
          <p:nvPr/>
        </p:nvGrpSpPr>
        <p:grpSpPr>
          <a:xfrm>
            <a:off x="2491492" y="2962431"/>
            <a:ext cx="939462" cy="888861"/>
            <a:chOff x="9545771" y="3892546"/>
            <a:chExt cx="939462" cy="8888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B0C64E9-07CB-4CF0-B8ED-F8E3357BEE79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113" name="Freeform 1">
                <a:extLst>
                  <a:ext uri="{FF2B5EF4-FFF2-40B4-BE49-F238E27FC236}">
                    <a16:creationId xmlns:a16="http://schemas.microsoft.com/office/drawing/2014/main" id="{9EBEBC92-6634-427F-A280-4F86C281C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Freeform 2">
                <a:extLst>
                  <a:ext uri="{FF2B5EF4-FFF2-40B4-BE49-F238E27FC236}">
                    <a16:creationId xmlns:a16="http://schemas.microsoft.com/office/drawing/2014/main" id="{CA273AB5-43FF-4410-B22F-113CD4ACB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Freeform 3">
                <a:extLst>
                  <a:ext uri="{FF2B5EF4-FFF2-40B4-BE49-F238E27FC236}">
                    <a16:creationId xmlns:a16="http://schemas.microsoft.com/office/drawing/2014/main" id="{F3603F00-A13F-4281-A5C0-BE920491B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Freeform 4">
                <a:extLst>
                  <a:ext uri="{FF2B5EF4-FFF2-40B4-BE49-F238E27FC236}">
                    <a16:creationId xmlns:a16="http://schemas.microsoft.com/office/drawing/2014/main" id="{91E0F2E3-6CB8-4251-809F-EEEBE3BF7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Freeform 5">
                <a:extLst>
                  <a:ext uri="{FF2B5EF4-FFF2-40B4-BE49-F238E27FC236}">
                    <a16:creationId xmlns:a16="http://schemas.microsoft.com/office/drawing/2014/main" id="{1AD6EF7B-872F-416E-AE53-513C4D115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5396AA44-BF4D-499D-A848-566A6BC55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Line 7">
                <a:extLst>
                  <a:ext uri="{FF2B5EF4-FFF2-40B4-BE49-F238E27FC236}">
                    <a16:creationId xmlns:a16="http://schemas.microsoft.com/office/drawing/2014/main" id="{A3B480E4-655C-4AF8-8C1F-6E9399C76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Line 8">
                <a:extLst>
                  <a:ext uri="{FF2B5EF4-FFF2-40B4-BE49-F238E27FC236}">
                    <a16:creationId xmlns:a16="http://schemas.microsoft.com/office/drawing/2014/main" id="{1BCA33EE-C45B-4D4C-AD6C-C9E8CAA0B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840570D6-DC5D-424E-8056-94363590C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93630A5F-A135-499B-8477-50B85F627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Line 11">
                <a:extLst>
                  <a:ext uri="{FF2B5EF4-FFF2-40B4-BE49-F238E27FC236}">
                    <a16:creationId xmlns:a16="http://schemas.microsoft.com/office/drawing/2014/main" id="{98924DE0-15DD-4044-A8F0-8352EA708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2">
                <a:extLst>
                  <a:ext uri="{FF2B5EF4-FFF2-40B4-BE49-F238E27FC236}">
                    <a16:creationId xmlns:a16="http://schemas.microsoft.com/office/drawing/2014/main" id="{61D82E8C-D71F-441A-A861-D17E29E08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7FE10490-D231-4D54-AF18-ACC6D5F1E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C221BAFF-CE62-41A1-9D70-1A3D6DC64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Line 15">
                <a:extLst>
                  <a:ext uri="{FF2B5EF4-FFF2-40B4-BE49-F238E27FC236}">
                    <a16:creationId xmlns:a16="http://schemas.microsoft.com/office/drawing/2014/main" id="{8E75BDB4-C6D0-46ED-A82B-9BB106DBE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BF3499B0-94F3-47B1-8812-20C338EEE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96FD0A53-7E1C-41A8-BF17-C6651B96A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A1B7DF7E-1AD6-48FA-8956-CDA679C0C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Line 19">
                <a:extLst>
                  <a:ext uri="{FF2B5EF4-FFF2-40B4-BE49-F238E27FC236}">
                    <a16:creationId xmlns:a16="http://schemas.microsoft.com/office/drawing/2014/main" id="{82AA42CD-388E-42FD-95F0-0BE047D7B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Line 20">
                <a:extLst>
                  <a:ext uri="{FF2B5EF4-FFF2-40B4-BE49-F238E27FC236}">
                    <a16:creationId xmlns:a16="http://schemas.microsoft.com/office/drawing/2014/main" id="{C9C8824B-1231-4C99-B187-CAD18EAE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3F490BA-E79C-4A2F-A99D-41ED2EFE9D16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C4AF487A-541C-4871-AC3D-7FCAF3E51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Line 24">
                <a:extLst>
                  <a:ext uri="{FF2B5EF4-FFF2-40B4-BE49-F238E27FC236}">
                    <a16:creationId xmlns:a16="http://schemas.microsoft.com/office/drawing/2014/main" id="{8F6D5CA9-39D3-4114-ABA7-A303819E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D7D1A59D-2B67-47C2-8DED-1BBDA51F5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CAC65CC3-6E40-464A-BAC2-607335011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Line 27">
                <a:extLst>
                  <a:ext uri="{FF2B5EF4-FFF2-40B4-BE49-F238E27FC236}">
                    <a16:creationId xmlns:a16="http://schemas.microsoft.com/office/drawing/2014/main" id="{E5D14726-987C-48D9-831D-734E41E6DA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Line 28">
                <a:extLst>
                  <a:ext uri="{FF2B5EF4-FFF2-40B4-BE49-F238E27FC236}">
                    <a16:creationId xmlns:a16="http://schemas.microsoft.com/office/drawing/2014/main" id="{0BF581F4-EAA0-467F-8AD8-B78774F6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Line 29">
                <a:extLst>
                  <a:ext uri="{FF2B5EF4-FFF2-40B4-BE49-F238E27FC236}">
                    <a16:creationId xmlns:a16="http://schemas.microsoft.com/office/drawing/2014/main" id="{1AE013C9-97B6-4F43-8A6B-C39A5534E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1CB4BD66-F56F-423E-8AEC-D13A5A2380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565CEC94-2D64-4189-8475-6DB3B3E09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32">
                <a:extLst>
                  <a:ext uri="{FF2B5EF4-FFF2-40B4-BE49-F238E27FC236}">
                    <a16:creationId xmlns:a16="http://schemas.microsoft.com/office/drawing/2014/main" id="{A5FE1677-86FD-49D9-9EBE-076D03D7A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Freeform 33">
                <a:extLst>
                  <a:ext uri="{FF2B5EF4-FFF2-40B4-BE49-F238E27FC236}">
                    <a16:creationId xmlns:a16="http://schemas.microsoft.com/office/drawing/2014/main" id="{DDCF7F2B-C39A-415E-821C-7C3121991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Freeform 34">
                <a:extLst>
                  <a:ext uri="{FF2B5EF4-FFF2-40B4-BE49-F238E27FC236}">
                    <a16:creationId xmlns:a16="http://schemas.microsoft.com/office/drawing/2014/main" id="{7BA9A618-23AB-43F4-B0F8-691C2DBF8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5">
                <a:extLst>
                  <a:ext uri="{FF2B5EF4-FFF2-40B4-BE49-F238E27FC236}">
                    <a16:creationId xmlns:a16="http://schemas.microsoft.com/office/drawing/2014/main" id="{AB412D1F-C851-4305-8821-77A71AE8F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6">
                <a:extLst>
                  <a:ext uri="{FF2B5EF4-FFF2-40B4-BE49-F238E27FC236}">
                    <a16:creationId xmlns:a16="http://schemas.microsoft.com/office/drawing/2014/main" id="{07713B99-01C5-4DC0-933B-382C4FD79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7">
                <a:extLst>
                  <a:ext uri="{FF2B5EF4-FFF2-40B4-BE49-F238E27FC236}">
                    <a16:creationId xmlns:a16="http://schemas.microsoft.com/office/drawing/2014/main" id="{2CB55904-7B62-446A-A07E-36EB8D180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6E22B8A-E89C-4D76-B16A-E06DF8A95B5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231594ED-0D90-44CC-8E9C-BBA5C9E7C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FB6EC3DF-F667-4244-BE34-46D449BAEF5D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159" name="Freeform 1">
                  <a:extLst>
                    <a:ext uri="{FF2B5EF4-FFF2-40B4-BE49-F238E27FC236}">
                      <a16:creationId xmlns:a16="http://schemas.microsoft.com/office/drawing/2014/main" id="{C9B9DF93-FE9B-4E82-9DFE-F43347B73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193DA221-32F1-48F8-BA6D-3CDDA7F51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314D2AB4-D324-4A05-A203-7088246FB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20372A30-E864-43EF-9E90-AA0DBD61F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842CCE4E-AA27-496E-B5AA-E13824610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" name="Freeform 6">
                  <a:extLst>
                    <a:ext uri="{FF2B5EF4-FFF2-40B4-BE49-F238E27FC236}">
                      <a16:creationId xmlns:a16="http://schemas.microsoft.com/office/drawing/2014/main" id="{5EE0ECBB-1F55-4108-96FA-1A00EA55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5" name="Freeform 7">
                  <a:extLst>
                    <a:ext uri="{FF2B5EF4-FFF2-40B4-BE49-F238E27FC236}">
                      <a16:creationId xmlns:a16="http://schemas.microsoft.com/office/drawing/2014/main" id="{C1399A81-62AA-4E87-864E-FD7CAD572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Freeform 8">
                  <a:extLst>
                    <a:ext uri="{FF2B5EF4-FFF2-40B4-BE49-F238E27FC236}">
                      <a16:creationId xmlns:a16="http://schemas.microsoft.com/office/drawing/2014/main" id="{66E04C30-8AF7-43E1-AF0A-23A6FBD87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9">
                  <a:extLst>
                    <a:ext uri="{FF2B5EF4-FFF2-40B4-BE49-F238E27FC236}">
                      <a16:creationId xmlns:a16="http://schemas.microsoft.com/office/drawing/2014/main" id="{A6683F31-D5A9-44CA-AC4A-B35213200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10">
                  <a:extLst>
                    <a:ext uri="{FF2B5EF4-FFF2-40B4-BE49-F238E27FC236}">
                      <a16:creationId xmlns:a16="http://schemas.microsoft.com/office/drawing/2014/main" id="{E3EDF7CB-429F-48A9-A13D-E1878D0E1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Freeform 11">
                  <a:extLst>
                    <a:ext uri="{FF2B5EF4-FFF2-40B4-BE49-F238E27FC236}">
                      <a16:creationId xmlns:a16="http://schemas.microsoft.com/office/drawing/2014/main" id="{4AC4632E-8284-4EA5-B85B-C98625C186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2">
                  <a:extLst>
                    <a:ext uri="{FF2B5EF4-FFF2-40B4-BE49-F238E27FC236}">
                      <a16:creationId xmlns:a16="http://schemas.microsoft.com/office/drawing/2014/main" id="{A141BA75-A6C3-4089-BD2A-337E0B291A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Freeform 13">
                  <a:extLst>
                    <a:ext uri="{FF2B5EF4-FFF2-40B4-BE49-F238E27FC236}">
                      <a16:creationId xmlns:a16="http://schemas.microsoft.com/office/drawing/2014/main" id="{0CFB7945-49CC-48AB-B686-EB85656FE2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Freeform 14">
                  <a:extLst>
                    <a:ext uri="{FF2B5EF4-FFF2-40B4-BE49-F238E27FC236}">
                      <a16:creationId xmlns:a16="http://schemas.microsoft.com/office/drawing/2014/main" id="{41FA1DAF-F01B-42CB-BEBA-109120BCF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Freeform 15">
                  <a:extLst>
                    <a:ext uri="{FF2B5EF4-FFF2-40B4-BE49-F238E27FC236}">
                      <a16:creationId xmlns:a16="http://schemas.microsoft.com/office/drawing/2014/main" id="{9F1E7321-A0CF-4F29-8B5C-ADB2BAEA22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6">
                  <a:extLst>
                    <a:ext uri="{FF2B5EF4-FFF2-40B4-BE49-F238E27FC236}">
                      <a16:creationId xmlns:a16="http://schemas.microsoft.com/office/drawing/2014/main" id="{53171BC8-9513-4B88-AF30-0987D1332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">
                  <a:extLst>
                    <a:ext uri="{FF2B5EF4-FFF2-40B4-BE49-F238E27FC236}">
                      <a16:creationId xmlns:a16="http://schemas.microsoft.com/office/drawing/2014/main" id="{BA76CA5D-8E79-44B3-B791-F16BFC724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Freeform 18">
                  <a:extLst>
                    <a:ext uri="{FF2B5EF4-FFF2-40B4-BE49-F238E27FC236}">
                      <a16:creationId xmlns:a16="http://schemas.microsoft.com/office/drawing/2014/main" id="{62A0097F-7E9E-470E-960D-36E298C95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19">
                  <a:extLst>
                    <a:ext uri="{FF2B5EF4-FFF2-40B4-BE49-F238E27FC236}">
                      <a16:creationId xmlns:a16="http://schemas.microsoft.com/office/drawing/2014/main" id="{B3FB9E7D-7ECE-4E36-B9F7-501EA86C3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Freeform 20">
                  <a:extLst>
                    <a:ext uri="{FF2B5EF4-FFF2-40B4-BE49-F238E27FC236}">
                      <a16:creationId xmlns:a16="http://schemas.microsoft.com/office/drawing/2014/main" id="{6E4A5271-1E30-4F86-B403-F25612A3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Freeform 21">
                  <a:extLst>
                    <a:ext uri="{FF2B5EF4-FFF2-40B4-BE49-F238E27FC236}">
                      <a16:creationId xmlns:a16="http://schemas.microsoft.com/office/drawing/2014/main" id="{9FE4951E-7561-43DA-8F43-0A9F7D098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0" name="Freeform 22">
                  <a:extLst>
                    <a:ext uri="{FF2B5EF4-FFF2-40B4-BE49-F238E27FC236}">
                      <a16:creationId xmlns:a16="http://schemas.microsoft.com/office/drawing/2014/main" id="{9017CC31-5A1D-476E-A67A-2A5647EF5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23">
                  <a:extLst>
                    <a:ext uri="{FF2B5EF4-FFF2-40B4-BE49-F238E27FC236}">
                      <a16:creationId xmlns:a16="http://schemas.microsoft.com/office/drawing/2014/main" id="{F67E1A9A-AA32-426C-955D-C236B9F14F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24">
                  <a:extLst>
                    <a:ext uri="{FF2B5EF4-FFF2-40B4-BE49-F238E27FC236}">
                      <a16:creationId xmlns:a16="http://schemas.microsoft.com/office/drawing/2014/main" id="{60BCD099-A5F2-4A6C-BDBD-4ABAF83D2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3" name="Freeform 25">
                  <a:extLst>
                    <a:ext uri="{FF2B5EF4-FFF2-40B4-BE49-F238E27FC236}">
                      <a16:creationId xmlns:a16="http://schemas.microsoft.com/office/drawing/2014/main" id="{7922BB29-51BE-40D2-A8C0-0ECAE2087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26">
                  <a:extLst>
                    <a:ext uri="{FF2B5EF4-FFF2-40B4-BE49-F238E27FC236}">
                      <a16:creationId xmlns:a16="http://schemas.microsoft.com/office/drawing/2014/main" id="{B0B46E6E-AD60-4908-8425-A13077765A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" name="Freeform 27">
                  <a:extLst>
                    <a:ext uri="{FF2B5EF4-FFF2-40B4-BE49-F238E27FC236}">
                      <a16:creationId xmlns:a16="http://schemas.microsoft.com/office/drawing/2014/main" id="{C8D94D65-695A-4B57-8511-9DBC1F95A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" name="Freeform 28">
                  <a:extLst>
                    <a:ext uri="{FF2B5EF4-FFF2-40B4-BE49-F238E27FC236}">
                      <a16:creationId xmlns:a16="http://schemas.microsoft.com/office/drawing/2014/main" id="{1B3772AC-5E57-489D-968C-961C359B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7" name="Freeform 29">
                  <a:extLst>
                    <a:ext uri="{FF2B5EF4-FFF2-40B4-BE49-F238E27FC236}">
                      <a16:creationId xmlns:a16="http://schemas.microsoft.com/office/drawing/2014/main" id="{6FE4FD8B-4D26-4C44-B083-702D3CFD9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30">
                  <a:extLst>
                    <a:ext uri="{FF2B5EF4-FFF2-40B4-BE49-F238E27FC236}">
                      <a16:creationId xmlns:a16="http://schemas.microsoft.com/office/drawing/2014/main" id="{172AC4C4-4BCF-4A12-8029-A463FF0117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31">
                  <a:extLst>
                    <a:ext uri="{FF2B5EF4-FFF2-40B4-BE49-F238E27FC236}">
                      <a16:creationId xmlns:a16="http://schemas.microsoft.com/office/drawing/2014/main" id="{9A8263AF-D506-4E25-ABB3-8057F2A05A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32">
                  <a:extLst>
                    <a:ext uri="{FF2B5EF4-FFF2-40B4-BE49-F238E27FC236}">
                      <a16:creationId xmlns:a16="http://schemas.microsoft.com/office/drawing/2014/main" id="{EAAC7BB1-81C5-4239-AAFF-2E97148B81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20396388-057F-47B2-A4DA-49D80B0D7CDE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196" name="Freeform 9">
                <a:extLst>
                  <a:ext uri="{FF2B5EF4-FFF2-40B4-BE49-F238E27FC236}">
                    <a16:creationId xmlns:a16="http://schemas.microsoft.com/office/drawing/2014/main" id="{804C7C81-8E22-4AF2-9F2F-A9E4BCA99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Line 10">
                <a:extLst>
                  <a:ext uri="{FF2B5EF4-FFF2-40B4-BE49-F238E27FC236}">
                    <a16:creationId xmlns:a16="http://schemas.microsoft.com/office/drawing/2014/main" id="{DDEFED20-23BC-4404-923E-1A4D29927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1">
                <a:extLst>
                  <a:ext uri="{FF2B5EF4-FFF2-40B4-BE49-F238E27FC236}">
                    <a16:creationId xmlns:a16="http://schemas.microsoft.com/office/drawing/2014/main" id="{F627F771-FD5D-4C67-9B60-913FBD25F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007CE848-552E-4AF5-8624-B04D769AE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13">
                <a:extLst>
                  <a:ext uri="{FF2B5EF4-FFF2-40B4-BE49-F238E27FC236}">
                    <a16:creationId xmlns:a16="http://schemas.microsoft.com/office/drawing/2014/main" id="{101F5E9E-ED26-4C5A-BF60-C9D0ABBC36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14">
                <a:extLst>
                  <a:ext uri="{FF2B5EF4-FFF2-40B4-BE49-F238E27FC236}">
                    <a16:creationId xmlns:a16="http://schemas.microsoft.com/office/drawing/2014/main" id="{C53818C1-1FEC-447C-8846-DAD39A8B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15">
                <a:extLst>
                  <a:ext uri="{FF2B5EF4-FFF2-40B4-BE49-F238E27FC236}">
                    <a16:creationId xmlns:a16="http://schemas.microsoft.com/office/drawing/2014/main" id="{F64D34DB-8E9C-4F0B-8B0F-629F63B6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16">
                <a:extLst>
                  <a:ext uri="{FF2B5EF4-FFF2-40B4-BE49-F238E27FC236}">
                    <a16:creationId xmlns:a16="http://schemas.microsoft.com/office/drawing/2014/main" id="{FF60059E-E321-427A-AA84-98B40DFE7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17">
                <a:extLst>
                  <a:ext uri="{FF2B5EF4-FFF2-40B4-BE49-F238E27FC236}">
                    <a16:creationId xmlns:a16="http://schemas.microsoft.com/office/drawing/2014/main" id="{62C76547-D667-4F46-AFEA-B74D75600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18">
                <a:extLst>
                  <a:ext uri="{FF2B5EF4-FFF2-40B4-BE49-F238E27FC236}">
                    <a16:creationId xmlns:a16="http://schemas.microsoft.com/office/drawing/2014/main" id="{ADCA44DF-623D-49F9-B07D-187DB2A9A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19">
                <a:extLst>
                  <a:ext uri="{FF2B5EF4-FFF2-40B4-BE49-F238E27FC236}">
                    <a16:creationId xmlns:a16="http://schemas.microsoft.com/office/drawing/2014/main" id="{7CEAFA4C-CE95-47FC-AFD0-DD3AF598F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0">
                <a:extLst>
                  <a:ext uri="{FF2B5EF4-FFF2-40B4-BE49-F238E27FC236}">
                    <a16:creationId xmlns:a16="http://schemas.microsoft.com/office/drawing/2014/main" id="{99B2896C-D723-4833-AE86-BB36DAF94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Freeform 21">
                <a:extLst>
                  <a:ext uri="{FF2B5EF4-FFF2-40B4-BE49-F238E27FC236}">
                    <a16:creationId xmlns:a16="http://schemas.microsoft.com/office/drawing/2014/main" id="{CF7B64B7-9E7C-463A-AA37-AC29C119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Freeform 22">
                <a:extLst>
                  <a:ext uri="{FF2B5EF4-FFF2-40B4-BE49-F238E27FC236}">
                    <a16:creationId xmlns:a16="http://schemas.microsoft.com/office/drawing/2014/main" id="{032D5F9B-62E3-46F4-8C70-C7C44E8B9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23">
                <a:extLst>
                  <a:ext uri="{FF2B5EF4-FFF2-40B4-BE49-F238E27FC236}">
                    <a16:creationId xmlns:a16="http://schemas.microsoft.com/office/drawing/2014/main" id="{B07D03D6-5400-45DF-AFFD-DCE4709F4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4">
                <a:extLst>
                  <a:ext uri="{FF2B5EF4-FFF2-40B4-BE49-F238E27FC236}">
                    <a16:creationId xmlns:a16="http://schemas.microsoft.com/office/drawing/2014/main" id="{6C9BAA6E-A98D-4AE6-9F1B-BC2BEF7A3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5">
                <a:extLst>
                  <a:ext uri="{FF2B5EF4-FFF2-40B4-BE49-F238E27FC236}">
                    <a16:creationId xmlns:a16="http://schemas.microsoft.com/office/drawing/2014/main" id="{7C4C4249-4EC0-492C-972B-018AA5678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26">
                <a:extLst>
                  <a:ext uri="{FF2B5EF4-FFF2-40B4-BE49-F238E27FC236}">
                    <a16:creationId xmlns:a16="http://schemas.microsoft.com/office/drawing/2014/main" id="{4C4A6D34-F07D-49C4-92F5-3B5B61873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5AAA8F1-29FB-4D5E-9236-4957E7FAA8C5}"/>
              </a:ext>
            </a:extLst>
          </p:cNvPr>
          <p:cNvGrpSpPr/>
          <p:nvPr/>
        </p:nvGrpSpPr>
        <p:grpSpPr>
          <a:xfrm>
            <a:off x="2496325" y="4813235"/>
            <a:ext cx="939462" cy="888861"/>
            <a:chOff x="9545771" y="3892546"/>
            <a:chExt cx="939462" cy="888861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6F0C9EB-9C9C-43A0-A9B0-BE3EC910E348}"/>
                </a:ext>
              </a:extLst>
            </p:cNvPr>
            <p:cNvGrpSpPr/>
            <p:nvPr/>
          </p:nvGrpSpPr>
          <p:grpSpPr>
            <a:xfrm>
              <a:off x="9545771" y="3892546"/>
              <a:ext cx="365760" cy="365760"/>
              <a:chOff x="5921375" y="84138"/>
              <a:chExt cx="3013075" cy="2963862"/>
            </a:xfrm>
          </p:grpSpPr>
          <p:sp>
            <p:nvSpPr>
              <p:cNvPr id="309" name="Freeform 1">
                <a:extLst>
                  <a:ext uri="{FF2B5EF4-FFF2-40B4-BE49-F238E27FC236}">
                    <a16:creationId xmlns:a16="http://schemas.microsoft.com/office/drawing/2014/main" id="{4A717210-4E8B-418C-8342-C5EE4DBB3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8413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3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Freeform 2">
                <a:extLst>
                  <a:ext uri="{FF2B5EF4-FFF2-40B4-BE49-F238E27FC236}">
                    <a16:creationId xmlns:a16="http://schemas.microsoft.com/office/drawing/2014/main" id="{60333837-2B9A-40CD-9E1B-8CD32CF86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8413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3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3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Freeform 3">
                <a:extLst>
                  <a:ext uri="{FF2B5EF4-FFF2-40B4-BE49-F238E27FC236}">
                    <a16:creationId xmlns:a16="http://schemas.microsoft.com/office/drawing/2014/main" id="{94285A5B-E1F5-422E-A1BB-9F693C8AF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1677988"/>
                <a:ext cx="1398588" cy="1370012"/>
              </a:xfrm>
              <a:custGeom>
                <a:avLst/>
                <a:gdLst>
                  <a:gd name="T0" fmla="*/ 3505 w 3886"/>
                  <a:gd name="T1" fmla="*/ 3803 h 3804"/>
                  <a:gd name="T2" fmla="*/ 3505 w 3886"/>
                  <a:gd name="T3" fmla="*/ 3803 h 3804"/>
                  <a:gd name="T4" fmla="*/ 381 w 3886"/>
                  <a:gd name="T5" fmla="*/ 3803 h 3804"/>
                  <a:gd name="T6" fmla="*/ 0 w 3886"/>
                  <a:gd name="T7" fmla="*/ 3450 h 3804"/>
                  <a:gd name="T8" fmla="*/ 0 w 3886"/>
                  <a:gd name="T9" fmla="*/ 381 h 3804"/>
                  <a:gd name="T10" fmla="*/ 381 w 3886"/>
                  <a:gd name="T11" fmla="*/ 0 h 3804"/>
                  <a:gd name="T12" fmla="*/ 3505 w 3886"/>
                  <a:gd name="T13" fmla="*/ 0 h 3804"/>
                  <a:gd name="T14" fmla="*/ 3885 w 3886"/>
                  <a:gd name="T15" fmla="*/ 381 h 3804"/>
                  <a:gd name="T16" fmla="*/ 3885 w 3886"/>
                  <a:gd name="T17" fmla="*/ 3450 h 3804"/>
                  <a:gd name="T18" fmla="*/ 3505 w 3886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86" h="3804">
                    <a:moveTo>
                      <a:pt x="3505" y="3803"/>
                    </a:moveTo>
                    <a:lnTo>
                      <a:pt x="3505" y="3803"/>
                    </a:lnTo>
                    <a:cubicBezTo>
                      <a:pt x="381" y="3803"/>
                      <a:pt x="381" y="3803"/>
                      <a:pt x="381" y="3803"/>
                    </a:cubicBezTo>
                    <a:cubicBezTo>
                      <a:pt x="163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3" y="0"/>
                      <a:pt x="381" y="0"/>
                    </a:cubicBezTo>
                    <a:cubicBezTo>
                      <a:pt x="3505" y="0"/>
                      <a:pt x="3505" y="0"/>
                      <a:pt x="3505" y="0"/>
                    </a:cubicBezTo>
                    <a:cubicBezTo>
                      <a:pt x="3722" y="0"/>
                      <a:pt x="3885" y="164"/>
                      <a:pt x="3885" y="381"/>
                    </a:cubicBezTo>
                    <a:cubicBezTo>
                      <a:pt x="3885" y="3450"/>
                      <a:pt x="3885" y="3450"/>
                      <a:pt x="3885" y="3450"/>
                    </a:cubicBezTo>
                    <a:cubicBezTo>
                      <a:pt x="3885" y="3641"/>
                      <a:pt x="3722" y="3803"/>
                      <a:pt x="3505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Freeform 4">
                <a:extLst>
                  <a:ext uri="{FF2B5EF4-FFF2-40B4-BE49-F238E27FC236}">
                    <a16:creationId xmlns:a16="http://schemas.microsoft.com/office/drawing/2014/main" id="{458E2CE1-4EA8-42EE-AD49-7A78EA4C9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388" y="1677988"/>
                <a:ext cx="1389062" cy="1370012"/>
              </a:xfrm>
              <a:custGeom>
                <a:avLst/>
                <a:gdLst>
                  <a:gd name="T0" fmla="*/ 3504 w 3858"/>
                  <a:gd name="T1" fmla="*/ 3803 h 3804"/>
                  <a:gd name="T2" fmla="*/ 3504 w 3858"/>
                  <a:gd name="T3" fmla="*/ 3803 h 3804"/>
                  <a:gd name="T4" fmla="*/ 353 w 3858"/>
                  <a:gd name="T5" fmla="*/ 3803 h 3804"/>
                  <a:gd name="T6" fmla="*/ 0 w 3858"/>
                  <a:gd name="T7" fmla="*/ 3450 h 3804"/>
                  <a:gd name="T8" fmla="*/ 0 w 3858"/>
                  <a:gd name="T9" fmla="*/ 381 h 3804"/>
                  <a:gd name="T10" fmla="*/ 353 w 3858"/>
                  <a:gd name="T11" fmla="*/ 0 h 3804"/>
                  <a:gd name="T12" fmla="*/ 3504 w 3858"/>
                  <a:gd name="T13" fmla="*/ 0 h 3804"/>
                  <a:gd name="T14" fmla="*/ 3857 w 3858"/>
                  <a:gd name="T15" fmla="*/ 381 h 3804"/>
                  <a:gd name="T16" fmla="*/ 3857 w 3858"/>
                  <a:gd name="T17" fmla="*/ 3450 h 3804"/>
                  <a:gd name="T18" fmla="*/ 3504 w 3858"/>
                  <a:gd name="T19" fmla="*/ 3803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58" h="3804">
                    <a:moveTo>
                      <a:pt x="3504" y="3803"/>
                    </a:moveTo>
                    <a:lnTo>
                      <a:pt x="3504" y="3803"/>
                    </a:lnTo>
                    <a:cubicBezTo>
                      <a:pt x="353" y="3803"/>
                      <a:pt x="353" y="3803"/>
                      <a:pt x="353" y="3803"/>
                    </a:cubicBezTo>
                    <a:cubicBezTo>
                      <a:pt x="162" y="3803"/>
                      <a:pt x="0" y="3641"/>
                      <a:pt x="0" y="3450"/>
                    </a:cubicBezTo>
                    <a:cubicBezTo>
                      <a:pt x="0" y="381"/>
                      <a:pt x="0" y="381"/>
                      <a:pt x="0" y="381"/>
                    </a:cubicBezTo>
                    <a:cubicBezTo>
                      <a:pt x="0" y="164"/>
                      <a:pt x="162" y="0"/>
                      <a:pt x="353" y="0"/>
                    </a:cubicBezTo>
                    <a:cubicBezTo>
                      <a:pt x="3504" y="0"/>
                      <a:pt x="3504" y="0"/>
                      <a:pt x="3504" y="0"/>
                    </a:cubicBezTo>
                    <a:cubicBezTo>
                      <a:pt x="3694" y="0"/>
                      <a:pt x="3857" y="164"/>
                      <a:pt x="3857" y="381"/>
                    </a:cubicBezTo>
                    <a:cubicBezTo>
                      <a:pt x="3857" y="3450"/>
                      <a:pt x="3857" y="3450"/>
                      <a:pt x="3857" y="3450"/>
                    </a:cubicBezTo>
                    <a:cubicBezTo>
                      <a:pt x="3857" y="3641"/>
                      <a:pt x="3694" y="3803"/>
                      <a:pt x="3504" y="3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Freeform 5">
                <a:extLst>
                  <a:ext uri="{FF2B5EF4-FFF2-40B4-BE49-F238E27FC236}">
                    <a16:creationId xmlns:a16="http://schemas.microsoft.com/office/drawing/2014/main" id="{28106326-83D2-4A52-81B9-EC37CC6C3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260350"/>
                <a:ext cx="1036638" cy="1027113"/>
              </a:xfrm>
              <a:custGeom>
                <a:avLst/>
                <a:gdLst>
                  <a:gd name="T0" fmla="*/ 1441 w 2881"/>
                  <a:gd name="T1" fmla="*/ 0 h 2853"/>
                  <a:gd name="T2" fmla="*/ 1441 w 2881"/>
                  <a:gd name="T3" fmla="*/ 0 h 2853"/>
                  <a:gd name="T4" fmla="*/ 0 w 2881"/>
                  <a:gd name="T5" fmla="*/ 1413 h 2853"/>
                  <a:gd name="T6" fmla="*/ 1441 w 2881"/>
                  <a:gd name="T7" fmla="*/ 2852 h 2853"/>
                  <a:gd name="T8" fmla="*/ 2880 w 2881"/>
                  <a:gd name="T9" fmla="*/ 1413 h 2853"/>
                  <a:gd name="T10" fmla="*/ 1441 w 2881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3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5"/>
                      <a:pt x="0" y="1413"/>
                    </a:cubicBezTo>
                    <a:cubicBezTo>
                      <a:pt x="0" y="2201"/>
                      <a:pt x="652" y="2852"/>
                      <a:pt x="1441" y="2852"/>
                    </a:cubicBezTo>
                    <a:cubicBezTo>
                      <a:pt x="2228" y="2852"/>
                      <a:pt x="2880" y="2201"/>
                      <a:pt x="2880" y="1413"/>
                    </a:cubicBezTo>
                    <a:cubicBezTo>
                      <a:pt x="2880" y="625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Freeform 6">
                <a:extLst>
                  <a:ext uri="{FF2B5EF4-FFF2-40B4-BE49-F238E27FC236}">
                    <a16:creationId xmlns:a16="http://schemas.microsoft.com/office/drawing/2014/main" id="{E13098A0-F11F-40B8-94A3-D65F543A8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Line 7">
                <a:extLst>
                  <a:ext uri="{FF2B5EF4-FFF2-40B4-BE49-F238E27FC236}">
                    <a16:creationId xmlns:a16="http://schemas.microsoft.com/office/drawing/2014/main" id="{86A0BB51-BA98-4127-AC5F-DA22823BB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8">
                <a:extLst>
                  <a:ext uri="{FF2B5EF4-FFF2-40B4-BE49-F238E27FC236}">
                    <a16:creationId xmlns:a16="http://schemas.microsoft.com/office/drawing/2014/main" id="{A772264E-1418-4C7F-8682-C2C5D1B46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779463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9">
                <a:extLst>
                  <a:ext uri="{FF2B5EF4-FFF2-40B4-BE49-F238E27FC236}">
                    <a16:creationId xmlns:a16="http://schemas.microsoft.com/office/drawing/2014/main" id="{8B90E05D-0A66-4E10-9F26-B08D0EB0F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260350"/>
                <a:ext cx="1027112" cy="1027113"/>
              </a:xfrm>
              <a:custGeom>
                <a:avLst/>
                <a:gdLst>
                  <a:gd name="T0" fmla="*/ 1413 w 2853"/>
                  <a:gd name="T1" fmla="*/ 0 h 2853"/>
                  <a:gd name="T2" fmla="*/ 1413 w 2853"/>
                  <a:gd name="T3" fmla="*/ 0 h 2853"/>
                  <a:gd name="T4" fmla="*/ 0 w 2853"/>
                  <a:gd name="T5" fmla="*/ 1413 h 2853"/>
                  <a:gd name="T6" fmla="*/ 1413 w 2853"/>
                  <a:gd name="T7" fmla="*/ 2852 h 2853"/>
                  <a:gd name="T8" fmla="*/ 2852 w 2853"/>
                  <a:gd name="T9" fmla="*/ 1413 h 2853"/>
                  <a:gd name="T10" fmla="*/ 1413 w 2853"/>
                  <a:gd name="T11" fmla="*/ 0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3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5"/>
                      <a:pt x="0" y="1413"/>
                    </a:cubicBezTo>
                    <a:cubicBezTo>
                      <a:pt x="0" y="2201"/>
                      <a:pt x="625" y="2852"/>
                      <a:pt x="1413" y="2852"/>
                    </a:cubicBezTo>
                    <a:cubicBezTo>
                      <a:pt x="2228" y="2852"/>
                      <a:pt x="2852" y="2201"/>
                      <a:pt x="2852" y="1413"/>
                    </a:cubicBezTo>
                    <a:cubicBezTo>
                      <a:pt x="2852" y="625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Freeform 10">
                <a:extLst>
                  <a:ext uri="{FF2B5EF4-FFF2-40B4-BE49-F238E27FC236}">
                    <a16:creationId xmlns:a16="http://schemas.microsoft.com/office/drawing/2014/main" id="{1E7D5924-B0EA-452D-BD13-58B813684F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485775"/>
                <a:ext cx="596900" cy="587375"/>
              </a:xfrm>
              <a:custGeom>
                <a:avLst/>
                <a:gdLst>
                  <a:gd name="T0" fmla="*/ 1657 w 1658"/>
                  <a:gd name="T1" fmla="*/ 0 h 1631"/>
                  <a:gd name="T2" fmla="*/ 1657 w 1658"/>
                  <a:gd name="T3" fmla="*/ 1630 h 1631"/>
                  <a:gd name="T4" fmla="*/ 0 w 1658"/>
                  <a:gd name="T5" fmla="*/ 1413 h 1631"/>
                  <a:gd name="T6" fmla="*/ 0 w 1658"/>
                  <a:gd name="T7" fmla="*/ 218 h 1631"/>
                  <a:gd name="T8" fmla="*/ 1657 w 1658"/>
                  <a:gd name="T9" fmla="*/ 0 h 1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1">
                    <a:moveTo>
                      <a:pt x="1657" y="0"/>
                    </a:moveTo>
                    <a:lnTo>
                      <a:pt x="1657" y="1630"/>
                    </a:lnTo>
                    <a:lnTo>
                      <a:pt x="0" y="1413"/>
                    </a:lnTo>
                    <a:lnTo>
                      <a:pt x="0" y="218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11">
                <a:extLst>
                  <a:ext uri="{FF2B5EF4-FFF2-40B4-BE49-F238E27FC236}">
                    <a16:creationId xmlns:a16="http://schemas.microsoft.com/office/drawing/2014/main" id="{3829BDF2-0774-4963-8FBE-A0588A8AC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531813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12">
                <a:extLst>
                  <a:ext uri="{FF2B5EF4-FFF2-40B4-BE49-F238E27FC236}">
                    <a16:creationId xmlns:a16="http://schemas.microsoft.com/office/drawing/2014/main" id="{0FB7E2F8-A57B-4FB5-A29C-63ABD48F9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779463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3">
                <a:extLst>
                  <a:ext uri="{FF2B5EF4-FFF2-40B4-BE49-F238E27FC236}">
                    <a16:creationId xmlns:a16="http://schemas.microsoft.com/office/drawing/2014/main" id="{4700779C-1869-404F-AEBD-58615E018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0" y="1863725"/>
                <a:ext cx="1036638" cy="1027113"/>
              </a:xfrm>
              <a:custGeom>
                <a:avLst/>
                <a:gdLst>
                  <a:gd name="T0" fmla="*/ 1441 w 2881"/>
                  <a:gd name="T1" fmla="*/ 0 h 2854"/>
                  <a:gd name="T2" fmla="*/ 1441 w 2881"/>
                  <a:gd name="T3" fmla="*/ 0 h 2854"/>
                  <a:gd name="T4" fmla="*/ 0 w 2881"/>
                  <a:gd name="T5" fmla="*/ 1413 h 2854"/>
                  <a:gd name="T6" fmla="*/ 1441 w 2881"/>
                  <a:gd name="T7" fmla="*/ 2853 h 2854"/>
                  <a:gd name="T8" fmla="*/ 2880 w 2881"/>
                  <a:gd name="T9" fmla="*/ 1413 h 2854"/>
                  <a:gd name="T10" fmla="*/ 1441 w 2881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1" h="2854">
                    <a:moveTo>
                      <a:pt x="1441" y="0"/>
                    </a:moveTo>
                    <a:lnTo>
                      <a:pt x="1441" y="0"/>
                    </a:lnTo>
                    <a:cubicBezTo>
                      <a:pt x="652" y="0"/>
                      <a:pt x="0" y="626"/>
                      <a:pt x="0" y="1413"/>
                    </a:cubicBezTo>
                    <a:cubicBezTo>
                      <a:pt x="0" y="2228"/>
                      <a:pt x="652" y="2853"/>
                      <a:pt x="1441" y="2853"/>
                    </a:cubicBezTo>
                    <a:cubicBezTo>
                      <a:pt x="2228" y="2853"/>
                      <a:pt x="2880" y="2228"/>
                      <a:pt x="2880" y="1413"/>
                    </a:cubicBezTo>
                    <a:cubicBezTo>
                      <a:pt x="2880" y="626"/>
                      <a:pt x="2228" y="0"/>
                      <a:pt x="1441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Freeform 14">
                <a:extLst>
                  <a:ext uri="{FF2B5EF4-FFF2-40B4-BE49-F238E27FC236}">
                    <a16:creationId xmlns:a16="http://schemas.microsoft.com/office/drawing/2014/main" id="{2ACF5186-DB33-4F2D-B21F-B18609715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5913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Line 15">
                <a:extLst>
                  <a:ext uri="{FF2B5EF4-FFF2-40B4-BE49-F238E27FC236}">
                    <a16:creationId xmlns:a16="http://schemas.microsoft.com/office/drawing/2014/main" id="{E8AD07AF-88C1-4415-83C3-6252902BE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89913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16">
                <a:extLst>
                  <a:ext uri="{FF2B5EF4-FFF2-40B4-BE49-F238E27FC236}">
                    <a16:creationId xmlns:a16="http://schemas.microsoft.com/office/drawing/2014/main" id="{1182DFDA-976D-4BD4-8244-39D657319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5913" y="2382838"/>
                <a:ext cx="587375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7">
                <a:extLst>
                  <a:ext uri="{FF2B5EF4-FFF2-40B4-BE49-F238E27FC236}">
                    <a16:creationId xmlns:a16="http://schemas.microsoft.com/office/drawing/2014/main" id="{DA11E8E7-74EC-4C6D-A27A-7AB2386C3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113" y="1863725"/>
                <a:ext cx="1027112" cy="1027113"/>
              </a:xfrm>
              <a:custGeom>
                <a:avLst/>
                <a:gdLst>
                  <a:gd name="T0" fmla="*/ 1413 w 2853"/>
                  <a:gd name="T1" fmla="*/ 0 h 2854"/>
                  <a:gd name="T2" fmla="*/ 1413 w 2853"/>
                  <a:gd name="T3" fmla="*/ 0 h 2854"/>
                  <a:gd name="T4" fmla="*/ 0 w 2853"/>
                  <a:gd name="T5" fmla="*/ 1413 h 2854"/>
                  <a:gd name="T6" fmla="*/ 1413 w 2853"/>
                  <a:gd name="T7" fmla="*/ 2853 h 2854"/>
                  <a:gd name="T8" fmla="*/ 2852 w 2853"/>
                  <a:gd name="T9" fmla="*/ 1413 h 2854"/>
                  <a:gd name="T10" fmla="*/ 1413 w 2853"/>
                  <a:gd name="T11" fmla="*/ 0 h 2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3" h="2854"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625" y="0"/>
                      <a:pt x="0" y="626"/>
                      <a:pt x="0" y="1413"/>
                    </a:cubicBezTo>
                    <a:cubicBezTo>
                      <a:pt x="0" y="2228"/>
                      <a:pt x="625" y="2853"/>
                      <a:pt x="1413" y="2853"/>
                    </a:cubicBezTo>
                    <a:cubicBezTo>
                      <a:pt x="2228" y="2853"/>
                      <a:pt x="2852" y="2228"/>
                      <a:pt x="2852" y="1413"/>
                    </a:cubicBezTo>
                    <a:cubicBezTo>
                      <a:pt x="2852" y="626"/>
                      <a:pt x="2228" y="0"/>
                      <a:pt x="1413" y="0"/>
                    </a:cubicBezTo>
                  </a:path>
                </a:pathLst>
              </a:custGeom>
              <a:noFill/>
              <a:ln w="3175" cap="rnd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Freeform 18">
                <a:extLst>
                  <a:ext uri="{FF2B5EF4-FFF2-40B4-BE49-F238E27FC236}">
                    <a16:creationId xmlns:a16="http://schemas.microsoft.com/office/drawing/2014/main" id="{44DE3B15-FBF8-4E50-8CEE-BFF2E6CE5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3488" y="2089150"/>
                <a:ext cx="596900" cy="587375"/>
              </a:xfrm>
              <a:custGeom>
                <a:avLst/>
                <a:gdLst>
                  <a:gd name="T0" fmla="*/ 1657 w 1658"/>
                  <a:gd name="T1" fmla="*/ 0 h 1630"/>
                  <a:gd name="T2" fmla="*/ 1657 w 1658"/>
                  <a:gd name="T3" fmla="*/ 1629 h 1630"/>
                  <a:gd name="T4" fmla="*/ 0 w 1658"/>
                  <a:gd name="T5" fmla="*/ 1412 h 1630"/>
                  <a:gd name="T6" fmla="*/ 0 w 1658"/>
                  <a:gd name="T7" fmla="*/ 216 h 1630"/>
                  <a:gd name="T8" fmla="*/ 1657 w 1658"/>
                  <a:gd name="T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8" h="1630">
                    <a:moveTo>
                      <a:pt x="1657" y="0"/>
                    </a:moveTo>
                    <a:lnTo>
                      <a:pt x="1657" y="1629"/>
                    </a:lnTo>
                    <a:lnTo>
                      <a:pt x="0" y="1412"/>
                    </a:lnTo>
                    <a:lnTo>
                      <a:pt x="0" y="216"/>
                    </a:lnTo>
                    <a:lnTo>
                      <a:pt x="1657" y="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Line 19">
                <a:extLst>
                  <a:ext uri="{FF2B5EF4-FFF2-40B4-BE49-F238E27FC236}">
                    <a16:creationId xmlns:a16="http://schemas.microsoft.com/office/drawing/2014/main" id="{93AF30E5-51C8-477D-AF80-7CEC24544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67488" y="2136775"/>
                <a:ext cx="1587" cy="49212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0">
                <a:extLst>
                  <a:ext uri="{FF2B5EF4-FFF2-40B4-BE49-F238E27FC236}">
                    <a16:creationId xmlns:a16="http://schemas.microsoft.com/office/drawing/2014/main" id="{86CFD142-0712-433B-8F66-459B90810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3488" y="2382838"/>
                <a:ext cx="596900" cy="1587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E8F519A-FCF8-4A1C-8367-164680CA266A}"/>
                </a:ext>
              </a:extLst>
            </p:cNvPr>
            <p:cNvGrpSpPr/>
            <p:nvPr/>
          </p:nvGrpSpPr>
          <p:grpSpPr>
            <a:xfrm>
              <a:off x="9545771" y="4415647"/>
              <a:ext cx="365760" cy="365760"/>
              <a:chOff x="798513" y="74613"/>
              <a:chExt cx="3116262" cy="3222625"/>
            </a:xfrm>
          </p:grpSpPr>
          <p:sp>
            <p:nvSpPr>
              <p:cNvPr id="294" name="Freeform 23">
                <a:extLst>
                  <a:ext uri="{FF2B5EF4-FFF2-40B4-BE49-F238E27FC236}">
                    <a16:creationId xmlns:a16="http://schemas.microsoft.com/office/drawing/2014/main" id="{D75508CF-E135-4B13-9C78-B1BB5E083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738" y="1944688"/>
                <a:ext cx="279400" cy="268287"/>
              </a:xfrm>
              <a:custGeom>
                <a:avLst/>
                <a:gdLst>
                  <a:gd name="T0" fmla="*/ 400 w 774"/>
                  <a:gd name="T1" fmla="*/ 746 h 747"/>
                  <a:gd name="T2" fmla="*/ 400 w 774"/>
                  <a:gd name="T3" fmla="*/ 746 h 747"/>
                  <a:gd name="T4" fmla="*/ 400 w 774"/>
                  <a:gd name="T5" fmla="*/ 746 h 747"/>
                  <a:gd name="T6" fmla="*/ 0 w 774"/>
                  <a:gd name="T7" fmla="*/ 373 h 747"/>
                  <a:gd name="T8" fmla="*/ 0 w 774"/>
                  <a:gd name="T9" fmla="*/ 373 h 747"/>
                  <a:gd name="T10" fmla="*/ 400 w 774"/>
                  <a:gd name="T11" fmla="*/ 0 h 747"/>
                  <a:gd name="T12" fmla="*/ 400 w 774"/>
                  <a:gd name="T13" fmla="*/ 0 h 747"/>
                  <a:gd name="T14" fmla="*/ 773 w 774"/>
                  <a:gd name="T15" fmla="*/ 373 h 747"/>
                  <a:gd name="T16" fmla="*/ 773 w 774"/>
                  <a:gd name="T17" fmla="*/ 373 h 747"/>
                  <a:gd name="T18" fmla="*/ 400 w 774"/>
                  <a:gd name="T19" fmla="*/ 746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747">
                    <a:moveTo>
                      <a:pt x="400" y="746"/>
                    </a:moveTo>
                    <a:lnTo>
                      <a:pt x="400" y="746"/>
                    </a:lnTo>
                    <a:lnTo>
                      <a:pt x="400" y="746"/>
                    </a:lnTo>
                    <a:cubicBezTo>
                      <a:pt x="187" y="746"/>
                      <a:pt x="0" y="586"/>
                      <a:pt x="0" y="373"/>
                    </a:cubicBezTo>
                    <a:lnTo>
                      <a:pt x="0" y="373"/>
                    </a:lnTo>
                    <a:cubicBezTo>
                      <a:pt x="0" y="160"/>
                      <a:pt x="187" y="0"/>
                      <a:pt x="400" y="0"/>
                    </a:cubicBezTo>
                    <a:lnTo>
                      <a:pt x="400" y="0"/>
                    </a:lnTo>
                    <a:cubicBezTo>
                      <a:pt x="613" y="0"/>
                      <a:pt x="773" y="160"/>
                      <a:pt x="773" y="373"/>
                    </a:cubicBezTo>
                    <a:lnTo>
                      <a:pt x="773" y="373"/>
                    </a:lnTo>
                    <a:cubicBezTo>
                      <a:pt x="773" y="586"/>
                      <a:pt x="613" y="746"/>
                      <a:pt x="400" y="74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5" name="Line 24">
                <a:extLst>
                  <a:ext uri="{FF2B5EF4-FFF2-40B4-BE49-F238E27FC236}">
                    <a16:creationId xmlns:a16="http://schemas.microsoft.com/office/drawing/2014/main" id="{20899864-C658-41B9-A690-9AA35590E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2200" y="1617663"/>
                <a:ext cx="1588" cy="309562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5">
                <a:extLst>
                  <a:ext uri="{FF2B5EF4-FFF2-40B4-BE49-F238E27FC236}">
                    <a16:creationId xmlns:a16="http://schemas.microsoft.com/office/drawing/2014/main" id="{161867A6-6E07-4896-906D-2077BF46CD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800" y="74613"/>
                <a:ext cx="1563688" cy="1563687"/>
              </a:xfrm>
              <a:custGeom>
                <a:avLst/>
                <a:gdLst>
                  <a:gd name="T0" fmla="*/ 2186 w 4345"/>
                  <a:gd name="T1" fmla="*/ 0 h 4345"/>
                  <a:gd name="T2" fmla="*/ 2186 w 4345"/>
                  <a:gd name="T3" fmla="*/ 0 h 4345"/>
                  <a:gd name="T4" fmla="*/ 0 w 4345"/>
                  <a:gd name="T5" fmla="*/ 2185 h 4345"/>
                  <a:gd name="T6" fmla="*/ 2186 w 4345"/>
                  <a:gd name="T7" fmla="*/ 4344 h 4345"/>
                  <a:gd name="T8" fmla="*/ 4344 w 4345"/>
                  <a:gd name="T9" fmla="*/ 2185 h 4345"/>
                  <a:gd name="T10" fmla="*/ 2186 w 4345"/>
                  <a:gd name="T11" fmla="*/ 0 h 4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45" h="4345">
                    <a:moveTo>
                      <a:pt x="2186" y="0"/>
                    </a:moveTo>
                    <a:lnTo>
                      <a:pt x="2186" y="0"/>
                    </a:lnTo>
                    <a:cubicBezTo>
                      <a:pt x="987" y="0"/>
                      <a:pt x="0" y="987"/>
                      <a:pt x="0" y="2185"/>
                    </a:cubicBezTo>
                    <a:cubicBezTo>
                      <a:pt x="0" y="3358"/>
                      <a:pt x="987" y="4344"/>
                      <a:pt x="2186" y="4344"/>
                    </a:cubicBezTo>
                    <a:cubicBezTo>
                      <a:pt x="3358" y="4344"/>
                      <a:pt x="4344" y="3358"/>
                      <a:pt x="4344" y="2185"/>
                    </a:cubicBezTo>
                    <a:cubicBezTo>
                      <a:pt x="4344" y="987"/>
                      <a:pt x="3358" y="0"/>
                      <a:pt x="2186" y="0"/>
                    </a:cubicBezTo>
                  </a:path>
                </a:pathLst>
              </a:custGeom>
              <a:noFill/>
              <a:ln w="3175" cap="flat">
                <a:solidFill>
                  <a:srgbClr val="231F2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Freeform 26">
                <a:extLst>
                  <a:ext uri="{FF2B5EF4-FFF2-40B4-BE49-F238E27FC236}">
                    <a16:creationId xmlns:a16="http://schemas.microsoft.com/office/drawing/2014/main" id="{C8E1EA87-799B-445B-B9C8-A4067DE70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825" y="419100"/>
                <a:ext cx="892175" cy="892175"/>
              </a:xfrm>
              <a:custGeom>
                <a:avLst/>
                <a:gdLst>
                  <a:gd name="T0" fmla="*/ 2478 w 2479"/>
                  <a:gd name="T1" fmla="*/ 0 h 2480"/>
                  <a:gd name="T2" fmla="*/ 2478 w 2479"/>
                  <a:gd name="T3" fmla="*/ 2479 h 2480"/>
                  <a:gd name="T4" fmla="*/ 0 w 2479"/>
                  <a:gd name="T5" fmla="*/ 2132 h 2480"/>
                  <a:gd name="T6" fmla="*/ 0 w 2479"/>
                  <a:gd name="T7" fmla="*/ 347 h 2480"/>
                  <a:gd name="T8" fmla="*/ 2478 w 2479"/>
                  <a:gd name="T9" fmla="*/ 0 h 2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9" h="2480">
                    <a:moveTo>
                      <a:pt x="2478" y="0"/>
                    </a:moveTo>
                    <a:lnTo>
                      <a:pt x="2478" y="2479"/>
                    </a:lnTo>
                    <a:lnTo>
                      <a:pt x="0" y="2132"/>
                    </a:lnTo>
                    <a:lnTo>
                      <a:pt x="0" y="347"/>
                    </a:lnTo>
                    <a:lnTo>
                      <a:pt x="2478" y="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bevel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Line 27">
                <a:extLst>
                  <a:ext uri="{FF2B5EF4-FFF2-40B4-BE49-F238E27FC236}">
                    <a16:creationId xmlns:a16="http://schemas.microsoft.com/office/drawing/2014/main" id="{65C0442F-FF03-41D6-998E-1DD42E6CAD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74888" y="493713"/>
                <a:ext cx="1587" cy="74295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8">
                <a:extLst>
                  <a:ext uri="{FF2B5EF4-FFF2-40B4-BE49-F238E27FC236}">
                    <a16:creationId xmlns:a16="http://schemas.microsoft.com/office/drawing/2014/main" id="{A79B774D-F8A0-489B-9AC3-9BBFFC47C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1825" y="860425"/>
                <a:ext cx="892175" cy="1588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9">
                <a:extLst>
                  <a:ext uri="{FF2B5EF4-FFF2-40B4-BE49-F238E27FC236}">
                    <a16:creationId xmlns:a16="http://schemas.microsoft.com/office/drawing/2014/main" id="{41A3FD1F-C2BA-4F33-A755-DD6E236C5B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2675" y="2212975"/>
                <a:ext cx="1588" cy="355600"/>
              </a:xfrm>
              <a:prstGeom prst="line">
                <a:avLst/>
              </a:pr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">
                <a:extLst>
                  <a:ext uri="{FF2B5EF4-FFF2-40B4-BE49-F238E27FC236}">
                    <a16:creationId xmlns:a16="http://schemas.microsoft.com/office/drawing/2014/main" id="{8E11A9FA-4C8A-48FC-9171-131C4CB6C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525" y="2098675"/>
                <a:ext cx="1084263" cy="450850"/>
              </a:xfrm>
              <a:custGeom>
                <a:avLst/>
                <a:gdLst>
                  <a:gd name="T0" fmla="*/ 3012 w 3013"/>
                  <a:gd name="T1" fmla="*/ 0 h 1254"/>
                  <a:gd name="T2" fmla="*/ 3012 w 3013"/>
                  <a:gd name="T3" fmla="*/ 0 h 1254"/>
                  <a:gd name="T4" fmla="*/ 400 w 3013"/>
                  <a:gd name="T5" fmla="*/ 0 h 1254"/>
                  <a:gd name="T6" fmla="*/ 0 w 3013"/>
                  <a:gd name="T7" fmla="*/ 400 h 1254"/>
                  <a:gd name="T8" fmla="*/ 0 w 3013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3" h="1254">
                    <a:moveTo>
                      <a:pt x="3012" y="0"/>
                    </a:moveTo>
                    <a:lnTo>
                      <a:pt x="3012" y="0"/>
                    </a:lnTo>
                    <a:cubicBezTo>
                      <a:pt x="400" y="0"/>
                      <a:pt x="400" y="0"/>
                      <a:pt x="400" y="0"/>
                    </a:cubicBezTo>
                    <a:cubicBezTo>
                      <a:pt x="187" y="0"/>
                      <a:pt x="0" y="160"/>
                      <a:pt x="0" y="400"/>
                    </a:cubicBezTo>
                    <a:cubicBezTo>
                      <a:pt x="0" y="1253"/>
                      <a:pt x="0" y="1253"/>
                      <a:pt x="0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1">
                <a:extLst>
                  <a:ext uri="{FF2B5EF4-FFF2-40B4-BE49-F238E27FC236}">
                    <a16:creationId xmlns:a16="http://schemas.microsoft.com/office/drawing/2014/main" id="{8F7C1C01-CA47-478C-B63E-1B498FB3B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2098675"/>
                <a:ext cx="1074738" cy="450850"/>
              </a:xfrm>
              <a:custGeom>
                <a:avLst/>
                <a:gdLst>
                  <a:gd name="T0" fmla="*/ 0 w 2986"/>
                  <a:gd name="T1" fmla="*/ 0 h 1254"/>
                  <a:gd name="T2" fmla="*/ 0 w 2986"/>
                  <a:gd name="T3" fmla="*/ 0 h 1254"/>
                  <a:gd name="T4" fmla="*/ 2585 w 2986"/>
                  <a:gd name="T5" fmla="*/ 0 h 1254"/>
                  <a:gd name="T6" fmla="*/ 2985 w 2986"/>
                  <a:gd name="T7" fmla="*/ 400 h 1254"/>
                  <a:gd name="T8" fmla="*/ 2985 w 2986"/>
                  <a:gd name="T9" fmla="*/ 1253 h 1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6" h="1254">
                    <a:moveTo>
                      <a:pt x="0" y="0"/>
                    </a:moveTo>
                    <a:lnTo>
                      <a:pt x="0" y="0"/>
                    </a:lnTo>
                    <a:cubicBezTo>
                      <a:pt x="2585" y="0"/>
                      <a:pt x="2585" y="0"/>
                      <a:pt x="2585" y="0"/>
                    </a:cubicBezTo>
                    <a:cubicBezTo>
                      <a:pt x="2798" y="0"/>
                      <a:pt x="2985" y="160"/>
                      <a:pt x="2985" y="400"/>
                    </a:cubicBezTo>
                    <a:cubicBezTo>
                      <a:pt x="2985" y="1253"/>
                      <a:pt x="2985" y="1253"/>
                      <a:pt x="2985" y="125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2">
                <a:extLst>
                  <a:ext uri="{FF2B5EF4-FFF2-40B4-BE49-F238E27FC236}">
                    <a16:creationId xmlns:a16="http://schemas.microsoft.com/office/drawing/2014/main" id="{5AAA1003-87B6-4060-8D84-0E01BAA4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075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39" y="1012"/>
                      <a:pt x="0" y="772"/>
                      <a:pt x="0" y="506"/>
                    </a:cubicBezTo>
                    <a:cubicBezTo>
                      <a:pt x="0" y="213"/>
                      <a:pt x="239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Freeform 33">
                <a:extLst>
                  <a:ext uri="{FF2B5EF4-FFF2-40B4-BE49-F238E27FC236}">
                    <a16:creationId xmlns:a16="http://schemas.microsoft.com/office/drawing/2014/main" id="{90006488-3E86-493F-A33D-1853579C7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513" y="2913063"/>
                <a:ext cx="747712" cy="384175"/>
              </a:xfrm>
              <a:custGeom>
                <a:avLst/>
                <a:gdLst>
                  <a:gd name="T0" fmla="*/ 2025 w 2079"/>
                  <a:gd name="T1" fmla="*/ 533 h 1067"/>
                  <a:gd name="T2" fmla="*/ 2025 w 2079"/>
                  <a:gd name="T3" fmla="*/ 533 h 1067"/>
                  <a:gd name="T4" fmla="*/ 1892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4 w 2079"/>
                  <a:gd name="T11" fmla="*/ 533 h 1067"/>
                  <a:gd name="T12" fmla="*/ 1040 w 2079"/>
                  <a:gd name="T13" fmla="*/ 0 h 1067"/>
                  <a:gd name="T14" fmla="*/ 2025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25" y="533"/>
                    </a:moveTo>
                    <a:lnTo>
                      <a:pt x="2025" y="533"/>
                    </a:lnTo>
                    <a:cubicBezTo>
                      <a:pt x="2078" y="639"/>
                      <a:pt x="2025" y="773"/>
                      <a:pt x="1892" y="853"/>
                    </a:cubicBezTo>
                    <a:cubicBezTo>
                      <a:pt x="1653" y="987"/>
                      <a:pt x="1359" y="1066"/>
                      <a:pt x="1040" y="1066"/>
                    </a:cubicBezTo>
                    <a:cubicBezTo>
                      <a:pt x="720" y="1066"/>
                      <a:pt x="426" y="987"/>
                      <a:pt x="187" y="853"/>
                    </a:cubicBezTo>
                    <a:cubicBezTo>
                      <a:pt x="54" y="773"/>
                      <a:pt x="0" y="639"/>
                      <a:pt x="54" y="533"/>
                    </a:cubicBezTo>
                    <a:cubicBezTo>
                      <a:pt x="187" y="213"/>
                      <a:pt x="559" y="0"/>
                      <a:pt x="1040" y="0"/>
                    </a:cubicBezTo>
                    <a:cubicBezTo>
                      <a:pt x="1492" y="0"/>
                      <a:pt x="1892" y="213"/>
                      <a:pt x="2025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Freeform 34">
                <a:extLst>
                  <a:ext uri="{FF2B5EF4-FFF2-40B4-BE49-F238E27FC236}">
                    <a16:creationId xmlns:a16="http://schemas.microsoft.com/office/drawing/2014/main" id="{17E35F6D-AB48-4492-9B01-E29BAD215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113" y="2549525"/>
                <a:ext cx="365125" cy="365125"/>
              </a:xfrm>
              <a:custGeom>
                <a:avLst/>
                <a:gdLst>
                  <a:gd name="T0" fmla="*/ 1012 w 1013"/>
                  <a:gd name="T1" fmla="*/ 506 h 1013"/>
                  <a:gd name="T2" fmla="*/ 1012 w 1013"/>
                  <a:gd name="T3" fmla="*/ 506 h 1013"/>
                  <a:gd name="T4" fmla="*/ 506 w 1013"/>
                  <a:gd name="T5" fmla="*/ 1012 h 1013"/>
                  <a:gd name="T6" fmla="*/ 0 w 1013"/>
                  <a:gd name="T7" fmla="*/ 506 h 1013"/>
                  <a:gd name="T8" fmla="*/ 506 w 1013"/>
                  <a:gd name="T9" fmla="*/ 0 h 1013"/>
                  <a:gd name="T10" fmla="*/ 1012 w 1013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3" h="1013">
                    <a:moveTo>
                      <a:pt x="1012" y="506"/>
                    </a:moveTo>
                    <a:lnTo>
                      <a:pt x="1012" y="506"/>
                    </a:lnTo>
                    <a:cubicBezTo>
                      <a:pt x="1012" y="772"/>
                      <a:pt x="799" y="1012"/>
                      <a:pt x="506" y="1012"/>
                    </a:cubicBezTo>
                    <a:cubicBezTo>
                      <a:pt x="240" y="1012"/>
                      <a:pt x="0" y="772"/>
                      <a:pt x="0" y="506"/>
                    </a:cubicBezTo>
                    <a:cubicBezTo>
                      <a:pt x="0" y="213"/>
                      <a:pt x="240" y="0"/>
                      <a:pt x="506" y="0"/>
                    </a:cubicBezTo>
                    <a:cubicBezTo>
                      <a:pt x="799" y="0"/>
                      <a:pt x="1012" y="213"/>
                      <a:pt x="1012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Freeform 35">
                <a:extLst>
                  <a:ext uri="{FF2B5EF4-FFF2-40B4-BE49-F238E27FC236}">
                    <a16:creationId xmlns:a16="http://schemas.microsoft.com/office/drawing/2014/main" id="{0CB81F98-CC21-4E71-AAA7-1BD6605FF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025" y="2913063"/>
                <a:ext cx="758825" cy="384175"/>
              </a:xfrm>
              <a:custGeom>
                <a:avLst/>
                <a:gdLst>
                  <a:gd name="T0" fmla="*/ 2052 w 2106"/>
                  <a:gd name="T1" fmla="*/ 533 h 1067"/>
                  <a:gd name="T2" fmla="*/ 2052 w 2106"/>
                  <a:gd name="T3" fmla="*/ 533 h 1067"/>
                  <a:gd name="T4" fmla="*/ 1919 w 2106"/>
                  <a:gd name="T5" fmla="*/ 853 h 1067"/>
                  <a:gd name="T6" fmla="*/ 1066 w 2106"/>
                  <a:gd name="T7" fmla="*/ 1066 h 1067"/>
                  <a:gd name="T8" fmla="*/ 213 w 2106"/>
                  <a:gd name="T9" fmla="*/ 853 h 1067"/>
                  <a:gd name="T10" fmla="*/ 53 w 2106"/>
                  <a:gd name="T11" fmla="*/ 533 h 1067"/>
                  <a:gd name="T12" fmla="*/ 1066 w 2106"/>
                  <a:gd name="T13" fmla="*/ 0 h 1067"/>
                  <a:gd name="T14" fmla="*/ 2052 w 2106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06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105" y="639"/>
                      <a:pt x="2052" y="773"/>
                      <a:pt x="1919" y="853"/>
                    </a:cubicBezTo>
                    <a:cubicBezTo>
                      <a:pt x="1678" y="987"/>
                      <a:pt x="1386" y="1066"/>
                      <a:pt x="1066" y="1066"/>
                    </a:cubicBezTo>
                    <a:cubicBezTo>
                      <a:pt x="720" y="1066"/>
                      <a:pt x="426" y="987"/>
                      <a:pt x="213" y="853"/>
                    </a:cubicBezTo>
                    <a:cubicBezTo>
                      <a:pt x="80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66" y="0"/>
                    </a:cubicBezTo>
                    <a:cubicBezTo>
                      <a:pt x="1519" y="0"/>
                      <a:pt x="1919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Freeform 36">
                <a:extLst>
                  <a:ext uri="{FF2B5EF4-FFF2-40B4-BE49-F238E27FC236}">
                    <a16:creationId xmlns:a16="http://schemas.microsoft.com/office/drawing/2014/main" id="{562AC6E7-3360-4B7D-9E28-CD250B5BA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2549525"/>
                <a:ext cx="365125" cy="365125"/>
              </a:xfrm>
              <a:custGeom>
                <a:avLst/>
                <a:gdLst>
                  <a:gd name="T0" fmla="*/ 1013 w 1014"/>
                  <a:gd name="T1" fmla="*/ 506 h 1013"/>
                  <a:gd name="T2" fmla="*/ 1013 w 1014"/>
                  <a:gd name="T3" fmla="*/ 506 h 1013"/>
                  <a:gd name="T4" fmla="*/ 507 w 1014"/>
                  <a:gd name="T5" fmla="*/ 1012 h 1013"/>
                  <a:gd name="T6" fmla="*/ 0 w 1014"/>
                  <a:gd name="T7" fmla="*/ 506 h 1013"/>
                  <a:gd name="T8" fmla="*/ 507 w 1014"/>
                  <a:gd name="T9" fmla="*/ 0 h 1013"/>
                  <a:gd name="T10" fmla="*/ 1013 w 1014"/>
                  <a:gd name="T11" fmla="*/ 506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4" h="1013">
                    <a:moveTo>
                      <a:pt x="1013" y="506"/>
                    </a:moveTo>
                    <a:lnTo>
                      <a:pt x="1013" y="506"/>
                    </a:lnTo>
                    <a:cubicBezTo>
                      <a:pt x="1013" y="772"/>
                      <a:pt x="773" y="1012"/>
                      <a:pt x="507" y="1012"/>
                    </a:cubicBezTo>
                    <a:cubicBezTo>
                      <a:pt x="214" y="1012"/>
                      <a:pt x="0" y="772"/>
                      <a:pt x="0" y="506"/>
                    </a:cubicBezTo>
                    <a:cubicBezTo>
                      <a:pt x="0" y="213"/>
                      <a:pt x="214" y="0"/>
                      <a:pt x="507" y="0"/>
                    </a:cubicBezTo>
                    <a:cubicBezTo>
                      <a:pt x="773" y="0"/>
                      <a:pt x="1013" y="213"/>
                      <a:pt x="1013" y="50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Freeform 37">
                <a:extLst>
                  <a:ext uri="{FF2B5EF4-FFF2-40B4-BE49-F238E27FC236}">
                    <a16:creationId xmlns:a16="http://schemas.microsoft.com/office/drawing/2014/main" id="{EB109FF7-1439-49DB-A6B8-C9B180F5D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7063" y="2913063"/>
                <a:ext cx="747712" cy="384175"/>
              </a:xfrm>
              <a:custGeom>
                <a:avLst/>
                <a:gdLst>
                  <a:gd name="T0" fmla="*/ 2052 w 2079"/>
                  <a:gd name="T1" fmla="*/ 533 h 1067"/>
                  <a:gd name="T2" fmla="*/ 2052 w 2079"/>
                  <a:gd name="T3" fmla="*/ 533 h 1067"/>
                  <a:gd name="T4" fmla="*/ 1893 w 2079"/>
                  <a:gd name="T5" fmla="*/ 853 h 1067"/>
                  <a:gd name="T6" fmla="*/ 1040 w 2079"/>
                  <a:gd name="T7" fmla="*/ 1066 h 1067"/>
                  <a:gd name="T8" fmla="*/ 187 w 2079"/>
                  <a:gd name="T9" fmla="*/ 853 h 1067"/>
                  <a:gd name="T10" fmla="*/ 53 w 2079"/>
                  <a:gd name="T11" fmla="*/ 533 h 1067"/>
                  <a:gd name="T12" fmla="*/ 1040 w 2079"/>
                  <a:gd name="T13" fmla="*/ 0 h 1067"/>
                  <a:gd name="T14" fmla="*/ 2052 w 2079"/>
                  <a:gd name="T15" fmla="*/ 533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79" h="1067">
                    <a:moveTo>
                      <a:pt x="2052" y="533"/>
                    </a:moveTo>
                    <a:lnTo>
                      <a:pt x="2052" y="533"/>
                    </a:lnTo>
                    <a:cubicBezTo>
                      <a:pt x="2078" y="639"/>
                      <a:pt x="2026" y="773"/>
                      <a:pt x="1893" y="853"/>
                    </a:cubicBezTo>
                    <a:cubicBezTo>
                      <a:pt x="1652" y="987"/>
                      <a:pt x="1360" y="1066"/>
                      <a:pt x="1040" y="1066"/>
                    </a:cubicBezTo>
                    <a:cubicBezTo>
                      <a:pt x="720" y="1066"/>
                      <a:pt x="427" y="987"/>
                      <a:pt x="187" y="853"/>
                    </a:cubicBezTo>
                    <a:cubicBezTo>
                      <a:pt x="53" y="773"/>
                      <a:pt x="0" y="639"/>
                      <a:pt x="53" y="533"/>
                    </a:cubicBezTo>
                    <a:cubicBezTo>
                      <a:pt x="187" y="213"/>
                      <a:pt x="586" y="0"/>
                      <a:pt x="1040" y="0"/>
                    </a:cubicBezTo>
                    <a:cubicBezTo>
                      <a:pt x="1519" y="0"/>
                      <a:pt x="1893" y="213"/>
                      <a:pt x="2052" y="533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2372A12E-CF99-4226-B652-2B64DCD6C8AB}"/>
                </a:ext>
              </a:extLst>
            </p:cNvPr>
            <p:cNvGrpSpPr/>
            <p:nvPr/>
          </p:nvGrpSpPr>
          <p:grpSpPr>
            <a:xfrm>
              <a:off x="10119473" y="3892546"/>
              <a:ext cx="365760" cy="365760"/>
              <a:chOff x="10570145" y="1761570"/>
              <a:chExt cx="632590" cy="622982"/>
            </a:xfrm>
          </p:grpSpPr>
          <p:sp>
            <p:nvSpPr>
              <p:cNvPr id="260" name="Freeform 28">
                <a:extLst>
                  <a:ext uri="{FF2B5EF4-FFF2-40B4-BE49-F238E27FC236}">
                    <a16:creationId xmlns:a16="http://schemas.microsoft.com/office/drawing/2014/main" id="{5479A58F-E142-4498-9B5D-5CEFC21CA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86016" y="2383703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82934BE6-653A-4EF4-9D81-635C8C7147C1}"/>
                  </a:ext>
                </a:extLst>
              </p:cNvPr>
              <p:cNvGrpSpPr/>
              <p:nvPr/>
            </p:nvGrpSpPr>
            <p:grpSpPr>
              <a:xfrm>
                <a:off x="10570145" y="1761570"/>
                <a:ext cx="632590" cy="622982"/>
                <a:chOff x="6048375" y="84138"/>
                <a:chExt cx="3240088" cy="3190875"/>
              </a:xfrm>
            </p:grpSpPr>
            <p:sp>
              <p:nvSpPr>
                <p:cNvPr id="262" name="Freeform 1">
                  <a:extLst>
                    <a:ext uri="{FF2B5EF4-FFF2-40B4-BE49-F238E27FC236}">
                      <a16:creationId xmlns:a16="http://schemas.microsoft.com/office/drawing/2014/main" id="{8E6FA2C4-480B-485E-84D7-CDE1E26754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84138"/>
                  <a:ext cx="1492250" cy="1473200"/>
                </a:xfrm>
                <a:custGeom>
                  <a:avLst/>
                  <a:gdLst>
                    <a:gd name="T0" fmla="*/ 3763 w 4146"/>
                    <a:gd name="T1" fmla="*/ 4091 h 4092"/>
                    <a:gd name="T2" fmla="*/ 3763 w 4146"/>
                    <a:gd name="T3" fmla="*/ 4091 h 4092"/>
                    <a:gd name="T4" fmla="*/ 381 w 4146"/>
                    <a:gd name="T5" fmla="*/ 4091 h 4092"/>
                    <a:gd name="T6" fmla="*/ 0 w 4146"/>
                    <a:gd name="T7" fmla="*/ 3710 h 4092"/>
                    <a:gd name="T8" fmla="*/ 0 w 4146"/>
                    <a:gd name="T9" fmla="*/ 382 h 4092"/>
                    <a:gd name="T10" fmla="*/ 381 w 4146"/>
                    <a:gd name="T11" fmla="*/ 0 h 4092"/>
                    <a:gd name="T12" fmla="*/ 3763 w 4146"/>
                    <a:gd name="T13" fmla="*/ 0 h 4092"/>
                    <a:gd name="T14" fmla="*/ 4145 w 4146"/>
                    <a:gd name="T15" fmla="*/ 382 h 4092"/>
                    <a:gd name="T16" fmla="*/ 4145 w 4146"/>
                    <a:gd name="T17" fmla="*/ 3710 h 4092"/>
                    <a:gd name="T18" fmla="*/ 3763 w 4146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092">
                      <a:moveTo>
                        <a:pt x="3763" y="4091"/>
                      </a:moveTo>
                      <a:lnTo>
                        <a:pt x="3763" y="4091"/>
                      </a:lnTo>
                      <a:cubicBezTo>
                        <a:pt x="381" y="4091"/>
                        <a:pt x="381" y="4091"/>
                        <a:pt x="381" y="4091"/>
                      </a:cubicBezTo>
                      <a:cubicBezTo>
                        <a:pt x="163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64"/>
                        <a:pt x="4145" y="382"/>
                      </a:cubicBezTo>
                      <a:cubicBezTo>
                        <a:pt x="4145" y="3710"/>
                        <a:pt x="4145" y="3710"/>
                        <a:pt x="4145" y="3710"/>
                      </a:cubicBezTo>
                      <a:cubicBezTo>
                        <a:pt x="4145" y="3928"/>
                        <a:pt x="3981" y="4091"/>
                        <a:pt x="3763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Freeform 2">
                  <a:extLst>
                    <a:ext uri="{FF2B5EF4-FFF2-40B4-BE49-F238E27FC236}">
                      <a16:creationId xmlns:a16="http://schemas.microsoft.com/office/drawing/2014/main" id="{4C3F35D6-926B-4127-AA69-24B3A45CE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84138"/>
                  <a:ext cx="1503363" cy="1473200"/>
                </a:xfrm>
                <a:custGeom>
                  <a:avLst/>
                  <a:gdLst>
                    <a:gd name="T0" fmla="*/ 3764 w 4174"/>
                    <a:gd name="T1" fmla="*/ 4091 h 4092"/>
                    <a:gd name="T2" fmla="*/ 3764 w 4174"/>
                    <a:gd name="T3" fmla="*/ 4091 h 4092"/>
                    <a:gd name="T4" fmla="*/ 410 w 4174"/>
                    <a:gd name="T5" fmla="*/ 4091 h 4092"/>
                    <a:gd name="T6" fmla="*/ 0 w 4174"/>
                    <a:gd name="T7" fmla="*/ 3710 h 4092"/>
                    <a:gd name="T8" fmla="*/ 0 w 4174"/>
                    <a:gd name="T9" fmla="*/ 382 h 4092"/>
                    <a:gd name="T10" fmla="*/ 410 w 4174"/>
                    <a:gd name="T11" fmla="*/ 0 h 4092"/>
                    <a:gd name="T12" fmla="*/ 3764 w 4174"/>
                    <a:gd name="T13" fmla="*/ 0 h 4092"/>
                    <a:gd name="T14" fmla="*/ 4173 w 4174"/>
                    <a:gd name="T15" fmla="*/ 382 h 4092"/>
                    <a:gd name="T16" fmla="*/ 4173 w 4174"/>
                    <a:gd name="T17" fmla="*/ 3710 h 4092"/>
                    <a:gd name="T18" fmla="*/ 3764 w 4174"/>
                    <a:gd name="T19" fmla="*/ 4091 h 40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092">
                      <a:moveTo>
                        <a:pt x="3764" y="4091"/>
                      </a:moveTo>
                      <a:lnTo>
                        <a:pt x="3764" y="4091"/>
                      </a:lnTo>
                      <a:cubicBezTo>
                        <a:pt x="410" y="4091"/>
                        <a:pt x="410" y="4091"/>
                        <a:pt x="410" y="4091"/>
                      </a:cubicBezTo>
                      <a:cubicBezTo>
                        <a:pt x="192" y="4091"/>
                        <a:pt x="0" y="3928"/>
                        <a:pt x="0" y="3710"/>
                      </a:cubicBezTo>
                      <a:cubicBezTo>
                        <a:pt x="0" y="382"/>
                        <a:pt x="0" y="382"/>
                        <a:pt x="0" y="382"/>
                      </a:cubicBezTo>
                      <a:cubicBezTo>
                        <a:pt x="0" y="164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64"/>
                        <a:pt x="4173" y="382"/>
                      </a:cubicBezTo>
                      <a:cubicBezTo>
                        <a:pt x="4173" y="3710"/>
                        <a:pt x="4173" y="3710"/>
                        <a:pt x="4173" y="3710"/>
                      </a:cubicBezTo>
                      <a:cubicBezTo>
                        <a:pt x="4173" y="3928"/>
                        <a:pt x="3983" y="4091"/>
                        <a:pt x="3764" y="4091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Freeform 3">
                  <a:extLst>
                    <a:ext uri="{FF2B5EF4-FFF2-40B4-BE49-F238E27FC236}">
                      <a16:creationId xmlns:a16="http://schemas.microsoft.com/office/drawing/2014/main" id="{BA801982-5859-4CC1-8507-EA6EAF8110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48375" y="1792288"/>
                  <a:ext cx="1492250" cy="1482725"/>
                </a:xfrm>
                <a:custGeom>
                  <a:avLst/>
                  <a:gdLst>
                    <a:gd name="T0" fmla="*/ 3763 w 4146"/>
                    <a:gd name="T1" fmla="*/ 4118 h 4119"/>
                    <a:gd name="T2" fmla="*/ 3763 w 4146"/>
                    <a:gd name="T3" fmla="*/ 4118 h 4119"/>
                    <a:gd name="T4" fmla="*/ 381 w 4146"/>
                    <a:gd name="T5" fmla="*/ 4118 h 4119"/>
                    <a:gd name="T6" fmla="*/ 0 w 4146"/>
                    <a:gd name="T7" fmla="*/ 3709 h 4119"/>
                    <a:gd name="T8" fmla="*/ 0 w 4146"/>
                    <a:gd name="T9" fmla="*/ 409 h 4119"/>
                    <a:gd name="T10" fmla="*/ 381 w 4146"/>
                    <a:gd name="T11" fmla="*/ 0 h 4119"/>
                    <a:gd name="T12" fmla="*/ 3763 w 4146"/>
                    <a:gd name="T13" fmla="*/ 0 h 4119"/>
                    <a:gd name="T14" fmla="*/ 4145 w 4146"/>
                    <a:gd name="T15" fmla="*/ 409 h 4119"/>
                    <a:gd name="T16" fmla="*/ 4145 w 4146"/>
                    <a:gd name="T17" fmla="*/ 3709 h 4119"/>
                    <a:gd name="T18" fmla="*/ 3763 w 4146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46" h="4119">
                      <a:moveTo>
                        <a:pt x="3763" y="4118"/>
                      </a:moveTo>
                      <a:lnTo>
                        <a:pt x="3763" y="4118"/>
                      </a:lnTo>
                      <a:cubicBezTo>
                        <a:pt x="381" y="4118"/>
                        <a:pt x="381" y="4118"/>
                        <a:pt x="381" y="4118"/>
                      </a:cubicBezTo>
                      <a:cubicBezTo>
                        <a:pt x="163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63" y="0"/>
                        <a:pt x="381" y="0"/>
                      </a:cubicBezTo>
                      <a:cubicBezTo>
                        <a:pt x="3763" y="0"/>
                        <a:pt x="3763" y="0"/>
                        <a:pt x="3763" y="0"/>
                      </a:cubicBezTo>
                      <a:cubicBezTo>
                        <a:pt x="3981" y="0"/>
                        <a:pt x="4145" y="191"/>
                        <a:pt x="4145" y="409"/>
                      </a:cubicBezTo>
                      <a:cubicBezTo>
                        <a:pt x="4145" y="3709"/>
                        <a:pt x="4145" y="3709"/>
                        <a:pt x="4145" y="3709"/>
                      </a:cubicBezTo>
                      <a:cubicBezTo>
                        <a:pt x="4145" y="3927"/>
                        <a:pt x="3981" y="4118"/>
                        <a:pt x="3763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Freeform 4">
                  <a:extLst>
                    <a:ext uri="{FF2B5EF4-FFF2-40B4-BE49-F238E27FC236}">
                      <a16:creationId xmlns:a16="http://schemas.microsoft.com/office/drawing/2014/main" id="{62C25586-23F8-4FE7-8987-D0D7E66C3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85100" y="1792288"/>
                  <a:ext cx="1503363" cy="1482725"/>
                </a:xfrm>
                <a:custGeom>
                  <a:avLst/>
                  <a:gdLst>
                    <a:gd name="T0" fmla="*/ 3764 w 4174"/>
                    <a:gd name="T1" fmla="*/ 4118 h 4119"/>
                    <a:gd name="T2" fmla="*/ 3764 w 4174"/>
                    <a:gd name="T3" fmla="*/ 4118 h 4119"/>
                    <a:gd name="T4" fmla="*/ 410 w 4174"/>
                    <a:gd name="T5" fmla="*/ 4118 h 4119"/>
                    <a:gd name="T6" fmla="*/ 0 w 4174"/>
                    <a:gd name="T7" fmla="*/ 3709 h 4119"/>
                    <a:gd name="T8" fmla="*/ 0 w 4174"/>
                    <a:gd name="T9" fmla="*/ 409 h 4119"/>
                    <a:gd name="T10" fmla="*/ 410 w 4174"/>
                    <a:gd name="T11" fmla="*/ 0 h 4119"/>
                    <a:gd name="T12" fmla="*/ 3764 w 4174"/>
                    <a:gd name="T13" fmla="*/ 0 h 4119"/>
                    <a:gd name="T14" fmla="*/ 4173 w 4174"/>
                    <a:gd name="T15" fmla="*/ 409 h 4119"/>
                    <a:gd name="T16" fmla="*/ 4173 w 4174"/>
                    <a:gd name="T17" fmla="*/ 3709 h 4119"/>
                    <a:gd name="T18" fmla="*/ 3764 w 4174"/>
                    <a:gd name="T19" fmla="*/ 4118 h 4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74" h="4119">
                      <a:moveTo>
                        <a:pt x="3764" y="4118"/>
                      </a:moveTo>
                      <a:lnTo>
                        <a:pt x="3764" y="4118"/>
                      </a:lnTo>
                      <a:cubicBezTo>
                        <a:pt x="410" y="4118"/>
                        <a:pt x="410" y="4118"/>
                        <a:pt x="410" y="4118"/>
                      </a:cubicBezTo>
                      <a:cubicBezTo>
                        <a:pt x="192" y="4118"/>
                        <a:pt x="0" y="3927"/>
                        <a:pt x="0" y="3709"/>
                      </a:cubicBezTo>
                      <a:cubicBezTo>
                        <a:pt x="0" y="409"/>
                        <a:pt x="0" y="409"/>
                        <a:pt x="0" y="409"/>
                      </a:cubicBezTo>
                      <a:cubicBezTo>
                        <a:pt x="0" y="191"/>
                        <a:pt x="192" y="0"/>
                        <a:pt x="410" y="0"/>
                      </a:cubicBezTo>
                      <a:cubicBezTo>
                        <a:pt x="3764" y="0"/>
                        <a:pt x="3764" y="0"/>
                        <a:pt x="3764" y="0"/>
                      </a:cubicBezTo>
                      <a:cubicBezTo>
                        <a:pt x="3983" y="0"/>
                        <a:pt x="4173" y="191"/>
                        <a:pt x="4173" y="409"/>
                      </a:cubicBezTo>
                      <a:cubicBezTo>
                        <a:pt x="4173" y="3709"/>
                        <a:pt x="4173" y="3709"/>
                        <a:pt x="4173" y="3709"/>
                      </a:cubicBezTo>
                      <a:cubicBezTo>
                        <a:pt x="4173" y="3927"/>
                        <a:pt x="3983" y="4118"/>
                        <a:pt x="3764" y="41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Freeform 5">
                  <a:extLst>
                    <a:ext uri="{FF2B5EF4-FFF2-40B4-BE49-F238E27FC236}">
                      <a16:creationId xmlns:a16="http://schemas.microsoft.com/office/drawing/2014/main" id="{BA550069-D503-4AE8-BABE-318507122D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693738"/>
                  <a:ext cx="58737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28"/>
                        <a:pt x="0" y="83"/>
                      </a:cubicBezTo>
                      <a:cubicBezTo>
                        <a:pt x="0" y="137"/>
                        <a:pt x="27" y="165"/>
                        <a:pt x="82" y="165"/>
                      </a:cubicBezTo>
                      <a:cubicBezTo>
                        <a:pt x="109" y="165"/>
                        <a:pt x="164" y="137"/>
                        <a:pt x="164" y="83"/>
                      </a:cubicBezTo>
                      <a:cubicBezTo>
                        <a:pt x="164" y="28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6">
                  <a:extLst>
                    <a:ext uri="{FF2B5EF4-FFF2-40B4-BE49-F238E27FC236}">
                      <a16:creationId xmlns:a16="http://schemas.microsoft.com/office/drawing/2014/main" id="{0352CC0A-277E-463F-939B-1A542143A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693738"/>
                  <a:ext cx="69850" cy="60325"/>
                </a:xfrm>
                <a:custGeom>
                  <a:avLst/>
                  <a:gdLst>
                    <a:gd name="T0" fmla="*/ 82 w 193"/>
                    <a:gd name="T1" fmla="*/ 0 h 166"/>
                    <a:gd name="T2" fmla="*/ 82 w 193"/>
                    <a:gd name="T3" fmla="*/ 0 h 166"/>
                    <a:gd name="T4" fmla="*/ 0 w 193"/>
                    <a:gd name="T5" fmla="*/ 83 h 166"/>
                    <a:gd name="T6" fmla="*/ 82 w 193"/>
                    <a:gd name="T7" fmla="*/ 165 h 166"/>
                    <a:gd name="T8" fmla="*/ 192 w 193"/>
                    <a:gd name="T9" fmla="*/ 83 h 166"/>
                    <a:gd name="T10" fmla="*/ 82 w 193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92" y="137"/>
                        <a:pt x="192" y="83"/>
                      </a:cubicBezTo>
                      <a:cubicBezTo>
                        <a:pt x="192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Freeform 7">
                  <a:extLst>
                    <a:ext uri="{FF2B5EF4-FFF2-40B4-BE49-F238E27FC236}">
                      <a16:creationId xmlns:a16="http://schemas.microsoft.com/office/drawing/2014/main" id="{45E579ED-143D-4E87-943B-4A04D2BF2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260350"/>
                  <a:ext cx="1119187" cy="1119188"/>
                </a:xfrm>
                <a:custGeom>
                  <a:avLst/>
                  <a:gdLst>
                    <a:gd name="T0" fmla="*/ 3109 w 3110"/>
                    <a:gd name="T1" fmla="*/ 1555 h 3111"/>
                    <a:gd name="T2" fmla="*/ 3109 w 3110"/>
                    <a:gd name="T3" fmla="*/ 1555 h 3111"/>
                    <a:gd name="T4" fmla="*/ 1554 w 3110"/>
                    <a:gd name="T5" fmla="*/ 3110 h 3111"/>
                    <a:gd name="T6" fmla="*/ 0 w 3110"/>
                    <a:gd name="T7" fmla="*/ 1555 h 3111"/>
                    <a:gd name="T8" fmla="*/ 1554 w 3110"/>
                    <a:gd name="T9" fmla="*/ 0 h 3111"/>
                    <a:gd name="T10" fmla="*/ 3109 w 3110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11">
                      <a:moveTo>
                        <a:pt x="3109" y="1555"/>
                      </a:moveTo>
                      <a:lnTo>
                        <a:pt x="3109" y="1555"/>
                      </a:lnTo>
                      <a:cubicBezTo>
                        <a:pt x="3109" y="2428"/>
                        <a:pt x="2400" y="3110"/>
                        <a:pt x="1554" y="3110"/>
                      </a:cubicBezTo>
                      <a:cubicBezTo>
                        <a:pt x="682" y="3110"/>
                        <a:pt x="0" y="2428"/>
                        <a:pt x="0" y="1555"/>
                      </a:cubicBezTo>
                      <a:cubicBezTo>
                        <a:pt x="0" y="682"/>
                        <a:pt x="682" y="0"/>
                        <a:pt x="1554" y="0"/>
                      </a:cubicBezTo>
                      <a:cubicBezTo>
                        <a:pt x="2400" y="0"/>
                        <a:pt x="3109" y="682"/>
                        <a:pt x="3109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Freeform 8">
                  <a:extLst>
                    <a:ext uri="{FF2B5EF4-FFF2-40B4-BE49-F238E27FC236}">
                      <a16:creationId xmlns:a16="http://schemas.microsoft.com/office/drawing/2014/main" id="{4C491799-0040-45B9-9977-8EC2B1FBE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438150"/>
                  <a:ext cx="804863" cy="776288"/>
                </a:xfrm>
                <a:custGeom>
                  <a:avLst/>
                  <a:gdLst>
                    <a:gd name="T0" fmla="*/ 0 w 2237"/>
                    <a:gd name="T1" fmla="*/ 2127 h 2155"/>
                    <a:gd name="T2" fmla="*/ 0 w 2237"/>
                    <a:gd name="T3" fmla="*/ 2127 h 2155"/>
                    <a:gd name="T4" fmla="*/ 136 w 2237"/>
                    <a:gd name="T5" fmla="*/ 1881 h 2155"/>
                    <a:gd name="T6" fmla="*/ 136 w 2237"/>
                    <a:gd name="T7" fmla="*/ 981 h 2155"/>
                    <a:gd name="T8" fmla="*/ 1118 w 2237"/>
                    <a:gd name="T9" fmla="*/ 0 h 2155"/>
                    <a:gd name="T10" fmla="*/ 2100 w 2237"/>
                    <a:gd name="T11" fmla="*/ 981 h 2155"/>
                    <a:gd name="T12" fmla="*/ 2100 w 2237"/>
                    <a:gd name="T13" fmla="*/ 1881 h 2155"/>
                    <a:gd name="T14" fmla="*/ 2236 w 2237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1"/>
                      </a:cubicBezTo>
                      <a:cubicBezTo>
                        <a:pt x="2100" y="981"/>
                        <a:pt x="2100" y="1581"/>
                        <a:pt x="2100" y="1881"/>
                      </a:cubicBezTo>
                      <a:cubicBezTo>
                        <a:pt x="2100" y="2154"/>
                        <a:pt x="2236" y="2154"/>
                        <a:pt x="2236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Freeform 9">
                  <a:extLst>
                    <a:ext uri="{FF2B5EF4-FFF2-40B4-BE49-F238E27FC236}">
                      <a16:creationId xmlns:a16="http://schemas.microsoft.com/office/drawing/2014/main" id="{01C89891-2895-4587-B115-24BC91997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1193800"/>
                  <a:ext cx="431800" cy="147638"/>
                </a:xfrm>
                <a:custGeom>
                  <a:avLst/>
                  <a:gdLst>
                    <a:gd name="T0" fmla="*/ 0 w 1201"/>
                    <a:gd name="T1" fmla="*/ 409 h 410"/>
                    <a:gd name="T2" fmla="*/ 0 w 1201"/>
                    <a:gd name="T3" fmla="*/ 409 h 410"/>
                    <a:gd name="T4" fmla="*/ 600 w 1201"/>
                    <a:gd name="T5" fmla="*/ 0 h 410"/>
                    <a:gd name="T6" fmla="*/ 1200 w 1201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82" y="163"/>
                        <a:pt x="327" y="0"/>
                        <a:pt x="600" y="0"/>
                      </a:cubicBezTo>
                      <a:cubicBezTo>
                        <a:pt x="873" y="0"/>
                        <a:pt x="1091" y="163"/>
                        <a:pt x="1200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1" name="Freeform 10">
                  <a:extLst>
                    <a:ext uri="{FF2B5EF4-FFF2-40B4-BE49-F238E27FC236}">
                      <a16:creationId xmlns:a16="http://schemas.microsoft.com/office/drawing/2014/main" id="{21FA4C3F-A0E8-4B83-B02A-2B7A990C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790575"/>
                  <a:ext cx="490537" cy="295275"/>
                </a:xfrm>
                <a:custGeom>
                  <a:avLst/>
                  <a:gdLst>
                    <a:gd name="T0" fmla="*/ 844 w 1364"/>
                    <a:gd name="T1" fmla="*/ 764 h 819"/>
                    <a:gd name="T2" fmla="*/ 844 w 1364"/>
                    <a:gd name="T3" fmla="*/ 764 h 819"/>
                    <a:gd name="T4" fmla="*/ 517 w 1364"/>
                    <a:gd name="T5" fmla="*/ 764 h 819"/>
                    <a:gd name="T6" fmla="*/ 109 w 1364"/>
                    <a:gd name="T7" fmla="*/ 546 h 819"/>
                    <a:gd name="T8" fmla="*/ 81 w 1364"/>
                    <a:gd name="T9" fmla="*/ 328 h 819"/>
                    <a:gd name="T10" fmla="*/ 681 w 1364"/>
                    <a:gd name="T11" fmla="*/ 0 h 819"/>
                    <a:gd name="T12" fmla="*/ 1281 w 1364"/>
                    <a:gd name="T13" fmla="*/ 328 h 819"/>
                    <a:gd name="T14" fmla="*/ 1254 w 1364"/>
                    <a:gd name="T15" fmla="*/ 546 h 819"/>
                    <a:gd name="T16" fmla="*/ 844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4"/>
                      </a:moveTo>
                      <a:lnTo>
                        <a:pt x="844" y="764"/>
                      </a:lnTo>
                      <a:cubicBezTo>
                        <a:pt x="763" y="818"/>
                        <a:pt x="599" y="818"/>
                        <a:pt x="517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0" y="491"/>
                        <a:pt x="0" y="382"/>
                        <a:pt x="81" y="328"/>
                      </a:cubicBezTo>
                      <a:cubicBezTo>
                        <a:pt x="81" y="328"/>
                        <a:pt x="436" y="0"/>
                        <a:pt x="681" y="0"/>
                      </a:cubicBezTo>
                      <a:cubicBezTo>
                        <a:pt x="926" y="0"/>
                        <a:pt x="1281" y="328"/>
                        <a:pt x="1281" y="328"/>
                      </a:cubicBezTo>
                      <a:cubicBezTo>
                        <a:pt x="1363" y="382"/>
                        <a:pt x="1336" y="491"/>
                        <a:pt x="1254" y="546"/>
                      </a:cubicBezTo>
                      <a:lnTo>
                        <a:pt x="844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Freeform 11">
                  <a:extLst>
                    <a:ext uri="{FF2B5EF4-FFF2-40B4-BE49-F238E27FC236}">
                      <a16:creationId xmlns:a16="http://schemas.microsoft.com/office/drawing/2014/main" id="{9F6335CF-231B-40C4-A51B-F088E105F7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949325"/>
                  <a:ext cx="471487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36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Freeform 12">
                  <a:extLst>
                    <a:ext uri="{FF2B5EF4-FFF2-40B4-BE49-F238E27FC236}">
                      <a16:creationId xmlns:a16="http://schemas.microsoft.com/office/drawing/2014/main" id="{EB0D6B0A-5EBE-4520-9DF3-12F4A102B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28"/>
                        <a:pt x="0" y="83"/>
                      </a:cubicBezTo>
                      <a:cubicBezTo>
                        <a:pt x="0" y="137"/>
                        <a:pt x="55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Freeform 13">
                  <a:extLst>
                    <a:ext uri="{FF2B5EF4-FFF2-40B4-BE49-F238E27FC236}">
                      <a16:creationId xmlns:a16="http://schemas.microsoft.com/office/drawing/2014/main" id="{F7308C42-B18E-4534-9C36-D78834B770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693738"/>
                  <a:ext cx="58738" cy="60325"/>
                </a:xfrm>
                <a:custGeom>
                  <a:avLst/>
                  <a:gdLst>
                    <a:gd name="T0" fmla="*/ 82 w 165"/>
                    <a:gd name="T1" fmla="*/ 0 h 166"/>
                    <a:gd name="T2" fmla="*/ 82 w 165"/>
                    <a:gd name="T3" fmla="*/ 0 h 166"/>
                    <a:gd name="T4" fmla="*/ 0 w 165"/>
                    <a:gd name="T5" fmla="*/ 83 h 166"/>
                    <a:gd name="T6" fmla="*/ 82 w 165"/>
                    <a:gd name="T7" fmla="*/ 165 h 166"/>
                    <a:gd name="T8" fmla="*/ 164 w 165"/>
                    <a:gd name="T9" fmla="*/ 83 h 166"/>
                    <a:gd name="T10" fmla="*/ 82 w 165"/>
                    <a:gd name="T11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66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28"/>
                        <a:pt x="0" y="83"/>
                      </a:cubicBezTo>
                      <a:cubicBezTo>
                        <a:pt x="0" y="137"/>
                        <a:pt x="28" y="165"/>
                        <a:pt x="82" y="165"/>
                      </a:cubicBezTo>
                      <a:cubicBezTo>
                        <a:pt x="137" y="165"/>
                        <a:pt x="164" y="137"/>
                        <a:pt x="164" y="83"/>
                      </a:cubicBezTo>
                      <a:cubicBezTo>
                        <a:pt x="164" y="28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1DA290E2-6831-4832-B75D-6AAD37EAB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260350"/>
                  <a:ext cx="1128713" cy="1119188"/>
                </a:xfrm>
                <a:custGeom>
                  <a:avLst/>
                  <a:gdLst>
                    <a:gd name="T0" fmla="*/ 3136 w 3137"/>
                    <a:gd name="T1" fmla="*/ 1555 h 3111"/>
                    <a:gd name="T2" fmla="*/ 3136 w 3137"/>
                    <a:gd name="T3" fmla="*/ 1555 h 3111"/>
                    <a:gd name="T4" fmla="*/ 1554 w 3137"/>
                    <a:gd name="T5" fmla="*/ 3110 h 3111"/>
                    <a:gd name="T6" fmla="*/ 0 w 3137"/>
                    <a:gd name="T7" fmla="*/ 1555 h 3111"/>
                    <a:gd name="T8" fmla="*/ 1554 w 3137"/>
                    <a:gd name="T9" fmla="*/ 0 h 3111"/>
                    <a:gd name="T10" fmla="*/ 3136 w 3137"/>
                    <a:gd name="T11" fmla="*/ 1555 h 3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11">
                      <a:moveTo>
                        <a:pt x="3136" y="1555"/>
                      </a:moveTo>
                      <a:lnTo>
                        <a:pt x="3136" y="1555"/>
                      </a:lnTo>
                      <a:cubicBezTo>
                        <a:pt x="3136" y="2428"/>
                        <a:pt x="2427" y="3110"/>
                        <a:pt x="1554" y="3110"/>
                      </a:cubicBezTo>
                      <a:cubicBezTo>
                        <a:pt x="708" y="3110"/>
                        <a:pt x="0" y="2428"/>
                        <a:pt x="0" y="1555"/>
                      </a:cubicBezTo>
                      <a:cubicBezTo>
                        <a:pt x="0" y="682"/>
                        <a:pt x="708" y="0"/>
                        <a:pt x="1554" y="0"/>
                      </a:cubicBezTo>
                      <a:cubicBezTo>
                        <a:pt x="2427" y="0"/>
                        <a:pt x="3136" y="682"/>
                        <a:pt x="3136" y="1555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15">
                  <a:extLst>
                    <a:ext uri="{FF2B5EF4-FFF2-40B4-BE49-F238E27FC236}">
                      <a16:creationId xmlns:a16="http://schemas.microsoft.com/office/drawing/2014/main" id="{087CBF1F-207F-485E-AA22-7E9CC5D79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438150"/>
                  <a:ext cx="815975" cy="776288"/>
                </a:xfrm>
                <a:custGeom>
                  <a:avLst/>
                  <a:gdLst>
                    <a:gd name="T0" fmla="*/ 0 w 2265"/>
                    <a:gd name="T1" fmla="*/ 2127 h 2155"/>
                    <a:gd name="T2" fmla="*/ 0 w 2265"/>
                    <a:gd name="T3" fmla="*/ 2127 h 2155"/>
                    <a:gd name="T4" fmla="*/ 136 w 2265"/>
                    <a:gd name="T5" fmla="*/ 1881 h 2155"/>
                    <a:gd name="T6" fmla="*/ 136 w 2265"/>
                    <a:gd name="T7" fmla="*/ 981 h 2155"/>
                    <a:gd name="T8" fmla="*/ 1118 w 2265"/>
                    <a:gd name="T9" fmla="*/ 0 h 2155"/>
                    <a:gd name="T10" fmla="*/ 2127 w 2265"/>
                    <a:gd name="T11" fmla="*/ 981 h 2155"/>
                    <a:gd name="T12" fmla="*/ 2127 w 2265"/>
                    <a:gd name="T13" fmla="*/ 1881 h 2155"/>
                    <a:gd name="T14" fmla="*/ 2264 w 2265"/>
                    <a:gd name="T15" fmla="*/ 2154 h 2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55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81"/>
                      </a:cubicBezTo>
                      <a:cubicBezTo>
                        <a:pt x="136" y="1608"/>
                        <a:pt x="136" y="981"/>
                        <a:pt x="136" y="981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1"/>
                      </a:cubicBezTo>
                      <a:cubicBezTo>
                        <a:pt x="2127" y="981"/>
                        <a:pt x="2127" y="1581"/>
                        <a:pt x="2127" y="1881"/>
                      </a:cubicBezTo>
                      <a:cubicBezTo>
                        <a:pt x="2127" y="2154"/>
                        <a:pt x="2264" y="2154"/>
                        <a:pt x="2264" y="2154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16">
                  <a:extLst>
                    <a:ext uri="{FF2B5EF4-FFF2-40B4-BE49-F238E27FC236}">
                      <a16:creationId xmlns:a16="http://schemas.microsoft.com/office/drawing/2014/main" id="{CC91047B-3467-49CB-89E1-88B846493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1193800"/>
                  <a:ext cx="441325" cy="147638"/>
                </a:xfrm>
                <a:custGeom>
                  <a:avLst/>
                  <a:gdLst>
                    <a:gd name="T0" fmla="*/ 0 w 1228"/>
                    <a:gd name="T1" fmla="*/ 409 h 410"/>
                    <a:gd name="T2" fmla="*/ 0 w 1228"/>
                    <a:gd name="T3" fmla="*/ 409 h 410"/>
                    <a:gd name="T4" fmla="*/ 599 w 1228"/>
                    <a:gd name="T5" fmla="*/ 0 h 410"/>
                    <a:gd name="T6" fmla="*/ 1227 w 1228"/>
                    <a:gd name="T7" fmla="*/ 409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410">
                      <a:moveTo>
                        <a:pt x="0" y="409"/>
                      </a:moveTo>
                      <a:lnTo>
                        <a:pt x="0" y="409"/>
                      </a:lnTo>
                      <a:cubicBezTo>
                        <a:pt x="109" y="163"/>
                        <a:pt x="327" y="0"/>
                        <a:pt x="599" y="0"/>
                      </a:cubicBezTo>
                      <a:cubicBezTo>
                        <a:pt x="872" y="0"/>
                        <a:pt x="1118" y="163"/>
                        <a:pt x="1227" y="409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17">
                  <a:extLst>
                    <a:ext uri="{FF2B5EF4-FFF2-40B4-BE49-F238E27FC236}">
                      <a16:creationId xmlns:a16="http://schemas.microsoft.com/office/drawing/2014/main" id="{2EFBE7CA-46E7-443A-ACBE-0571CACB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790575"/>
                  <a:ext cx="490538" cy="295275"/>
                </a:xfrm>
                <a:custGeom>
                  <a:avLst/>
                  <a:gdLst>
                    <a:gd name="T0" fmla="*/ 872 w 1364"/>
                    <a:gd name="T1" fmla="*/ 764 h 819"/>
                    <a:gd name="T2" fmla="*/ 872 w 1364"/>
                    <a:gd name="T3" fmla="*/ 764 h 819"/>
                    <a:gd name="T4" fmla="*/ 518 w 1364"/>
                    <a:gd name="T5" fmla="*/ 764 h 819"/>
                    <a:gd name="T6" fmla="*/ 109 w 1364"/>
                    <a:gd name="T7" fmla="*/ 546 h 819"/>
                    <a:gd name="T8" fmla="*/ 82 w 1364"/>
                    <a:gd name="T9" fmla="*/ 328 h 819"/>
                    <a:gd name="T10" fmla="*/ 681 w 1364"/>
                    <a:gd name="T11" fmla="*/ 0 h 819"/>
                    <a:gd name="T12" fmla="*/ 1282 w 1364"/>
                    <a:gd name="T13" fmla="*/ 328 h 819"/>
                    <a:gd name="T14" fmla="*/ 1282 w 1364"/>
                    <a:gd name="T15" fmla="*/ 546 h 819"/>
                    <a:gd name="T16" fmla="*/ 872 w 1364"/>
                    <a:gd name="T17" fmla="*/ 764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4"/>
                      </a:moveTo>
                      <a:lnTo>
                        <a:pt x="872" y="764"/>
                      </a:lnTo>
                      <a:cubicBezTo>
                        <a:pt x="763" y="818"/>
                        <a:pt x="627" y="818"/>
                        <a:pt x="518" y="764"/>
                      </a:cubicBezTo>
                      <a:cubicBezTo>
                        <a:pt x="109" y="546"/>
                        <a:pt x="109" y="546"/>
                        <a:pt x="109" y="546"/>
                      </a:cubicBezTo>
                      <a:cubicBezTo>
                        <a:pt x="27" y="491"/>
                        <a:pt x="0" y="382"/>
                        <a:pt x="82" y="328"/>
                      </a:cubicBezTo>
                      <a:cubicBezTo>
                        <a:pt x="82" y="328"/>
                        <a:pt x="463" y="0"/>
                        <a:pt x="681" y="0"/>
                      </a:cubicBezTo>
                      <a:cubicBezTo>
                        <a:pt x="926" y="0"/>
                        <a:pt x="1282" y="328"/>
                        <a:pt x="1282" y="328"/>
                      </a:cubicBezTo>
                      <a:cubicBezTo>
                        <a:pt x="1363" y="382"/>
                        <a:pt x="1363" y="491"/>
                        <a:pt x="1282" y="546"/>
                      </a:cubicBezTo>
                      <a:lnTo>
                        <a:pt x="872" y="764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Freeform 18">
                  <a:extLst>
                    <a:ext uri="{FF2B5EF4-FFF2-40B4-BE49-F238E27FC236}">
                      <a16:creationId xmlns:a16="http://schemas.microsoft.com/office/drawing/2014/main" id="{E52D3874-3737-4D38-8675-E685CFE94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949325"/>
                  <a:ext cx="471488" cy="68263"/>
                </a:xfrm>
                <a:custGeom>
                  <a:avLst/>
                  <a:gdLst>
                    <a:gd name="T0" fmla="*/ 1309 w 1310"/>
                    <a:gd name="T1" fmla="*/ 0 h 191"/>
                    <a:gd name="T2" fmla="*/ 1309 w 1310"/>
                    <a:gd name="T3" fmla="*/ 0 h 191"/>
                    <a:gd name="T4" fmla="*/ 845 w 1310"/>
                    <a:gd name="T5" fmla="*/ 163 h 191"/>
                    <a:gd name="T6" fmla="*/ 463 w 1310"/>
                    <a:gd name="T7" fmla="*/ 163 h 191"/>
                    <a:gd name="T8" fmla="*/ 0 w 1310"/>
                    <a:gd name="T9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191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3"/>
                        <a:pt x="845" y="163"/>
                        <a:pt x="845" y="163"/>
                      </a:cubicBezTo>
                      <a:cubicBezTo>
                        <a:pt x="763" y="190"/>
                        <a:pt x="572" y="190"/>
                        <a:pt x="463" y="163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19">
                  <a:extLst>
                    <a:ext uri="{FF2B5EF4-FFF2-40B4-BE49-F238E27FC236}">
                      <a16:creationId xmlns:a16="http://schemas.microsoft.com/office/drawing/2014/main" id="{D5ED73CE-11C5-4FFD-8016-5620ABEB8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46863" y="2401888"/>
                  <a:ext cx="58737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7" y="0"/>
                        <a:pt x="0" y="54"/>
                        <a:pt x="0" y="81"/>
                      </a:cubicBezTo>
                      <a:cubicBezTo>
                        <a:pt x="0" y="136"/>
                        <a:pt x="27" y="191"/>
                        <a:pt x="82" y="191"/>
                      </a:cubicBezTo>
                      <a:cubicBezTo>
                        <a:pt x="109" y="191"/>
                        <a:pt x="164" y="136"/>
                        <a:pt x="164" y="81"/>
                      </a:cubicBezTo>
                      <a:cubicBezTo>
                        <a:pt x="164" y="54"/>
                        <a:pt x="109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Freeform 20">
                  <a:extLst>
                    <a:ext uri="{FF2B5EF4-FFF2-40B4-BE49-F238E27FC236}">
                      <a16:creationId xmlns:a16="http://schemas.microsoft.com/office/drawing/2014/main" id="{CC9EAF61-12D5-4501-8357-5A29EC7E3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2288" y="2401888"/>
                  <a:ext cx="69850" cy="69850"/>
                </a:xfrm>
                <a:custGeom>
                  <a:avLst/>
                  <a:gdLst>
                    <a:gd name="T0" fmla="*/ 82 w 193"/>
                    <a:gd name="T1" fmla="*/ 0 h 192"/>
                    <a:gd name="T2" fmla="*/ 82 w 193"/>
                    <a:gd name="T3" fmla="*/ 0 h 192"/>
                    <a:gd name="T4" fmla="*/ 0 w 193"/>
                    <a:gd name="T5" fmla="*/ 81 h 192"/>
                    <a:gd name="T6" fmla="*/ 82 w 193"/>
                    <a:gd name="T7" fmla="*/ 191 h 192"/>
                    <a:gd name="T8" fmla="*/ 192 w 193"/>
                    <a:gd name="T9" fmla="*/ 81 h 192"/>
                    <a:gd name="T10" fmla="*/ 82 w 193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3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92" y="136"/>
                        <a:pt x="192" y="81"/>
                      </a:cubicBezTo>
                      <a:cubicBezTo>
                        <a:pt x="192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Freeform 21">
                  <a:extLst>
                    <a:ext uri="{FF2B5EF4-FFF2-40B4-BE49-F238E27FC236}">
                      <a16:creationId xmlns:a16="http://schemas.microsoft.com/office/drawing/2014/main" id="{A243D611-4B87-4D40-88D0-22D3A4D10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4113" y="1970088"/>
                  <a:ext cx="1119187" cy="1128712"/>
                </a:xfrm>
                <a:custGeom>
                  <a:avLst/>
                  <a:gdLst>
                    <a:gd name="T0" fmla="*/ 3109 w 3110"/>
                    <a:gd name="T1" fmla="*/ 1582 h 3137"/>
                    <a:gd name="T2" fmla="*/ 3109 w 3110"/>
                    <a:gd name="T3" fmla="*/ 1582 h 3137"/>
                    <a:gd name="T4" fmla="*/ 1554 w 3110"/>
                    <a:gd name="T5" fmla="*/ 3136 h 3137"/>
                    <a:gd name="T6" fmla="*/ 0 w 3110"/>
                    <a:gd name="T7" fmla="*/ 1582 h 3137"/>
                    <a:gd name="T8" fmla="*/ 1554 w 3110"/>
                    <a:gd name="T9" fmla="*/ 0 h 3137"/>
                    <a:gd name="T10" fmla="*/ 3109 w 3110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10" h="3137">
                      <a:moveTo>
                        <a:pt x="3109" y="1582"/>
                      </a:moveTo>
                      <a:lnTo>
                        <a:pt x="3109" y="1582"/>
                      </a:lnTo>
                      <a:cubicBezTo>
                        <a:pt x="3109" y="2427"/>
                        <a:pt x="2400" y="3136"/>
                        <a:pt x="1554" y="3136"/>
                      </a:cubicBezTo>
                      <a:cubicBezTo>
                        <a:pt x="682" y="3136"/>
                        <a:pt x="0" y="2427"/>
                        <a:pt x="0" y="1582"/>
                      </a:cubicBezTo>
                      <a:cubicBezTo>
                        <a:pt x="0" y="709"/>
                        <a:pt x="682" y="0"/>
                        <a:pt x="1554" y="0"/>
                      </a:cubicBezTo>
                      <a:cubicBezTo>
                        <a:pt x="2400" y="0"/>
                        <a:pt x="3109" y="709"/>
                        <a:pt x="3109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Freeform 22">
                  <a:extLst>
                    <a:ext uri="{FF2B5EF4-FFF2-40B4-BE49-F238E27FC236}">
                      <a16:creationId xmlns:a16="http://schemas.microsoft.com/office/drawing/2014/main" id="{E09D031C-3D0F-4F97-90F1-E5E1AA8D21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1275" y="2155825"/>
                  <a:ext cx="804863" cy="766763"/>
                </a:xfrm>
                <a:custGeom>
                  <a:avLst/>
                  <a:gdLst>
                    <a:gd name="T0" fmla="*/ 0 w 2237"/>
                    <a:gd name="T1" fmla="*/ 2127 h 2128"/>
                    <a:gd name="T2" fmla="*/ 0 w 2237"/>
                    <a:gd name="T3" fmla="*/ 2127 h 2128"/>
                    <a:gd name="T4" fmla="*/ 136 w 2237"/>
                    <a:gd name="T5" fmla="*/ 1854 h 2128"/>
                    <a:gd name="T6" fmla="*/ 136 w 2237"/>
                    <a:gd name="T7" fmla="*/ 982 h 2128"/>
                    <a:gd name="T8" fmla="*/ 1118 w 2237"/>
                    <a:gd name="T9" fmla="*/ 0 h 2128"/>
                    <a:gd name="T10" fmla="*/ 2100 w 2237"/>
                    <a:gd name="T11" fmla="*/ 982 h 2128"/>
                    <a:gd name="T12" fmla="*/ 2100 w 2237"/>
                    <a:gd name="T13" fmla="*/ 1854 h 2128"/>
                    <a:gd name="T14" fmla="*/ 2236 w 2237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37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00" y="436"/>
                        <a:pt x="2100" y="982"/>
                      </a:cubicBezTo>
                      <a:cubicBezTo>
                        <a:pt x="2100" y="982"/>
                        <a:pt x="2100" y="1582"/>
                        <a:pt x="2100" y="1854"/>
                      </a:cubicBezTo>
                      <a:cubicBezTo>
                        <a:pt x="2100" y="2127"/>
                        <a:pt x="2236" y="2127"/>
                        <a:pt x="2236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3">
                  <a:extLst>
                    <a:ext uri="{FF2B5EF4-FFF2-40B4-BE49-F238E27FC236}">
                      <a16:creationId xmlns:a16="http://schemas.microsoft.com/office/drawing/2014/main" id="{840B64AA-E79B-4E73-89C8-A9EE436B8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78600" y="2911475"/>
                  <a:ext cx="431800" cy="138113"/>
                </a:xfrm>
                <a:custGeom>
                  <a:avLst/>
                  <a:gdLst>
                    <a:gd name="T0" fmla="*/ 0 w 1201"/>
                    <a:gd name="T1" fmla="*/ 382 h 383"/>
                    <a:gd name="T2" fmla="*/ 0 w 1201"/>
                    <a:gd name="T3" fmla="*/ 382 h 383"/>
                    <a:gd name="T4" fmla="*/ 600 w 1201"/>
                    <a:gd name="T5" fmla="*/ 0 h 383"/>
                    <a:gd name="T6" fmla="*/ 1200 w 1201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1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82" y="164"/>
                        <a:pt x="327" y="0"/>
                        <a:pt x="600" y="0"/>
                      </a:cubicBezTo>
                      <a:cubicBezTo>
                        <a:pt x="873" y="0"/>
                        <a:pt x="1091" y="164"/>
                        <a:pt x="1200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4">
                  <a:extLst>
                    <a:ext uri="{FF2B5EF4-FFF2-40B4-BE49-F238E27FC236}">
                      <a16:creationId xmlns:a16="http://schemas.microsoft.com/office/drawing/2014/main" id="{81E225DA-2946-44D5-8158-01B62B239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48438" y="2509838"/>
                  <a:ext cx="490537" cy="295275"/>
                </a:xfrm>
                <a:custGeom>
                  <a:avLst/>
                  <a:gdLst>
                    <a:gd name="T0" fmla="*/ 844 w 1364"/>
                    <a:gd name="T1" fmla="*/ 763 h 819"/>
                    <a:gd name="T2" fmla="*/ 844 w 1364"/>
                    <a:gd name="T3" fmla="*/ 763 h 819"/>
                    <a:gd name="T4" fmla="*/ 517 w 1364"/>
                    <a:gd name="T5" fmla="*/ 763 h 819"/>
                    <a:gd name="T6" fmla="*/ 109 w 1364"/>
                    <a:gd name="T7" fmla="*/ 545 h 819"/>
                    <a:gd name="T8" fmla="*/ 81 w 1364"/>
                    <a:gd name="T9" fmla="*/ 300 h 819"/>
                    <a:gd name="T10" fmla="*/ 681 w 1364"/>
                    <a:gd name="T11" fmla="*/ 0 h 819"/>
                    <a:gd name="T12" fmla="*/ 1281 w 1364"/>
                    <a:gd name="T13" fmla="*/ 300 h 819"/>
                    <a:gd name="T14" fmla="*/ 1254 w 1364"/>
                    <a:gd name="T15" fmla="*/ 545 h 819"/>
                    <a:gd name="T16" fmla="*/ 844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44" y="763"/>
                      </a:moveTo>
                      <a:lnTo>
                        <a:pt x="844" y="763"/>
                      </a:lnTo>
                      <a:cubicBezTo>
                        <a:pt x="763" y="818"/>
                        <a:pt x="599" y="818"/>
                        <a:pt x="517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0" y="491"/>
                        <a:pt x="0" y="382"/>
                        <a:pt x="81" y="300"/>
                      </a:cubicBezTo>
                      <a:cubicBezTo>
                        <a:pt x="81" y="300"/>
                        <a:pt x="436" y="0"/>
                        <a:pt x="681" y="0"/>
                      </a:cubicBezTo>
                      <a:cubicBezTo>
                        <a:pt x="926" y="0"/>
                        <a:pt x="1281" y="300"/>
                        <a:pt x="1281" y="300"/>
                      </a:cubicBezTo>
                      <a:cubicBezTo>
                        <a:pt x="1363" y="382"/>
                        <a:pt x="1336" y="491"/>
                        <a:pt x="1254" y="545"/>
                      </a:cubicBezTo>
                      <a:lnTo>
                        <a:pt x="844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Freeform 25">
                  <a:extLst>
                    <a:ext uri="{FF2B5EF4-FFF2-40B4-BE49-F238E27FC236}">
                      <a16:creationId xmlns:a16="http://schemas.microsoft.com/office/drawing/2014/main" id="{6F2A7F23-72B6-4A1D-A1A8-8DEE7AA00B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963" y="2657475"/>
                  <a:ext cx="471487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36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Freeform 26">
                  <a:extLst>
                    <a:ext uri="{FF2B5EF4-FFF2-40B4-BE49-F238E27FC236}">
                      <a16:creationId xmlns:a16="http://schemas.microsoft.com/office/drawing/2014/main" id="{6557350E-426A-4D27-B6A9-7906E39D12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517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55" y="0"/>
                        <a:pt x="0" y="54"/>
                        <a:pt x="0" y="81"/>
                      </a:cubicBezTo>
                      <a:cubicBezTo>
                        <a:pt x="0" y="136"/>
                        <a:pt x="55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Freeform 27">
                  <a:extLst>
                    <a:ext uri="{FF2B5EF4-FFF2-40B4-BE49-F238E27FC236}">
                      <a16:creationId xmlns:a16="http://schemas.microsoft.com/office/drawing/2014/main" id="{E853B98D-9573-409A-BD70-8AEFC63DC6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25" y="2401888"/>
                  <a:ext cx="58738" cy="69850"/>
                </a:xfrm>
                <a:custGeom>
                  <a:avLst/>
                  <a:gdLst>
                    <a:gd name="T0" fmla="*/ 82 w 165"/>
                    <a:gd name="T1" fmla="*/ 0 h 192"/>
                    <a:gd name="T2" fmla="*/ 82 w 165"/>
                    <a:gd name="T3" fmla="*/ 0 h 192"/>
                    <a:gd name="T4" fmla="*/ 0 w 165"/>
                    <a:gd name="T5" fmla="*/ 81 h 192"/>
                    <a:gd name="T6" fmla="*/ 82 w 165"/>
                    <a:gd name="T7" fmla="*/ 191 h 192"/>
                    <a:gd name="T8" fmla="*/ 164 w 165"/>
                    <a:gd name="T9" fmla="*/ 81 h 192"/>
                    <a:gd name="T10" fmla="*/ 82 w 165"/>
                    <a:gd name="T11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192">
                      <a:moveTo>
                        <a:pt x="82" y="0"/>
                      </a:moveTo>
                      <a:lnTo>
                        <a:pt x="82" y="0"/>
                      </a:lnTo>
                      <a:cubicBezTo>
                        <a:pt x="28" y="0"/>
                        <a:pt x="0" y="54"/>
                        <a:pt x="0" y="81"/>
                      </a:cubicBezTo>
                      <a:cubicBezTo>
                        <a:pt x="0" y="136"/>
                        <a:pt x="28" y="191"/>
                        <a:pt x="82" y="191"/>
                      </a:cubicBezTo>
                      <a:cubicBezTo>
                        <a:pt x="137" y="191"/>
                        <a:pt x="164" y="136"/>
                        <a:pt x="164" y="81"/>
                      </a:cubicBezTo>
                      <a:cubicBezTo>
                        <a:pt x="164" y="54"/>
                        <a:pt x="137" y="0"/>
                        <a:pt x="82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Freeform 28">
                  <a:extLst>
                    <a:ext uri="{FF2B5EF4-FFF2-40B4-BE49-F238E27FC236}">
                      <a16:creationId xmlns:a16="http://schemas.microsoft.com/office/drawing/2014/main" id="{72ED61EE-9A41-4317-A0DF-8A89B663C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2425" y="1970088"/>
                  <a:ext cx="1128713" cy="1128712"/>
                </a:xfrm>
                <a:custGeom>
                  <a:avLst/>
                  <a:gdLst>
                    <a:gd name="T0" fmla="*/ 3136 w 3137"/>
                    <a:gd name="T1" fmla="*/ 1582 h 3137"/>
                    <a:gd name="T2" fmla="*/ 3136 w 3137"/>
                    <a:gd name="T3" fmla="*/ 1582 h 3137"/>
                    <a:gd name="T4" fmla="*/ 1554 w 3137"/>
                    <a:gd name="T5" fmla="*/ 3136 h 3137"/>
                    <a:gd name="T6" fmla="*/ 0 w 3137"/>
                    <a:gd name="T7" fmla="*/ 1582 h 3137"/>
                    <a:gd name="T8" fmla="*/ 1554 w 3137"/>
                    <a:gd name="T9" fmla="*/ 0 h 3137"/>
                    <a:gd name="T10" fmla="*/ 3136 w 3137"/>
                    <a:gd name="T11" fmla="*/ 1582 h 3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7" h="3137">
                      <a:moveTo>
                        <a:pt x="3136" y="1582"/>
                      </a:moveTo>
                      <a:lnTo>
                        <a:pt x="3136" y="1582"/>
                      </a:lnTo>
                      <a:cubicBezTo>
                        <a:pt x="3136" y="2427"/>
                        <a:pt x="2427" y="3136"/>
                        <a:pt x="1554" y="3136"/>
                      </a:cubicBezTo>
                      <a:cubicBezTo>
                        <a:pt x="708" y="3136"/>
                        <a:pt x="0" y="2427"/>
                        <a:pt x="0" y="1582"/>
                      </a:cubicBezTo>
                      <a:cubicBezTo>
                        <a:pt x="0" y="709"/>
                        <a:pt x="708" y="0"/>
                        <a:pt x="1554" y="0"/>
                      </a:cubicBezTo>
                      <a:cubicBezTo>
                        <a:pt x="2427" y="0"/>
                        <a:pt x="3136" y="709"/>
                        <a:pt x="3136" y="15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Freeform 29">
                  <a:extLst>
                    <a:ext uri="{FF2B5EF4-FFF2-40B4-BE49-F238E27FC236}">
                      <a16:creationId xmlns:a16="http://schemas.microsoft.com/office/drawing/2014/main" id="{CC07DB60-C453-43F8-9C12-4E674C16E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9588" y="2155825"/>
                  <a:ext cx="815975" cy="766763"/>
                </a:xfrm>
                <a:custGeom>
                  <a:avLst/>
                  <a:gdLst>
                    <a:gd name="T0" fmla="*/ 0 w 2265"/>
                    <a:gd name="T1" fmla="*/ 2127 h 2128"/>
                    <a:gd name="T2" fmla="*/ 0 w 2265"/>
                    <a:gd name="T3" fmla="*/ 2127 h 2128"/>
                    <a:gd name="T4" fmla="*/ 136 w 2265"/>
                    <a:gd name="T5" fmla="*/ 1854 h 2128"/>
                    <a:gd name="T6" fmla="*/ 136 w 2265"/>
                    <a:gd name="T7" fmla="*/ 982 h 2128"/>
                    <a:gd name="T8" fmla="*/ 1118 w 2265"/>
                    <a:gd name="T9" fmla="*/ 0 h 2128"/>
                    <a:gd name="T10" fmla="*/ 2127 w 2265"/>
                    <a:gd name="T11" fmla="*/ 982 h 2128"/>
                    <a:gd name="T12" fmla="*/ 2127 w 2265"/>
                    <a:gd name="T13" fmla="*/ 1854 h 2128"/>
                    <a:gd name="T14" fmla="*/ 2264 w 2265"/>
                    <a:gd name="T15" fmla="*/ 2127 h 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65" h="2128">
                      <a:moveTo>
                        <a:pt x="0" y="2127"/>
                      </a:moveTo>
                      <a:lnTo>
                        <a:pt x="0" y="2127"/>
                      </a:lnTo>
                      <a:cubicBezTo>
                        <a:pt x="0" y="2127"/>
                        <a:pt x="136" y="2127"/>
                        <a:pt x="136" y="1854"/>
                      </a:cubicBezTo>
                      <a:cubicBezTo>
                        <a:pt x="136" y="1609"/>
                        <a:pt x="136" y="982"/>
                        <a:pt x="136" y="982"/>
                      </a:cubicBezTo>
                      <a:cubicBezTo>
                        <a:pt x="136" y="436"/>
                        <a:pt x="573" y="0"/>
                        <a:pt x="1118" y="0"/>
                      </a:cubicBezTo>
                      <a:cubicBezTo>
                        <a:pt x="1664" y="0"/>
                        <a:pt x="2127" y="436"/>
                        <a:pt x="2127" y="982"/>
                      </a:cubicBezTo>
                      <a:cubicBezTo>
                        <a:pt x="2127" y="982"/>
                        <a:pt x="2127" y="1582"/>
                        <a:pt x="2127" y="1854"/>
                      </a:cubicBezTo>
                      <a:cubicBezTo>
                        <a:pt x="2127" y="2127"/>
                        <a:pt x="2264" y="2127"/>
                        <a:pt x="2264" y="2127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30">
                  <a:extLst>
                    <a:ext uri="{FF2B5EF4-FFF2-40B4-BE49-F238E27FC236}">
                      <a16:creationId xmlns:a16="http://schemas.microsoft.com/office/drawing/2014/main" id="{C4AA012E-F69E-4D87-AB87-5F046990CB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15325" y="2911475"/>
                  <a:ext cx="441325" cy="138113"/>
                </a:xfrm>
                <a:custGeom>
                  <a:avLst/>
                  <a:gdLst>
                    <a:gd name="T0" fmla="*/ 0 w 1228"/>
                    <a:gd name="T1" fmla="*/ 382 h 383"/>
                    <a:gd name="T2" fmla="*/ 0 w 1228"/>
                    <a:gd name="T3" fmla="*/ 382 h 383"/>
                    <a:gd name="T4" fmla="*/ 599 w 1228"/>
                    <a:gd name="T5" fmla="*/ 0 h 383"/>
                    <a:gd name="T6" fmla="*/ 1227 w 1228"/>
                    <a:gd name="T7" fmla="*/ 382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28" h="383">
                      <a:moveTo>
                        <a:pt x="0" y="382"/>
                      </a:moveTo>
                      <a:lnTo>
                        <a:pt x="0" y="382"/>
                      </a:lnTo>
                      <a:cubicBezTo>
                        <a:pt x="109" y="164"/>
                        <a:pt x="327" y="0"/>
                        <a:pt x="599" y="0"/>
                      </a:cubicBezTo>
                      <a:cubicBezTo>
                        <a:pt x="872" y="0"/>
                        <a:pt x="1118" y="164"/>
                        <a:pt x="1227" y="382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Freeform 31">
                  <a:extLst>
                    <a:ext uri="{FF2B5EF4-FFF2-40B4-BE49-F238E27FC236}">
                      <a16:creationId xmlns:a16="http://schemas.microsoft.com/office/drawing/2014/main" id="{5F3754FF-B47F-4635-929F-C2EB9D422E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86750" y="2509838"/>
                  <a:ext cx="490538" cy="295275"/>
                </a:xfrm>
                <a:custGeom>
                  <a:avLst/>
                  <a:gdLst>
                    <a:gd name="T0" fmla="*/ 872 w 1364"/>
                    <a:gd name="T1" fmla="*/ 763 h 819"/>
                    <a:gd name="T2" fmla="*/ 872 w 1364"/>
                    <a:gd name="T3" fmla="*/ 763 h 819"/>
                    <a:gd name="T4" fmla="*/ 518 w 1364"/>
                    <a:gd name="T5" fmla="*/ 763 h 819"/>
                    <a:gd name="T6" fmla="*/ 109 w 1364"/>
                    <a:gd name="T7" fmla="*/ 545 h 819"/>
                    <a:gd name="T8" fmla="*/ 82 w 1364"/>
                    <a:gd name="T9" fmla="*/ 300 h 819"/>
                    <a:gd name="T10" fmla="*/ 681 w 1364"/>
                    <a:gd name="T11" fmla="*/ 0 h 819"/>
                    <a:gd name="T12" fmla="*/ 1282 w 1364"/>
                    <a:gd name="T13" fmla="*/ 300 h 819"/>
                    <a:gd name="T14" fmla="*/ 1282 w 1364"/>
                    <a:gd name="T15" fmla="*/ 545 h 819"/>
                    <a:gd name="T16" fmla="*/ 872 w 1364"/>
                    <a:gd name="T17" fmla="*/ 763 h 8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4" h="819">
                      <a:moveTo>
                        <a:pt x="872" y="763"/>
                      </a:moveTo>
                      <a:lnTo>
                        <a:pt x="872" y="763"/>
                      </a:lnTo>
                      <a:cubicBezTo>
                        <a:pt x="763" y="818"/>
                        <a:pt x="627" y="818"/>
                        <a:pt x="518" y="763"/>
                      </a:cubicBezTo>
                      <a:cubicBezTo>
                        <a:pt x="109" y="545"/>
                        <a:pt x="109" y="545"/>
                        <a:pt x="109" y="545"/>
                      </a:cubicBezTo>
                      <a:cubicBezTo>
                        <a:pt x="27" y="491"/>
                        <a:pt x="0" y="382"/>
                        <a:pt x="82" y="300"/>
                      </a:cubicBezTo>
                      <a:cubicBezTo>
                        <a:pt x="82" y="300"/>
                        <a:pt x="463" y="0"/>
                        <a:pt x="681" y="0"/>
                      </a:cubicBezTo>
                      <a:cubicBezTo>
                        <a:pt x="926" y="0"/>
                        <a:pt x="1282" y="300"/>
                        <a:pt x="1282" y="300"/>
                      </a:cubicBezTo>
                      <a:cubicBezTo>
                        <a:pt x="1363" y="382"/>
                        <a:pt x="1363" y="491"/>
                        <a:pt x="1282" y="545"/>
                      </a:cubicBezTo>
                      <a:lnTo>
                        <a:pt x="872" y="763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Freeform 32">
                  <a:extLst>
                    <a:ext uri="{FF2B5EF4-FFF2-40B4-BE49-F238E27FC236}">
                      <a16:creationId xmlns:a16="http://schemas.microsoft.com/office/drawing/2014/main" id="{676B0BBF-37FB-4547-8A6C-C9C629484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96275" y="2657475"/>
                  <a:ext cx="471488" cy="79375"/>
                </a:xfrm>
                <a:custGeom>
                  <a:avLst/>
                  <a:gdLst>
                    <a:gd name="T0" fmla="*/ 1309 w 1310"/>
                    <a:gd name="T1" fmla="*/ 0 h 219"/>
                    <a:gd name="T2" fmla="*/ 1309 w 1310"/>
                    <a:gd name="T3" fmla="*/ 0 h 219"/>
                    <a:gd name="T4" fmla="*/ 845 w 1310"/>
                    <a:gd name="T5" fmla="*/ 164 h 219"/>
                    <a:gd name="T6" fmla="*/ 463 w 1310"/>
                    <a:gd name="T7" fmla="*/ 164 h 219"/>
                    <a:gd name="T8" fmla="*/ 0 w 1310"/>
                    <a:gd name="T9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0" h="219">
                      <a:moveTo>
                        <a:pt x="1309" y="0"/>
                      </a:moveTo>
                      <a:lnTo>
                        <a:pt x="1309" y="0"/>
                      </a:lnTo>
                      <a:cubicBezTo>
                        <a:pt x="845" y="164"/>
                        <a:pt x="845" y="164"/>
                        <a:pt x="845" y="164"/>
                      </a:cubicBezTo>
                      <a:cubicBezTo>
                        <a:pt x="763" y="218"/>
                        <a:pt x="572" y="218"/>
                        <a:pt x="463" y="164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5E7F9BC7-EC9E-45E3-A350-4841B384F3FB}"/>
                </a:ext>
              </a:extLst>
            </p:cNvPr>
            <p:cNvGrpSpPr/>
            <p:nvPr/>
          </p:nvGrpSpPr>
          <p:grpSpPr>
            <a:xfrm>
              <a:off x="10119473" y="4415647"/>
              <a:ext cx="365760" cy="365760"/>
              <a:chOff x="5984875" y="1463675"/>
              <a:chExt cx="4144963" cy="4741863"/>
            </a:xfrm>
          </p:grpSpPr>
          <p:sp>
            <p:nvSpPr>
              <p:cNvPr id="242" name="Freeform 9">
                <a:extLst>
                  <a:ext uri="{FF2B5EF4-FFF2-40B4-BE49-F238E27FC236}">
                    <a16:creationId xmlns:a16="http://schemas.microsoft.com/office/drawing/2014/main" id="{04AECE15-CA9D-42AB-8371-53BD68DFB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8763" y="4237038"/>
                <a:ext cx="407987" cy="407987"/>
              </a:xfrm>
              <a:custGeom>
                <a:avLst/>
                <a:gdLst>
                  <a:gd name="T0" fmla="*/ 553 w 1135"/>
                  <a:gd name="T1" fmla="*/ 1134 h 1135"/>
                  <a:gd name="T2" fmla="*/ 553 w 1135"/>
                  <a:gd name="T3" fmla="*/ 1134 h 1135"/>
                  <a:gd name="T4" fmla="*/ 553 w 1135"/>
                  <a:gd name="T5" fmla="*/ 1134 h 1135"/>
                  <a:gd name="T6" fmla="*/ 0 w 1135"/>
                  <a:gd name="T7" fmla="*/ 581 h 1135"/>
                  <a:gd name="T8" fmla="*/ 0 w 1135"/>
                  <a:gd name="T9" fmla="*/ 581 h 1135"/>
                  <a:gd name="T10" fmla="*/ 553 w 1135"/>
                  <a:gd name="T11" fmla="*/ 0 h 1135"/>
                  <a:gd name="T12" fmla="*/ 553 w 1135"/>
                  <a:gd name="T13" fmla="*/ 0 h 1135"/>
                  <a:gd name="T14" fmla="*/ 1134 w 1135"/>
                  <a:gd name="T15" fmla="*/ 581 h 1135"/>
                  <a:gd name="T16" fmla="*/ 1134 w 1135"/>
                  <a:gd name="T17" fmla="*/ 581 h 1135"/>
                  <a:gd name="T18" fmla="*/ 553 w 1135"/>
                  <a:gd name="T19" fmla="*/ 1134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5" h="1135">
                    <a:moveTo>
                      <a:pt x="553" y="1134"/>
                    </a:moveTo>
                    <a:lnTo>
                      <a:pt x="553" y="1134"/>
                    </a:lnTo>
                    <a:lnTo>
                      <a:pt x="553" y="1134"/>
                    </a:lnTo>
                    <a:cubicBezTo>
                      <a:pt x="261" y="1134"/>
                      <a:pt x="0" y="872"/>
                      <a:pt x="0" y="581"/>
                    </a:cubicBezTo>
                    <a:lnTo>
                      <a:pt x="0" y="581"/>
                    </a:lnTo>
                    <a:cubicBezTo>
                      <a:pt x="0" y="261"/>
                      <a:pt x="261" y="0"/>
                      <a:pt x="553" y="0"/>
                    </a:cubicBezTo>
                    <a:lnTo>
                      <a:pt x="553" y="0"/>
                    </a:lnTo>
                    <a:cubicBezTo>
                      <a:pt x="872" y="0"/>
                      <a:pt x="1134" y="261"/>
                      <a:pt x="1134" y="581"/>
                    </a:cubicBezTo>
                    <a:lnTo>
                      <a:pt x="1134" y="581"/>
                    </a:lnTo>
                    <a:cubicBezTo>
                      <a:pt x="1134" y="872"/>
                      <a:pt x="872" y="1134"/>
                      <a:pt x="553" y="113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Line 10">
                <a:extLst>
                  <a:ext uri="{FF2B5EF4-FFF2-40B4-BE49-F238E27FC236}">
                    <a16:creationId xmlns:a16="http://schemas.microsoft.com/office/drawing/2014/main" id="{7DB00F28-4C7D-45FE-ABDD-04A2DC22C4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8788" y="4614863"/>
                <a:ext cx="1587" cy="523875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">
                <a:extLst>
                  <a:ext uri="{FF2B5EF4-FFF2-40B4-BE49-F238E27FC236}">
                    <a16:creationId xmlns:a16="http://schemas.microsoft.com/office/drawing/2014/main" id="{6987A9D8-280B-49CC-B483-3698F29C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8275" y="4446588"/>
                <a:ext cx="1392238" cy="649287"/>
              </a:xfrm>
              <a:custGeom>
                <a:avLst/>
                <a:gdLst>
                  <a:gd name="T0" fmla="*/ 3867 w 3868"/>
                  <a:gd name="T1" fmla="*/ 0 h 1804"/>
                  <a:gd name="T2" fmla="*/ 3867 w 3868"/>
                  <a:gd name="T3" fmla="*/ 0 h 1804"/>
                  <a:gd name="T4" fmla="*/ 611 w 3868"/>
                  <a:gd name="T5" fmla="*/ 0 h 1804"/>
                  <a:gd name="T6" fmla="*/ 0 w 3868"/>
                  <a:gd name="T7" fmla="*/ 582 h 1804"/>
                  <a:gd name="T8" fmla="*/ 0 w 3868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8" h="1804">
                    <a:moveTo>
                      <a:pt x="3867" y="0"/>
                    </a:moveTo>
                    <a:lnTo>
                      <a:pt x="3867" y="0"/>
                    </a:lnTo>
                    <a:cubicBezTo>
                      <a:pt x="611" y="0"/>
                      <a:pt x="611" y="0"/>
                      <a:pt x="611" y="0"/>
                    </a:cubicBezTo>
                    <a:cubicBezTo>
                      <a:pt x="262" y="0"/>
                      <a:pt x="0" y="262"/>
                      <a:pt x="0" y="582"/>
                    </a:cubicBezTo>
                    <a:cubicBezTo>
                      <a:pt x="0" y="1803"/>
                      <a:pt x="0" y="1803"/>
                      <a:pt x="0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2">
                <a:extLst>
                  <a:ext uri="{FF2B5EF4-FFF2-40B4-BE49-F238E27FC236}">
                    <a16:creationId xmlns:a16="http://schemas.microsoft.com/office/drawing/2014/main" id="{D9BEF773-D85F-4DC8-AD20-E5BCFEBCF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5475" y="4446588"/>
                <a:ext cx="1328738" cy="649287"/>
              </a:xfrm>
              <a:custGeom>
                <a:avLst/>
                <a:gdLst>
                  <a:gd name="T0" fmla="*/ 0 w 3693"/>
                  <a:gd name="T1" fmla="*/ 0 h 1804"/>
                  <a:gd name="T2" fmla="*/ 0 w 3693"/>
                  <a:gd name="T3" fmla="*/ 0 h 1804"/>
                  <a:gd name="T4" fmla="*/ 3081 w 3693"/>
                  <a:gd name="T5" fmla="*/ 0 h 1804"/>
                  <a:gd name="T6" fmla="*/ 3692 w 3693"/>
                  <a:gd name="T7" fmla="*/ 582 h 1804"/>
                  <a:gd name="T8" fmla="*/ 3692 w 3693"/>
                  <a:gd name="T9" fmla="*/ 1803 h 1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3" h="1804">
                    <a:moveTo>
                      <a:pt x="0" y="0"/>
                    </a:moveTo>
                    <a:lnTo>
                      <a:pt x="0" y="0"/>
                    </a:lnTo>
                    <a:cubicBezTo>
                      <a:pt x="3081" y="0"/>
                      <a:pt x="3081" y="0"/>
                      <a:pt x="3081" y="0"/>
                    </a:cubicBezTo>
                    <a:cubicBezTo>
                      <a:pt x="3430" y="0"/>
                      <a:pt x="3692" y="262"/>
                      <a:pt x="3692" y="582"/>
                    </a:cubicBezTo>
                    <a:cubicBezTo>
                      <a:pt x="3692" y="1803"/>
                      <a:pt x="3692" y="1803"/>
                      <a:pt x="3692" y="180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Line 13">
                <a:extLst>
                  <a:ext uri="{FF2B5EF4-FFF2-40B4-BE49-F238E27FC236}">
                    <a16:creationId xmlns:a16="http://schemas.microsoft.com/office/drawing/2014/main" id="{35C619EA-7378-4CD3-924A-E7ED575EA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78788" y="3776663"/>
                <a:ext cx="1587" cy="45243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4">
                <a:extLst>
                  <a:ext uri="{FF2B5EF4-FFF2-40B4-BE49-F238E27FC236}">
                    <a16:creationId xmlns:a16="http://schemas.microsoft.com/office/drawing/2014/main" id="{58B89377-B9D4-4DC0-9E85-FD5F529B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338" y="5106988"/>
                <a:ext cx="534987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7 w 1484"/>
                  <a:gd name="T5" fmla="*/ 1483 h 1484"/>
                  <a:gd name="T6" fmla="*/ 0 w 1484"/>
                  <a:gd name="T7" fmla="*/ 727 h 1484"/>
                  <a:gd name="T8" fmla="*/ 757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7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7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Freeform 15">
                <a:extLst>
                  <a:ext uri="{FF2B5EF4-FFF2-40B4-BE49-F238E27FC236}">
                    <a16:creationId xmlns:a16="http://schemas.microsoft.com/office/drawing/2014/main" id="{E3368FF7-09D9-4710-AFB0-A729EF5F5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84875" y="5640388"/>
                <a:ext cx="1098550" cy="565150"/>
              </a:xfrm>
              <a:custGeom>
                <a:avLst/>
                <a:gdLst>
                  <a:gd name="T0" fmla="*/ 2965 w 3053"/>
                  <a:gd name="T1" fmla="*/ 784 h 1571"/>
                  <a:gd name="T2" fmla="*/ 2965 w 3053"/>
                  <a:gd name="T3" fmla="*/ 784 h 1571"/>
                  <a:gd name="T4" fmla="*/ 2761 w 3053"/>
                  <a:gd name="T5" fmla="*/ 1250 h 1571"/>
                  <a:gd name="T6" fmla="*/ 1512 w 3053"/>
                  <a:gd name="T7" fmla="*/ 1570 h 1571"/>
                  <a:gd name="T8" fmla="*/ 261 w 3053"/>
                  <a:gd name="T9" fmla="*/ 1250 h 1571"/>
                  <a:gd name="T10" fmla="*/ 57 w 3053"/>
                  <a:gd name="T11" fmla="*/ 784 h 1571"/>
                  <a:gd name="T12" fmla="*/ 1512 w 3053"/>
                  <a:gd name="T13" fmla="*/ 0 h 1571"/>
                  <a:gd name="T14" fmla="*/ 2965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5" y="784"/>
                    </a:moveTo>
                    <a:lnTo>
                      <a:pt x="2965" y="784"/>
                    </a:lnTo>
                    <a:cubicBezTo>
                      <a:pt x="3052" y="959"/>
                      <a:pt x="2965" y="1133"/>
                      <a:pt x="2761" y="1250"/>
                    </a:cubicBezTo>
                    <a:cubicBezTo>
                      <a:pt x="2412" y="1453"/>
                      <a:pt x="1977" y="1570"/>
                      <a:pt x="1512" y="1570"/>
                    </a:cubicBezTo>
                    <a:cubicBezTo>
                      <a:pt x="1046" y="1570"/>
                      <a:pt x="610" y="1453"/>
                      <a:pt x="261" y="1250"/>
                    </a:cubicBezTo>
                    <a:cubicBezTo>
                      <a:pt x="86" y="1133"/>
                      <a:pt x="0" y="959"/>
                      <a:pt x="57" y="784"/>
                    </a:cubicBezTo>
                    <a:cubicBezTo>
                      <a:pt x="261" y="319"/>
                      <a:pt x="843" y="0"/>
                      <a:pt x="1512" y="0"/>
                    </a:cubicBezTo>
                    <a:cubicBezTo>
                      <a:pt x="2180" y="0"/>
                      <a:pt x="2761" y="319"/>
                      <a:pt x="2965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Freeform 16">
                <a:extLst>
                  <a:ext uri="{FF2B5EF4-FFF2-40B4-BE49-F238E27FC236}">
                    <a16:creationId xmlns:a16="http://schemas.microsoft.com/office/drawing/2014/main" id="{4682D69A-719E-4F19-8DF2-0DB3B3C81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68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28 w 1484"/>
                  <a:gd name="T5" fmla="*/ 1483 h 1484"/>
                  <a:gd name="T6" fmla="*/ 0 w 1484"/>
                  <a:gd name="T7" fmla="*/ 727 h 1484"/>
                  <a:gd name="T8" fmla="*/ 728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34" y="1483"/>
                      <a:pt x="728" y="1483"/>
                    </a:cubicBezTo>
                    <a:cubicBezTo>
                      <a:pt x="320" y="1483"/>
                      <a:pt x="0" y="1134"/>
                      <a:pt x="0" y="727"/>
                    </a:cubicBezTo>
                    <a:cubicBezTo>
                      <a:pt x="0" y="320"/>
                      <a:pt x="320" y="0"/>
                      <a:pt x="728" y="0"/>
                    </a:cubicBezTo>
                    <a:cubicBezTo>
                      <a:pt x="1134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Freeform 17">
                <a:extLst>
                  <a:ext uri="{FF2B5EF4-FFF2-40B4-BE49-F238E27FC236}">
                    <a16:creationId xmlns:a16="http://schemas.microsoft.com/office/drawing/2014/main" id="{9AD6A370-93A6-4AB8-A6C0-393060A3B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4275" y="5640388"/>
                <a:ext cx="1098550" cy="565150"/>
              </a:xfrm>
              <a:custGeom>
                <a:avLst/>
                <a:gdLst>
                  <a:gd name="T0" fmla="*/ 2994 w 3053"/>
                  <a:gd name="T1" fmla="*/ 784 h 1571"/>
                  <a:gd name="T2" fmla="*/ 2994 w 3053"/>
                  <a:gd name="T3" fmla="*/ 784 h 1571"/>
                  <a:gd name="T4" fmla="*/ 2791 w 3053"/>
                  <a:gd name="T5" fmla="*/ 1250 h 1571"/>
                  <a:gd name="T6" fmla="*/ 1540 w 3053"/>
                  <a:gd name="T7" fmla="*/ 1570 h 1571"/>
                  <a:gd name="T8" fmla="*/ 290 w 3053"/>
                  <a:gd name="T9" fmla="*/ 1250 h 1571"/>
                  <a:gd name="T10" fmla="*/ 86 w 3053"/>
                  <a:gd name="T11" fmla="*/ 784 h 1571"/>
                  <a:gd name="T12" fmla="*/ 1540 w 3053"/>
                  <a:gd name="T13" fmla="*/ 0 h 1571"/>
                  <a:gd name="T14" fmla="*/ 2994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94" y="784"/>
                    </a:moveTo>
                    <a:lnTo>
                      <a:pt x="2994" y="784"/>
                    </a:lnTo>
                    <a:cubicBezTo>
                      <a:pt x="3052" y="959"/>
                      <a:pt x="2965" y="1133"/>
                      <a:pt x="2791" y="1250"/>
                    </a:cubicBezTo>
                    <a:cubicBezTo>
                      <a:pt x="2442" y="1453"/>
                      <a:pt x="2006" y="1570"/>
                      <a:pt x="1540" y="1570"/>
                    </a:cubicBezTo>
                    <a:cubicBezTo>
                      <a:pt x="1075" y="1570"/>
                      <a:pt x="639" y="1453"/>
                      <a:pt x="290" y="1250"/>
                    </a:cubicBezTo>
                    <a:cubicBezTo>
                      <a:pt x="86" y="1133"/>
                      <a:pt x="0" y="959"/>
                      <a:pt x="86" y="784"/>
                    </a:cubicBezTo>
                    <a:cubicBezTo>
                      <a:pt x="290" y="319"/>
                      <a:pt x="872" y="0"/>
                      <a:pt x="1540" y="0"/>
                    </a:cubicBezTo>
                    <a:cubicBezTo>
                      <a:pt x="2209" y="0"/>
                      <a:pt x="2791" y="319"/>
                      <a:pt x="2994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Freeform 18">
                <a:extLst>
                  <a:ext uri="{FF2B5EF4-FFF2-40B4-BE49-F238E27FC236}">
                    <a16:creationId xmlns:a16="http://schemas.microsoft.com/office/drawing/2014/main" id="{91164E72-469A-4D2C-8154-149A54682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2750" y="5106988"/>
                <a:ext cx="534988" cy="534987"/>
              </a:xfrm>
              <a:custGeom>
                <a:avLst/>
                <a:gdLst>
                  <a:gd name="T0" fmla="*/ 1483 w 1484"/>
                  <a:gd name="T1" fmla="*/ 727 h 1484"/>
                  <a:gd name="T2" fmla="*/ 1483 w 1484"/>
                  <a:gd name="T3" fmla="*/ 727 h 1484"/>
                  <a:gd name="T4" fmla="*/ 756 w 1484"/>
                  <a:gd name="T5" fmla="*/ 1483 h 1484"/>
                  <a:gd name="T6" fmla="*/ 0 w 1484"/>
                  <a:gd name="T7" fmla="*/ 727 h 1484"/>
                  <a:gd name="T8" fmla="*/ 756 w 1484"/>
                  <a:gd name="T9" fmla="*/ 0 h 1484"/>
                  <a:gd name="T10" fmla="*/ 1483 w 1484"/>
                  <a:gd name="T11" fmla="*/ 727 h 1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4" h="1484">
                    <a:moveTo>
                      <a:pt x="1483" y="727"/>
                    </a:moveTo>
                    <a:lnTo>
                      <a:pt x="1483" y="727"/>
                    </a:lnTo>
                    <a:cubicBezTo>
                      <a:pt x="1483" y="1134"/>
                      <a:pt x="1163" y="1483"/>
                      <a:pt x="756" y="1483"/>
                    </a:cubicBezTo>
                    <a:cubicBezTo>
                      <a:pt x="349" y="1483"/>
                      <a:pt x="0" y="1134"/>
                      <a:pt x="0" y="727"/>
                    </a:cubicBezTo>
                    <a:cubicBezTo>
                      <a:pt x="0" y="320"/>
                      <a:pt x="349" y="0"/>
                      <a:pt x="756" y="0"/>
                    </a:cubicBezTo>
                    <a:cubicBezTo>
                      <a:pt x="1163" y="0"/>
                      <a:pt x="1483" y="320"/>
                      <a:pt x="1483" y="7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Freeform 19">
                <a:extLst>
                  <a:ext uri="{FF2B5EF4-FFF2-40B4-BE49-F238E27FC236}">
                    <a16:creationId xmlns:a16="http://schemas.microsoft.com/office/drawing/2014/main" id="{44925813-2B2F-4F6E-B27D-DA4579B08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1288" y="5640388"/>
                <a:ext cx="1098550" cy="565150"/>
              </a:xfrm>
              <a:custGeom>
                <a:avLst/>
                <a:gdLst>
                  <a:gd name="T0" fmla="*/ 2966 w 3053"/>
                  <a:gd name="T1" fmla="*/ 784 h 1571"/>
                  <a:gd name="T2" fmla="*/ 2966 w 3053"/>
                  <a:gd name="T3" fmla="*/ 784 h 1571"/>
                  <a:gd name="T4" fmla="*/ 2762 w 3053"/>
                  <a:gd name="T5" fmla="*/ 1250 h 1571"/>
                  <a:gd name="T6" fmla="*/ 1512 w 3053"/>
                  <a:gd name="T7" fmla="*/ 1570 h 1571"/>
                  <a:gd name="T8" fmla="*/ 262 w 3053"/>
                  <a:gd name="T9" fmla="*/ 1250 h 1571"/>
                  <a:gd name="T10" fmla="*/ 58 w 3053"/>
                  <a:gd name="T11" fmla="*/ 784 h 1571"/>
                  <a:gd name="T12" fmla="*/ 1512 w 3053"/>
                  <a:gd name="T13" fmla="*/ 0 h 1571"/>
                  <a:gd name="T14" fmla="*/ 2966 w 3053"/>
                  <a:gd name="T15" fmla="*/ 784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3" h="1571">
                    <a:moveTo>
                      <a:pt x="2966" y="784"/>
                    </a:moveTo>
                    <a:lnTo>
                      <a:pt x="2966" y="784"/>
                    </a:lnTo>
                    <a:cubicBezTo>
                      <a:pt x="3052" y="959"/>
                      <a:pt x="2966" y="1133"/>
                      <a:pt x="2762" y="1250"/>
                    </a:cubicBezTo>
                    <a:cubicBezTo>
                      <a:pt x="2413" y="1453"/>
                      <a:pt x="1977" y="1570"/>
                      <a:pt x="1512" y="1570"/>
                    </a:cubicBezTo>
                    <a:cubicBezTo>
                      <a:pt x="1046" y="1570"/>
                      <a:pt x="611" y="1453"/>
                      <a:pt x="262" y="1250"/>
                    </a:cubicBezTo>
                    <a:cubicBezTo>
                      <a:pt x="87" y="1133"/>
                      <a:pt x="0" y="959"/>
                      <a:pt x="58" y="784"/>
                    </a:cubicBezTo>
                    <a:cubicBezTo>
                      <a:pt x="262" y="319"/>
                      <a:pt x="844" y="0"/>
                      <a:pt x="1512" y="0"/>
                    </a:cubicBezTo>
                    <a:cubicBezTo>
                      <a:pt x="2209" y="0"/>
                      <a:pt x="2762" y="319"/>
                      <a:pt x="2966" y="78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Freeform 20">
                <a:extLst>
                  <a:ext uri="{FF2B5EF4-FFF2-40B4-BE49-F238E27FC236}">
                    <a16:creationId xmlns:a16="http://schemas.microsoft.com/office/drawing/2014/main" id="{F1785338-3CB5-480A-A0DA-53C1664FB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3988" y="2343150"/>
                <a:ext cx="125412" cy="125413"/>
              </a:xfrm>
              <a:custGeom>
                <a:avLst/>
                <a:gdLst>
                  <a:gd name="T0" fmla="*/ 175 w 350"/>
                  <a:gd name="T1" fmla="*/ 0 h 350"/>
                  <a:gd name="T2" fmla="*/ 175 w 350"/>
                  <a:gd name="T3" fmla="*/ 0 h 350"/>
                  <a:gd name="T4" fmla="*/ 0 w 350"/>
                  <a:gd name="T5" fmla="*/ 174 h 350"/>
                  <a:gd name="T6" fmla="*/ 175 w 350"/>
                  <a:gd name="T7" fmla="*/ 349 h 350"/>
                  <a:gd name="T8" fmla="*/ 349 w 350"/>
                  <a:gd name="T9" fmla="*/ 174 h 350"/>
                  <a:gd name="T10" fmla="*/ 175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5" y="0"/>
                    </a:moveTo>
                    <a:lnTo>
                      <a:pt x="175" y="0"/>
                    </a:lnTo>
                    <a:cubicBezTo>
                      <a:pt x="87" y="0"/>
                      <a:pt x="0" y="87"/>
                      <a:pt x="0" y="174"/>
                    </a:cubicBezTo>
                    <a:cubicBezTo>
                      <a:pt x="0" y="261"/>
                      <a:pt x="87" y="349"/>
                      <a:pt x="175" y="349"/>
                    </a:cubicBezTo>
                    <a:cubicBezTo>
                      <a:pt x="262" y="349"/>
                      <a:pt x="349" y="261"/>
                      <a:pt x="349" y="174"/>
                    </a:cubicBezTo>
                    <a:cubicBezTo>
                      <a:pt x="349" y="87"/>
                      <a:pt x="262" y="0"/>
                      <a:pt x="175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Freeform 21">
                <a:extLst>
                  <a:ext uri="{FF2B5EF4-FFF2-40B4-BE49-F238E27FC236}">
                    <a16:creationId xmlns:a16="http://schemas.microsoft.com/office/drawing/2014/main" id="{4D6D7F79-A28E-4997-BF42-ED5BBFDBD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6588" y="2343150"/>
                <a:ext cx="125412" cy="125413"/>
              </a:xfrm>
              <a:custGeom>
                <a:avLst/>
                <a:gdLst>
                  <a:gd name="T0" fmla="*/ 174 w 350"/>
                  <a:gd name="T1" fmla="*/ 0 h 350"/>
                  <a:gd name="T2" fmla="*/ 174 w 350"/>
                  <a:gd name="T3" fmla="*/ 0 h 350"/>
                  <a:gd name="T4" fmla="*/ 0 w 350"/>
                  <a:gd name="T5" fmla="*/ 174 h 350"/>
                  <a:gd name="T6" fmla="*/ 174 w 350"/>
                  <a:gd name="T7" fmla="*/ 349 h 350"/>
                  <a:gd name="T8" fmla="*/ 349 w 350"/>
                  <a:gd name="T9" fmla="*/ 174 h 350"/>
                  <a:gd name="T10" fmla="*/ 174 w 350"/>
                  <a:gd name="T11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0" h="350">
                    <a:moveTo>
                      <a:pt x="174" y="0"/>
                    </a:moveTo>
                    <a:lnTo>
                      <a:pt x="174" y="0"/>
                    </a:lnTo>
                    <a:cubicBezTo>
                      <a:pt x="57" y="0"/>
                      <a:pt x="0" y="87"/>
                      <a:pt x="0" y="174"/>
                    </a:cubicBezTo>
                    <a:cubicBezTo>
                      <a:pt x="0" y="261"/>
                      <a:pt x="57" y="349"/>
                      <a:pt x="174" y="349"/>
                    </a:cubicBezTo>
                    <a:cubicBezTo>
                      <a:pt x="261" y="349"/>
                      <a:pt x="349" y="261"/>
                      <a:pt x="349" y="174"/>
                    </a:cubicBezTo>
                    <a:cubicBezTo>
                      <a:pt x="349" y="87"/>
                      <a:pt x="261" y="0"/>
                      <a:pt x="174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Freeform 22">
                <a:extLst>
                  <a:ext uri="{FF2B5EF4-FFF2-40B4-BE49-F238E27FC236}">
                    <a16:creationId xmlns:a16="http://schemas.microsoft.com/office/drawing/2014/main" id="{1753B805-EFD7-4E9D-BB1A-62500E2E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26263" y="1463675"/>
                <a:ext cx="2303462" cy="2303463"/>
              </a:xfrm>
              <a:custGeom>
                <a:avLst/>
                <a:gdLst>
                  <a:gd name="T0" fmla="*/ 6396 w 6397"/>
                  <a:gd name="T1" fmla="*/ 3198 h 6398"/>
                  <a:gd name="T2" fmla="*/ 6396 w 6397"/>
                  <a:gd name="T3" fmla="*/ 3198 h 6398"/>
                  <a:gd name="T4" fmla="*/ 3199 w 6397"/>
                  <a:gd name="T5" fmla="*/ 6397 h 6398"/>
                  <a:gd name="T6" fmla="*/ 0 w 6397"/>
                  <a:gd name="T7" fmla="*/ 3198 h 6398"/>
                  <a:gd name="T8" fmla="*/ 3199 w 6397"/>
                  <a:gd name="T9" fmla="*/ 0 h 6398"/>
                  <a:gd name="T10" fmla="*/ 6396 w 6397"/>
                  <a:gd name="T11" fmla="*/ 3198 h 6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97" h="6398">
                    <a:moveTo>
                      <a:pt x="6396" y="3198"/>
                    </a:moveTo>
                    <a:lnTo>
                      <a:pt x="6396" y="3198"/>
                    </a:lnTo>
                    <a:cubicBezTo>
                      <a:pt x="6396" y="4943"/>
                      <a:pt x="4972" y="6397"/>
                      <a:pt x="3199" y="6397"/>
                    </a:cubicBezTo>
                    <a:cubicBezTo>
                      <a:pt x="1424" y="6397"/>
                      <a:pt x="0" y="4943"/>
                      <a:pt x="0" y="3198"/>
                    </a:cubicBezTo>
                    <a:cubicBezTo>
                      <a:pt x="0" y="1425"/>
                      <a:pt x="1424" y="0"/>
                      <a:pt x="3199" y="0"/>
                    </a:cubicBezTo>
                    <a:cubicBezTo>
                      <a:pt x="4972" y="0"/>
                      <a:pt x="6396" y="1425"/>
                      <a:pt x="6396" y="3198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Freeform 23">
                <a:extLst>
                  <a:ext uri="{FF2B5EF4-FFF2-40B4-BE49-F238E27FC236}">
                    <a16:creationId xmlns:a16="http://schemas.microsoft.com/office/drawing/2014/main" id="{89409937-9907-46FB-89E1-F0BC7DFA7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700" y="1830388"/>
                <a:ext cx="1665288" cy="1581150"/>
              </a:xfrm>
              <a:custGeom>
                <a:avLst/>
                <a:gdLst>
                  <a:gd name="T0" fmla="*/ 0 w 4625"/>
                  <a:gd name="T1" fmla="*/ 4361 h 4391"/>
                  <a:gd name="T2" fmla="*/ 0 w 4625"/>
                  <a:gd name="T3" fmla="*/ 4361 h 4391"/>
                  <a:gd name="T4" fmla="*/ 291 w 4625"/>
                  <a:gd name="T5" fmla="*/ 3838 h 4391"/>
                  <a:gd name="T6" fmla="*/ 291 w 4625"/>
                  <a:gd name="T7" fmla="*/ 2035 h 4391"/>
                  <a:gd name="T8" fmla="*/ 2298 w 4625"/>
                  <a:gd name="T9" fmla="*/ 0 h 4391"/>
                  <a:gd name="T10" fmla="*/ 4332 w 4625"/>
                  <a:gd name="T11" fmla="*/ 2035 h 4391"/>
                  <a:gd name="T12" fmla="*/ 4332 w 4625"/>
                  <a:gd name="T13" fmla="*/ 3838 h 4391"/>
                  <a:gd name="T14" fmla="*/ 4624 w 4625"/>
                  <a:gd name="T15" fmla="*/ 4390 h 4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5" h="4391">
                    <a:moveTo>
                      <a:pt x="0" y="4361"/>
                    </a:moveTo>
                    <a:lnTo>
                      <a:pt x="0" y="4361"/>
                    </a:lnTo>
                    <a:cubicBezTo>
                      <a:pt x="0" y="4361"/>
                      <a:pt x="291" y="4361"/>
                      <a:pt x="291" y="3838"/>
                    </a:cubicBezTo>
                    <a:cubicBezTo>
                      <a:pt x="291" y="3285"/>
                      <a:pt x="291" y="2035"/>
                      <a:pt x="291" y="2035"/>
                    </a:cubicBezTo>
                    <a:cubicBezTo>
                      <a:pt x="291" y="901"/>
                      <a:pt x="1192" y="0"/>
                      <a:pt x="2298" y="0"/>
                    </a:cubicBezTo>
                    <a:cubicBezTo>
                      <a:pt x="3431" y="0"/>
                      <a:pt x="4332" y="901"/>
                      <a:pt x="4332" y="2035"/>
                    </a:cubicBezTo>
                    <a:cubicBezTo>
                      <a:pt x="4332" y="2035"/>
                      <a:pt x="4332" y="3257"/>
                      <a:pt x="4332" y="3838"/>
                    </a:cubicBezTo>
                    <a:cubicBezTo>
                      <a:pt x="4332" y="4390"/>
                      <a:pt x="4624" y="4390"/>
                      <a:pt x="4624" y="439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4">
                <a:extLst>
                  <a:ext uri="{FF2B5EF4-FFF2-40B4-BE49-F238E27FC236}">
                    <a16:creationId xmlns:a16="http://schemas.microsoft.com/office/drawing/2014/main" id="{B66D8313-3214-4DC5-8CDC-8A9FFE3C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7938" y="3379788"/>
                <a:ext cx="900112" cy="293687"/>
              </a:xfrm>
              <a:custGeom>
                <a:avLst/>
                <a:gdLst>
                  <a:gd name="T0" fmla="*/ 0 w 2501"/>
                  <a:gd name="T1" fmla="*/ 813 h 814"/>
                  <a:gd name="T2" fmla="*/ 0 w 2501"/>
                  <a:gd name="T3" fmla="*/ 813 h 814"/>
                  <a:gd name="T4" fmla="*/ 1251 w 2501"/>
                  <a:gd name="T5" fmla="*/ 0 h 814"/>
                  <a:gd name="T6" fmla="*/ 2500 w 2501"/>
                  <a:gd name="T7" fmla="*/ 813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01" h="814">
                    <a:moveTo>
                      <a:pt x="0" y="813"/>
                    </a:moveTo>
                    <a:lnTo>
                      <a:pt x="0" y="813"/>
                    </a:lnTo>
                    <a:cubicBezTo>
                      <a:pt x="233" y="349"/>
                      <a:pt x="698" y="0"/>
                      <a:pt x="1251" y="0"/>
                    </a:cubicBezTo>
                    <a:cubicBezTo>
                      <a:pt x="1802" y="0"/>
                      <a:pt x="2297" y="349"/>
                      <a:pt x="2500" y="813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">
                <a:extLst>
                  <a:ext uri="{FF2B5EF4-FFF2-40B4-BE49-F238E27FC236}">
                    <a16:creationId xmlns:a16="http://schemas.microsoft.com/office/drawing/2014/main" id="{75CFB714-BA5E-4F89-89E3-7919C4BB0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5550" y="2552700"/>
                <a:ext cx="1004888" cy="608013"/>
              </a:xfrm>
              <a:custGeom>
                <a:avLst/>
                <a:gdLst>
                  <a:gd name="T0" fmla="*/ 1745 w 2792"/>
                  <a:gd name="T1" fmla="*/ 1570 h 1687"/>
                  <a:gd name="T2" fmla="*/ 1745 w 2792"/>
                  <a:gd name="T3" fmla="*/ 1570 h 1687"/>
                  <a:gd name="T4" fmla="*/ 1047 w 2792"/>
                  <a:gd name="T5" fmla="*/ 1570 h 1687"/>
                  <a:gd name="T6" fmla="*/ 203 w 2792"/>
                  <a:gd name="T7" fmla="*/ 1134 h 1687"/>
                  <a:gd name="T8" fmla="*/ 174 w 2792"/>
                  <a:gd name="T9" fmla="*/ 669 h 1687"/>
                  <a:gd name="T10" fmla="*/ 1396 w 2792"/>
                  <a:gd name="T11" fmla="*/ 0 h 1687"/>
                  <a:gd name="T12" fmla="*/ 2616 w 2792"/>
                  <a:gd name="T13" fmla="*/ 669 h 1687"/>
                  <a:gd name="T14" fmla="*/ 2587 w 2792"/>
                  <a:gd name="T15" fmla="*/ 1134 h 1687"/>
                  <a:gd name="T16" fmla="*/ 1745 w 2792"/>
                  <a:gd name="T17" fmla="*/ 157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2" h="1687">
                    <a:moveTo>
                      <a:pt x="1745" y="1570"/>
                    </a:moveTo>
                    <a:lnTo>
                      <a:pt x="1745" y="1570"/>
                    </a:lnTo>
                    <a:cubicBezTo>
                      <a:pt x="1570" y="1686"/>
                      <a:pt x="1250" y="1686"/>
                      <a:pt x="1047" y="1570"/>
                    </a:cubicBezTo>
                    <a:cubicBezTo>
                      <a:pt x="203" y="1134"/>
                      <a:pt x="203" y="1134"/>
                      <a:pt x="203" y="1134"/>
                    </a:cubicBezTo>
                    <a:cubicBezTo>
                      <a:pt x="29" y="1018"/>
                      <a:pt x="0" y="814"/>
                      <a:pt x="174" y="669"/>
                    </a:cubicBezTo>
                    <a:cubicBezTo>
                      <a:pt x="174" y="669"/>
                      <a:pt x="930" y="0"/>
                      <a:pt x="1396" y="0"/>
                    </a:cubicBezTo>
                    <a:cubicBezTo>
                      <a:pt x="1890" y="0"/>
                      <a:pt x="2616" y="669"/>
                      <a:pt x="2616" y="669"/>
                    </a:cubicBezTo>
                    <a:cubicBezTo>
                      <a:pt x="2791" y="814"/>
                      <a:pt x="2791" y="1018"/>
                      <a:pt x="2587" y="1134"/>
                    </a:cubicBezTo>
                    <a:lnTo>
                      <a:pt x="1745" y="1570"/>
                    </a:ln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Freeform 26">
                <a:extLst>
                  <a:ext uri="{FF2B5EF4-FFF2-40B4-BE49-F238E27FC236}">
                    <a16:creationId xmlns:a16="http://schemas.microsoft.com/office/drawing/2014/main" id="{E9F54D19-FB0D-4692-B137-7C531026A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6188" y="2867025"/>
                <a:ext cx="963612" cy="157163"/>
              </a:xfrm>
              <a:custGeom>
                <a:avLst/>
                <a:gdLst>
                  <a:gd name="T0" fmla="*/ 2675 w 2676"/>
                  <a:gd name="T1" fmla="*/ 0 h 437"/>
                  <a:gd name="T2" fmla="*/ 2675 w 2676"/>
                  <a:gd name="T3" fmla="*/ 0 h 437"/>
                  <a:gd name="T4" fmla="*/ 1744 w 2676"/>
                  <a:gd name="T5" fmla="*/ 349 h 437"/>
                  <a:gd name="T6" fmla="*/ 959 w 2676"/>
                  <a:gd name="T7" fmla="*/ 349 h 437"/>
                  <a:gd name="T8" fmla="*/ 0 w 2676"/>
                  <a:gd name="T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6" h="437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744" y="349"/>
                      <a:pt x="1744" y="349"/>
                      <a:pt x="1744" y="349"/>
                    </a:cubicBezTo>
                    <a:cubicBezTo>
                      <a:pt x="1512" y="436"/>
                      <a:pt x="1163" y="436"/>
                      <a:pt x="959" y="34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28" name="Rectangle 527">
            <a:extLst>
              <a:ext uri="{FF2B5EF4-FFF2-40B4-BE49-F238E27FC236}">
                <a16:creationId xmlns:a16="http://schemas.microsoft.com/office/drawing/2014/main" id="{4FE9DAD1-FD2E-48B4-A25E-FBE66F715FFE}"/>
              </a:ext>
            </a:extLst>
          </p:cNvPr>
          <p:cNvSpPr/>
          <p:nvPr/>
        </p:nvSpPr>
        <p:spPr>
          <a:xfrm>
            <a:off x="2275423" y="2625672"/>
            <a:ext cx="1371600" cy="344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9043B0-31E7-4976-9055-058ED1915E8C}"/>
              </a:ext>
            </a:extLst>
          </p:cNvPr>
          <p:cNvGrpSpPr/>
          <p:nvPr/>
        </p:nvGrpSpPr>
        <p:grpSpPr>
          <a:xfrm>
            <a:off x="696239" y="2765467"/>
            <a:ext cx="233917" cy="3120696"/>
            <a:chOff x="581058" y="2765467"/>
            <a:chExt cx="233917" cy="31206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B776055-0B69-4ABB-A41F-1D56242688D8}"/>
                </a:ext>
              </a:extLst>
            </p:cNvPr>
            <p:cNvSpPr txBox="1"/>
            <p:nvPr/>
          </p:nvSpPr>
          <p:spPr>
            <a:xfrm rot="16200000">
              <a:off x="192970" y="3153555"/>
              <a:ext cx="10070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Availability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 Zone 1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9048D16-5195-4A59-91FB-CAB3210A3352}"/>
                </a:ext>
              </a:extLst>
            </p:cNvPr>
            <p:cNvSpPr txBox="1"/>
            <p:nvPr/>
          </p:nvSpPr>
          <p:spPr>
            <a:xfrm rot="16200000">
              <a:off x="196055" y="5267244"/>
              <a:ext cx="10070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Availability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</a:rPr>
                <a:t> Zone 2</a:t>
              </a:r>
            </a:p>
          </p:txBody>
        </p:sp>
      </p:grpSp>
      <p:sp>
        <p:nvSpPr>
          <p:cNvPr id="346" name="TextBox 345">
            <a:extLst>
              <a:ext uri="{FF2B5EF4-FFF2-40B4-BE49-F238E27FC236}">
                <a16:creationId xmlns:a16="http://schemas.microsoft.com/office/drawing/2014/main" id="{83F7ED46-876E-4CBA-B07C-AE6E92718E2E}"/>
              </a:ext>
            </a:extLst>
          </p:cNvPr>
          <p:cNvSpPr txBox="1"/>
          <p:nvPr/>
        </p:nvSpPr>
        <p:spPr>
          <a:xfrm rot="16200000">
            <a:off x="1693610" y="4806629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Resource Layer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BA2CABDD-233D-4DE2-8656-1E39B5809BFD}"/>
              </a:ext>
            </a:extLst>
          </p:cNvPr>
          <p:cNvSpPr txBox="1"/>
          <p:nvPr/>
        </p:nvSpPr>
        <p:spPr>
          <a:xfrm rot="16200000">
            <a:off x="3562558" y="4795480"/>
            <a:ext cx="988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/>
              <a:t>Citrix Control Layer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05E84F-6A71-4C77-82EA-738499B50741}"/>
              </a:ext>
            </a:extLst>
          </p:cNvPr>
          <p:cNvGrpSpPr/>
          <p:nvPr/>
        </p:nvGrpSpPr>
        <p:grpSpPr>
          <a:xfrm>
            <a:off x="7943432" y="1507066"/>
            <a:ext cx="706434" cy="3270021"/>
            <a:chOff x="8634183" y="1507066"/>
            <a:chExt cx="706434" cy="32700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808946-3FA1-44F2-824C-AD50F742097B}"/>
                </a:ext>
              </a:extLst>
            </p:cNvPr>
            <p:cNvSpPr/>
            <p:nvPr/>
          </p:nvSpPr>
          <p:spPr>
            <a:xfrm>
              <a:off x="8634183" y="1507066"/>
              <a:ext cx="706434" cy="3270021"/>
            </a:xfrm>
            <a:prstGeom prst="rect">
              <a:avLst/>
            </a:prstGeom>
            <a:solidFill>
              <a:srgbClr val="EFE5F7"/>
            </a:solidFill>
            <a:ln>
              <a:solidFill>
                <a:srgbClr val="7030A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sysDot"/>
                </a:ln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8FE63C-11EE-4F4E-9B33-EDC77E8061AF}"/>
                </a:ext>
              </a:extLst>
            </p:cNvPr>
            <p:cNvGrpSpPr/>
            <p:nvPr/>
          </p:nvGrpSpPr>
          <p:grpSpPr>
            <a:xfrm>
              <a:off x="8669522" y="2870839"/>
              <a:ext cx="579019" cy="568594"/>
              <a:chOff x="7662502" y="3656740"/>
              <a:chExt cx="579019" cy="58441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1813868-9D15-42FA-8646-9F74B0C75079}"/>
                  </a:ext>
                </a:extLst>
              </p:cNvPr>
              <p:cNvGrpSpPr/>
              <p:nvPr/>
            </p:nvGrpSpPr>
            <p:grpSpPr>
              <a:xfrm>
                <a:off x="7769131" y="3656740"/>
                <a:ext cx="365760" cy="365760"/>
                <a:chOff x="7913688" y="77787"/>
                <a:chExt cx="2060575" cy="2071688"/>
              </a:xfrm>
            </p:grpSpPr>
            <p:sp>
              <p:nvSpPr>
                <p:cNvPr id="15" name="Freeform 30">
                  <a:extLst>
                    <a:ext uri="{FF2B5EF4-FFF2-40B4-BE49-F238E27FC236}">
                      <a16:creationId xmlns:a16="http://schemas.microsoft.com/office/drawing/2014/main" id="{8BD4E668-4F64-4AFE-922B-BBAB2D506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13688" y="77787"/>
                  <a:ext cx="2060575" cy="2071688"/>
                </a:xfrm>
                <a:custGeom>
                  <a:avLst/>
                  <a:gdLst>
                    <a:gd name="T0" fmla="*/ 5724 w 5725"/>
                    <a:gd name="T1" fmla="*/ 2893 h 5756"/>
                    <a:gd name="T2" fmla="*/ 5724 w 5725"/>
                    <a:gd name="T3" fmla="*/ 2893 h 5756"/>
                    <a:gd name="T4" fmla="*/ 2862 w 5725"/>
                    <a:gd name="T5" fmla="*/ 5755 h 5756"/>
                    <a:gd name="T6" fmla="*/ 0 w 5725"/>
                    <a:gd name="T7" fmla="*/ 2893 h 5756"/>
                    <a:gd name="T8" fmla="*/ 2862 w 5725"/>
                    <a:gd name="T9" fmla="*/ 0 h 5756"/>
                    <a:gd name="T10" fmla="*/ 5724 w 5725"/>
                    <a:gd name="T11" fmla="*/ 2893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25" h="5756">
                      <a:moveTo>
                        <a:pt x="5724" y="2893"/>
                      </a:moveTo>
                      <a:lnTo>
                        <a:pt x="5724" y="2893"/>
                      </a:lnTo>
                      <a:cubicBezTo>
                        <a:pt x="5724" y="4480"/>
                        <a:pt x="4449" y="5755"/>
                        <a:pt x="2862" y="5755"/>
                      </a:cubicBezTo>
                      <a:cubicBezTo>
                        <a:pt x="1275" y="5755"/>
                        <a:pt x="0" y="4480"/>
                        <a:pt x="0" y="2893"/>
                      </a:cubicBezTo>
                      <a:cubicBezTo>
                        <a:pt x="0" y="1306"/>
                        <a:pt x="1275" y="0"/>
                        <a:pt x="2862" y="0"/>
                      </a:cubicBezTo>
                      <a:cubicBezTo>
                        <a:pt x="4449" y="0"/>
                        <a:pt x="5724" y="1306"/>
                        <a:pt x="5724" y="289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6" name="Freeform 31">
                  <a:extLst>
                    <a:ext uri="{FF2B5EF4-FFF2-40B4-BE49-F238E27FC236}">
                      <a16:creationId xmlns:a16="http://schemas.microsoft.com/office/drawing/2014/main" id="{F9C20C36-D335-4CBD-B13B-5BC138F3B2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72475" y="77788"/>
                  <a:ext cx="571500" cy="2071687"/>
                </a:xfrm>
                <a:custGeom>
                  <a:avLst/>
                  <a:gdLst>
                    <a:gd name="T0" fmla="*/ 1587 w 1588"/>
                    <a:gd name="T1" fmla="*/ 5755 h 5756"/>
                    <a:gd name="T2" fmla="*/ 1587 w 1588"/>
                    <a:gd name="T3" fmla="*/ 5755 h 5756"/>
                    <a:gd name="T4" fmla="*/ 0 w 1588"/>
                    <a:gd name="T5" fmla="*/ 2893 h 5756"/>
                    <a:gd name="T6" fmla="*/ 1587 w 1588"/>
                    <a:gd name="T7" fmla="*/ 0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88" h="5756">
                      <a:moveTo>
                        <a:pt x="1587" y="5755"/>
                      </a:moveTo>
                      <a:lnTo>
                        <a:pt x="1587" y="5755"/>
                      </a:lnTo>
                      <a:cubicBezTo>
                        <a:pt x="685" y="5133"/>
                        <a:pt x="0" y="4075"/>
                        <a:pt x="0" y="2893"/>
                      </a:cubicBezTo>
                      <a:cubicBezTo>
                        <a:pt x="0" y="1711"/>
                        <a:pt x="685" y="653"/>
                        <a:pt x="1587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7" name="Freeform 32">
                  <a:extLst>
                    <a:ext uri="{FF2B5EF4-FFF2-40B4-BE49-F238E27FC236}">
                      <a16:creationId xmlns:a16="http://schemas.microsoft.com/office/drawing/2014/main" id="{50BB8FD8-19BF-4AD6-9E69-57AAD57AAE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77313" y="77788"/>
                  <a:ext cx="549275" cy="2071687"/>
                </a:xfrm>
                <a:custGeom>
                  <a:avLst/>
                  <a:gdLst>
                    <a:gd name="T0" fmla="*/ 0 w 1525"/>
                    <a:gd name="T1" fmla="*/ 5755 h 5756"/>
                    <a:gd name="T2" fmla="*/ 0 w 1525"/>
                    <a:gd name="T3" fmla="*/ 5755 h 5756"/>
                    <a:gd name="T4" fmla="*/ 1524 w 1525"/>
                    <a:gd name="T5" fmla="*/ 2893 h 5756"/>
                    <a:gd name="T6" fmla="*/ 0 w 1525"/>
                    <a:gd name="T7" fmla="*/ 0 h 57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25" h="5756">
                      <a:moveTo>
                        <a:pt x="0" y="5755"/>
                      </a:moveTo>
                      <a:lnTo>
                        <a:pt x="0" y="5755"/>
                      </a:lnTo>
                      <a:cubicBezTo>
                        <a:pt x="902" y="5133"/>
                        <a:pt x="1524" y="4075"/>
                        <a:pt x="1524" y="2893"/>
                      </a:cubicBezTo>
                      <a:cubicBezTo>
                        <a:pt x="1524" y="1711"/>
                        <a:pt x="902" y="653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" name="Line 33">
                  <a:extLst>
                    <a:ext uri="{FF2B5EF4-FFF2-40B4-BE49-F238E27FC236}">
                      <a16:creationId xmlns:a16="http://schemas.microsoft.com/office/drawing/2014/main" id="{4965D6AE-BB43-4BC2-A74E-09CCF98F19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66200" y="1454150"/>
                  <a:ext cx="1588" cy="69373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9" name="Line 34">
                  <a:extLst>
                    <a:ext uri="{FF2B5EF4-FFF2-40B4-BE49-F238E27FC236}">
                      <a16:creationId xmlns:a16="http://schemas.microsoft.com/office/drawing/2014/main" id="{52E1F18C-565A-4A80-9ABF-79A7110214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66200" y="100013"/>
                  <a:ext cx="1588" cy="7381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0" name="Line 35">
                  <a:extLst>
                    <a:ext uri="{FF2B5EF4-FFF2-40B4-BE49-F238E27FC236}">
                      <a16:creationId xmlns:a16="http://schemas.microsoft.com/office/drawing/2014/main" id="{C839AA69-F9EE-4D73-A5F3-970F7F3A5A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0850" y="581025"/>
                  <a:ext cx="1747838" cy="1588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1" name="Line 36">
                  <a:extLst>
                    <a:ext uri="{FF2B5EF4-FFF2-40B4-BE49-F238E27FC236}">
                      <a16:creationId xmlns:a16="http://schemas.microsoft.com/office/drawing/2014/main" id="{FF096C0C-DF4F-4D43-898F-F35C2FBFAC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0851" y="1631119"/>
                  <a:ext cx="1747838" cy="1589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" name="Line 37">
                  <a:extLst>
                    <a:ext uri="{FF2B5EF4-FFF2-40B4-BE49-F238E27FC236}">
                      <a16:creationId xmlns:a16="http://schemas.microsoft.com/office/drawing/2014/main" id="{34DD4470-E6AF-440D-983B-4DE0189018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37700" y="1141413"/>
                  <a:ext cx="436563" cy="15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" name="Line 38">
                  <a:extLst>
                    <a:ext uri="{FF2B5EF4-FFF2-40B4-BE49-F238E27FC236}">
                      <a16:creationId xmlns:a16="http://schemas.microsoft.com/office/drawing/2014/main" id="{3939886F-E00B-4530-AC05-43C4CD0A2E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13688" y="1141413"/>
                  <a:ext cx="4699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4" name="Freeform 39">
                  <a:extLst>
                    <a:ext uri="{FF2B5EF4-FFF2-40B4-BE49-F238E27FC236}">
                      <a16:creationId xmlns:a16="http://schemas.microsoft.com/office/drawing/2014/main" id="{7C28B83B-9B4D-462A-A778-A5956BEACA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2963" y="1073150"/>
                  <a:ext cx="268287" cy="201613"/>
                </a:xfrm>
                <a:custGeom>
                  <a:avLst/>
                  <a:gdLst>
                    <a:gd name="T0" fmla="*/ 0 w 747"/>
                    <a:gd name="T1" fmla="*/ 0 h 562"/>
                    <a:gd name="T2" fmla="*/ 187 w 747"/>
                    <a:gd name="T3" fmla="*/ 561 h 562"/>
                    <a:gd name="T4" fmla="*/ 373 w 747"/>
                    <a:gd name="T5" fmla="*/ 0 h 562"/>
                    <a:gd name="T6" fmla="*/ 560 w 747"/>
                    <a:gd name="T7" fmla="*/ 561 h 562"/>
                    <a:gd name="T8" fmla="*/ 746 w 747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7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3" y="0"/>
                      </a:lnTo>
                      <a:lnTo>
                        <a:pt x="560" y="561"/>
                      </a:lnTo>
                      <a:lnTo>
                        <a:pt x="746" y="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0B7A2571-7DE1-4333-8194-CB0BDD44F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20150" y="1073150"/>
                  <a:ext cx="269875" cy="201613"/>
                </a:xfrm>
                <a:custGeom>
                  <a:avLst/>
                  <a:gdLst>
                    <a:gd name="T0" fmla="*/ 0 w 748"/>
                    <a:gd name="T1" fmla="*/ 0 h 562"/>
                    <a:gd name="T2" fmla="*/ 187 w 748"/>
                    <a:gd name="T3" fmla="*/ 561 h 562"/>
                    <a:gd name="T4" fmla="*/ 374 w 748"/>
                    <a:gd name="T5" fmla="*/ 0 h 562"/>
                    <a:gd name="T6" fmla="*/ 561 w 748"/>
                    <a:gd name="T7" fmla="*/ 561 h 562"/>
                    <a:gd name="T8" fmla="*/ 747 w 748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8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4" y="0"/>
                      </a:lnTo>
                      <a:lnTo>
                        <a:pt x="561" y="561"/>
                      </a:lnTo>
                      <a:lnTo>
                        <a:pt x="747" y="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AE66A426-5601-44B0-8B8F-C9DAF72DC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78925" y="1073150"/>
                  <a:ext cx="268288" cy="201613"/>
                </a:xfrm>
                <a:custGeom>
                  <a:avLst/>
                  <a:gdLst>
                    <a:gd name="T0" fmla="*/ 0 w 747"/>
                    <a:gd name="T1" fmla="*/ 0 h 562"/>
                    <a:gd name="T2" fmla="*/ 187 w 747"/>
                    <a:gd name="T3" fmla="*/ 561 h 562"/>
                    <a:gd name="T4" fmla="*/ 373 w 747"/>
                    <a:gd name="T5" fmla="*/ 0 h 562"/>
                    <a:gd name="T6" fmla="*/ 560 w 747"/>
                    <a:gd name="T7" fmla="*/ 561 h 562"/>
                    <a:gd name="T8" fmla="*/ 746 w 747"/>
                    <a:gd name="T9" fmla="*/ 0 h 5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7" h="562">
                      <a:moveTo>
                        <a:pt x="0" y="0"/>
                      </a:moveTo>
                      <a:lnTo>
                        <a:pt x="187" y="561"/>
                      </a:lnTo>
                      <a:lnTo>
                        <a:pt x="373" y="0"/>
                      </a:lnTo>
                      <a:lnTo>
                        <a:pt x="560" y="561"/>
                      </a:lnTo>
                      <a:lnTo>
                        <a:pt x="746" y="0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8D1D50-55E9-4E09-9124-36DBF1F56568}"/>
                  </a:ext>
                </a:extLst>
              </p:cNvPr>
              <p:cNvSpPr txBox="1"/>
              <p:nvPr/>
            </p:nvSpPr>
            <p:spPr>
              <a:xfrm>
                <a:off x="7662502" y="4025712"/>
                <a:ext cx="5790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Internet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EB37CD3-D4EF-49A4-B6AC-A1823F5D3005}"/>
              </a:ext>
            </a:extLst>
          </p:cNvPr>
          <p:cNvGrpSpPr/>
          <p:nvPr/>
        </p:nvGrpSpPr>
        <p:grpSpPr>
          <a:xfrm>
            <a:off x="3293651" y="2633024"/>
            <a:ext cx="424349" cy="200055"/>
            <a:chOff x="8482545" y="2765546"/>
            <a:chExt cx="424349" cy="200055"/>
          </a:xfrm>
        </p:grpSpPr>
        <p:pic>
          <p:nvPicPr>
            <p:cNvPr id="547" name="Graphic 546">
              <a:extLst>
                <a:ext uri="{FF2B5EF4-FFF2-40B4-BE49-F238E27FC236}">
                  <a16:creationId xmlns:a16="http://schemas.microsoft.com/office/drawing/2014/main" id="{1509360F-AD1A-4379-AEC9-07F73DEB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82545" y="2782256"/>
              <a:ext cx="166635" cy="166635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36C46C-A100-479C-939A-164B8AEAB075}"/>
                </a:ext>
              </a:extLst>
            </p:cNvPr>
            <p:cNvSpPr txBox="1"/>
            <p:nvPr/>
          </p:nvSpPr>
          <p:spPr>
            <a:xfrm>
              <a:off x="8585972" y="2765546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ED07F9FE-F1EF-4961-BD40-99BA25AFD0C8}"/>
              </a:ext>
            </a:extLst>
          </p:cNvPr>
          <p:cNvGrpSpPr/>
          <p:nvPr/>
        </p:nvGrpSpPr>
        <p:grpSpPr>
          <a:xfrm>
            <a:off x="6472009" y="2647461"/>
            <a:ext cx="424349" cy="200055"/>
            <a:chOff x="8721905" y="2501239"/>
            <a:chExt cx="424349" cy="200055"/>
          </a:xfrm>
        </p:grpSpPr>
        <p:pic>
          <p:nvPicPr>
            <p:cNvPr id="552" name="Graphic 551">
              <a:extLst>
                <a:ext uri="{FF2B5EF4-FFF2-40B4-BE49-F238E27FC236}">
                  <a16:creationId xmlns:a16="http://schemas.microsoft.com/office/drawing/2014/main" id="{9030619B-B4DD-4AA1-9E39-831DA8EC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C6B1F4E7-6552-4A7F-9F2E-1C928A974D20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E9DB667E-0F41-45E1-9D27-6DD284A5E920}"/>
              </a:ext>
            </a:extLst>
          </p:cNvPr>
          <p:cNvGrpSpPr/>
          <p:nvPr/>
        </p:nvGrpSpPr>
        <p:grpSpPr>
          <a:xfrm>
            <a:off x="6999273" y="5578891"/>
            <a:ext cx="793069" cy="646280"/>
            <a:chOff x="5767658" y="3179438"/>
            <a:chExt cx="793069" cy="646280"/>
          </a:xfrm>
        </p:grpSpPr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468ED317-819A-49D2-BEB1-0ECDADB19326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7BE328B6-F479-4BDD-9436-A4F737524AB8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13B72C88-B6A4-4E75-967B-B17CDB0E866B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33" name="Isosceles Triangle 532">
                  <a:extLst>
                    <a:ext uri="{FF2B5EF4-FFF2-40B4-BE49-F238E27FC236}">
                      <a16:creationId xmlns:a16="http://schemas.microsoft.com/office/drawing/2014/main" id="{31A28365-3D7E-4942-8537-3B95DDF4BD8F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0DB01CA3-F698-49D7-AC33-5692CDEFDCD2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35F942B0-022A-4074-94F1-FED626B3E8A2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4C731DE2-3538-48C0-A4F2-8B0D8CAFE1EB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E4C025B8-8386-447B-BCE6-25BD78BCE0B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4" name="Isosceles Triangle 543">
                  <a:extLst>
                    <a:ext uri="{FF2B5EF4-FFF2-40B4-BE49-F238E27FC236}">
                      <a16:creationId xmlns:a16="http://schemas.microsoft.com/office/drawing/2014/main" id="{450C6C20-EF13-4B86-A9A4-DA6DFEC4391B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Isosceles Triangle 544">
                  <a:extLst>
                    <a:ext uri="{FF2B5EF4-FFF2-40B4-BE49-F238E27FC236}">
                      <a16:creationId xmlns:a16="http://schemas.microsoft.com/office/drawing/2014/main" id="{6142128C-F2FE-431C-AB4E-2923A9EAEA60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Isosceles Triangle 545">
                  <a:extLst>
                    <a:ext uri="{FF2B5EF4-FFF2-40B4-BE49-F238E27FC236}">
                      <a16:creationId xmlns:a16="http://schemas.microsoft.com/office/drawing/2014/main" id="{E10EA1BF-CB57-4D80-BFA3-A8471AD97921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8FF683AD-180B-43AC-B7F5-05169D2CEB05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96F359-8E68-4461-8766-B67193B78209}"/>
              </a:ext>
            </a:extLst>
          </p:cNvPr>
          <p:cNvGrpSpPr/>
          <p:nvPr/>
        </p:nvGrpSpPr>
        <p:grpSpPr>
          <a:xfrm>
            <a:off x="6974874" y="2510373"/>
            <a:ext cx="793069" cy="646280"/>
            <a:chOff x="5767658" y="3179438"/>
            <a:chExt cx="793069" cy="646280"/>
          </a:xfrm>
        </p:grpSpPr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421145C4-D59A-4D20-861A-B6BA91688E6F}"/>
                </a:ext>
              </a:extLst>
            </p:cNvPr>
            <p:cNvGrpSpPr/>
            <p:nvPr/>
          </p:nvGrpSpPr>
          <p:grpSpPr>
            <a:xfrm>
              <a:off x="5949308" y="3179438"/>
              <a:ext cx="429768" cy="426489"/>
              <a:chOff x="9172840" y="3441579"/>
              <a:chExt cx="429768" cy="426489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4704D44B-F272-4E41-8688-8ABB5289C997}"/>
                  </a:ext>
                </a:extLst>
              </p:cNvPr>
              <p:cNvSpPr/>
              <p:nvPr/>
            </p:nvSpPr>
            <p:spPr>
              <a:xfrm>
                <a:off x="9172840" y="3441579"/>
                <a:ext cx="429768" cy="426489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7C32622A-DC53-4611-9A13-B3D6F7729D20}"/>
                  </a:ext>
                </a:extLst>
              </p:cNvPr>
              <p:cNvGrpSpPr/>
              <p:nvPr/>
            </p:nvGrpSpPr>
            <p:grpSpPr>
              <a:xfrm>
                <a:off x="9276219" y="3531436"/>
                <a:ext cx="270630" cy="261060"/>
                <a:chOff x="9959412" y="3516612"/>
                <a:chExt cx="270630" cy="261060"/>
              </a:xfrm>
            </p:grpSpPr>
            <p:sp>
              <p:nvSpPr>
                <p:cNvPr id="517" name="Isosceles Triangle 516">
                  <a:extLst>
                    <a:ext uri="{FF2B5EF4-FFF2-40B4-BE49-F238E27FC236}">
                      <a16:creationId xmlns:a16="http://schemas.microsoft.com/office/drawing/2014/main" id="{E635A7E9-6B19-47B7-88B9-8E0A4FDE55B0}"/>
                    </a:ext>
                  </a:extLst>
                </p:cNvPr>
                <p:cNvSpPr/>
                <p:nvPr/>
              </p:nvSpPr>
              <p:spPr>
                <a:xfrm rot="5400000">
                  <a:off x="9952796" y="3523228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22E3174E-9EA4-4A65-A98C-511DA136F57F}"/>
                    </a:ext>
                  </a:extLst>
                </p:cNvPr>
                <p:cNvCxnSpPr/>
                <p:nvPr/>
              </p:nvCxnSpPr>
              <p:spPr>
                <a:xfrm>
                  <a:off x="10017486" y="3542370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D9D697DA-7C6C-42B2-ABDD-E756D254A058}"/>
                    </a:ext>
                  </a:extLst>
                </p:cNvPr>
                <p:cNvCxnSpPr/>
                <p:nvPr/>
              </p:nvCxnSpPr>
              <p:spPr>
                <a:xfrm>
                  <a:off x="10094304" y="3542370"/>
                  <a:ext cx="0" cy="208353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9252AE79-59BA-49AD-99DB-F9CEE40AF69C}"/>
                    </a:ext>
                  </a:extLst>
                </p:cNvPr>
                <p:cNvCxnSpPr/>
                <p:nvPr/>
              </p:nvCxnSpPr>
              <p:spPr>
                <a:xfrm flipH="1">
                  <a:off x="10017486" y="3750723"/>
                  <a:ext cx="77476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45195BCE-8F34-4CCD-A7E4-9B20B66BF6B9}"/>
                    </a:ext>
                  </a:extLst>
                </p:cNvPr>
                <p:cNvCxnSpPr/>
                <p:nvPr/>
              </p:nvCxnSpPr>
              <p:spPr>
                <a:xfrm>
                  <a:off x="10017486" y="3646546"/>
                  <a:ext cx="164925" cy="0"/>
                </a:xfrm>
                <a:prstGeom prst="line">
                  <a:avLst/>
                </a:prstGeom>
                <a:ln w="31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2" name="Isosceles Triangle 521">
                  <a:extLst>
                    <a:ext uri="{FF2B5EF4-FFF2-40B4-BE49-F238E27FC236}">
                      <a16:creationId xmlns:a16="http://schemas.microsoft.com/office/drawing/2014/main" id="{A0B253DE-948B-433A-A355-656705D1320E}"/>
                    </a:ext>
                  </a:extLst>
                </p:cNvPr>
                <p:cNvSpPr/>
                <p:nvPr/>
              </p:nvSpPr>
              <p:spPr>
                <a:xfrm rot="5400000">
                  <a:off x="9952796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Isosceles Triangle 522">
                  <a:extLst>
                    <a:ext uri="{FF2B5EF4-FFF2-40B4-BE49-F238E27FC236}">
                      <a16:creationId xmlns:a16="http://schemas.microsoft.com/office/drawing/2014/main" id="{28892118-5AD3-4928-BF4F-6734EE0005B1}"/>
                    </a:ext>
                  </a:extLst>
                </p:cNvPr>
                <p:cNvSpPr/>
                <p:nvPr/>
              </p:nvSpPr>
              <p:spPr>
                <a:xfrm rot="5400000">
                  <a:off x="9952796" y="3725336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Isosceles Triangle 523">
                  <a:extLst>
                    <a:ext uri="{FF2B5EF4-FFF2-40B4-BE49-F238E27FC236}">
                      <a16:creationId xmlns:a16="http://schemas.microsoft.com/office/drawing/2014/main" id="{CF8A732E-4F88-401A-8260-24B6F751CA96}"/>
                    </a:ext>
                  </a:extLst>
                </p:cNvPr>
                <p:cNvSpPr/>
                <p:nvPr/>
              </p:nvSpPr>
              <p:spPr>
                <a:xfrm rot="5400000">
                  <a:off x="10177707" y="3621700"/>
                  <a:ext cx="58952" cy="45719"/>
                </a:xfrm>
                <a:prstGeom prst="triangle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F4C5C-6F52-4657-AE90-8B19CCB30578}"/>
                </a:ext>
              </a:extLst>
            </p:cNvPr>
            <p:cNvSpPr txBox="1"/>
            <p:nvPr/>
          </p:nvSpPr>
          <p:spPr>
            <a:xfrm>
              <a:off x="5767658" y="3610274"/>
              <a:ext cx="7930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NAT Gateway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4CF4A1-3DEA-4B0D-A977-F8C6FADAF4E0}"/>
              </a:ext>
            </a:extLst>
          </p:cNvPr>
          <p:cNvGrpSpPr/>
          <p:nvPr/>
        </p:nvGrpSpPr>
        <p:grpSpPr>
          <a:xfrm>
            <a:off x="6159203" y="5094923"/>
            <a:ext cx="554640" cy="568503"/>
            <a:chOff x="8799031" y="3473156"/>
            <a:chExt cx="554640" cy="568503"/>
          </a:xfrm>
        </p:grpSpPr>
        <p:sp>
          <p:nvSpPr>
            <p:cNvPr id="423" name="TextBox 422">
              <a:extLst>
                <a:ext uri="{FF2B5EF4-FFF2-40B4-BE49-F238E27FC236}">
                  <a16:creationId xmlns:a16="http://schemas.microsoft.com/office/drawing/2014/main" id="{2B82DB53-A8CE-4642-AE64-CF0028CBE4F6}"/>
                </a:ext>
              </a:extLst>
            </p:cNvPr>
            <p:cNvSpPr txBox="1"/>
            <p:nvPr/>
          </p:nvSpPr>
          <p:spPr>
            <a:xfrm>
              <a:off x="8799031" y="3795438"/>
              <a:ext cx="5546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VPX</a:t>
              </a: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75EE851-E1C0-468F-B9D1-B979D5CF15F1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425" name="Freeform 32">
                <a:extLst>
                  <a:ext uri="{FF2B5EF4-FFF2-40B4-BE49-F238E27FC236}">
                    <a16:creationId xmlns:a16="http://schemas.microsoft.com/office/drawing/2014/main" id="{33863280-2704-4084-B847-8BE3EF126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6" name="Freeform 33">
                <a:extLst>
                  <a:ext uri="{FF2B5EF4-FFF2-40B4-BE49-F238E27FC236}">
                    <a16:creationId xmlns:a16="http://schemas.microsoft.com/office/drawing/2014/main" id="{2D5835FC-6631-4356-B428-B8B3C9DFD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" name="Freeform 34">
                <a:extLst>
                  <a:ext uri="{FF2B5EF4-FFF2-40B4-BE49-F238E27FC236}">
                    <a16:creationId xmlns:a16="http://schemas.microsoft.com/office/drawing/2014/main" id="{1997D192-429C-40A3-A656-C22439FB9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Freeform 35">
                <a:extLst>
                  <a:ext uri="{FF2B5EF4-FFF2-40B4-BE49-F238E27FC236}">
                    <a16:creationId xmlns:a16="http://schemas.microsoft.com/office/drawing/2014/main" id="{4BCC3269-0168-4D9B-A807-EE0660C5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" name="Freeform 36">
                <a:extLst>
                  <a:ext uri="{FF2B5EF4-FFF2-40B4-BE49-F238E27FC236}">
                    <a16:creationId xmlns:a16="http://schemas.microsoft.com/office/drawing/2014/main" id="{7B4C2892-E13C-4A1C-A40C-7DDAAFBF6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" name="Freeform 37">
                <a:extLst>
                  <a:ext uri="{FF2B5EF4-FFF2-40B4-BE49-F238E27FC236}">
                    <a16:creationId xmlns:a16="http://schemas.microsoft.com/office/drawing/2014/main" id="{D4B553D6-C436-406D-90D1-A1A20B797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" name="Freeform 38">
                <a:extLst>
                  <a:ext uri="{FF2B5EF4-FFF2-40B4-BE49-F238E27FC236}">
                    <a16:creationId xmlns:a16="http://schemas.microsoft.com/office/drawing/2014/main" id="{32712C49-910C-477C-8C27-F846AFDCF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" name="Freeform 39">
                <a:extLst>
                  <a:ext uri="{FF2B5EF4-FFF2-40B4-BE49-F238E27FC236}">
                    <a16:creationId xmlns:a16="http://schemas.microsoft.com/office/drawing/2014/main" id="{FB611A49-6C08-42BA-8CE1-AAFBBDEEE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" name="Freeform 40">
                <a:extLst>
                  <a:ext uri="{FF2B5EF4-FFF2-40B4-BE49-F238E27FC236}">
                    <a16:creationId xmlns:a16="http://schemas.microsoft.com/office/drawing/2014/main" id="{E46BF821-7B68-4068-A8FC-48C99AB0C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4" name="Freeform 41">
                <a:extLst>
                  <a:ext uri="{FF2B5EF4-FFF2-40B4-BE49-F238E27FC236}">
                    <a16:creationId xmlns:a16="http://schemas.microsoft.com/office/drawing/2014/main" id="{230C8965-2657-41B7-A103-4D1EFF2E3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Freeform 42">
                <a:extLst>
                  <a:ext uri="{FF2B5EF4-FFF2-40B4-BE49-F238E27FC236}">
                    <a16:creationId xmlns:a16="http://schemas.microsoft.com/office/drawing/2014/main" id="{A0D79DD2-4C95-4A58-BC41-34845882E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Freeform 43">
                <a:extLst>
                  <a:ext uri="{FF2B5EF4-FFF2-40B4-BE49-F238E27FC236}">
                    <a16:creationId xmlns:a16="http://schemas.microsoft.com/office/drawing/2014/main" id="{A9702779-9E4C-41D3-ABED-AC1DCF1D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Freeform 44">
                <a:extLst>
                  <a:ext uri="{FF2B5EF4-FFF2-40B4-BE49-F238E27FC236}">
                    <a16:creationId xmlns:a16="http://schemas.microsoft.com/office/drawing/2014/main" id="{76995FAF-9718-454D-A57A-F897986F0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45">
                <a:extLst>
                  <a:ext uri="{FF2B5EF4-FFF2-40B4-BE49-F238E27FC236}">
                    <a16:creationId xmlns:a16="http://schemas.microsoft.com/office/drawing/2014/main" id="{DF97327E-5A01-464B-8AF0-6A135907B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Freeform 46">
                <a:extLst>
                  <a:ext uri="{FF2B5EF4-FFF2-40B4-BE49-F238E27FC236}">
                    <a16:creationId xmlns:a16="http://schemas.microsoft.com/office/drawing/2014/main" id="{4DBE14F8-868E-4525-98D1-50ECEEAFF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73" name="Rectangle 472">
            <a:extLst>
              <a:ext uri="{FF2B5EF4-FFF2-40B4-BE49-F238E27FC236}">
                <a16:creationId xmlns:a16="http://schemas.microsoft.com/office/drawing/2014/main" id="{84F6C320-8C35-4F50-93CF-9E1E4059F72F}"/>
              </a:ext>
            </a:extLst>
          </p:cNvPr>
          <p:cNvSpPr/>
          <p:nvPr/>
        </p:nvSpPr>
        <p:spPr>
          <a:xfrm>
            <a:off x="5120243" y="2633024"/>
            <a:ext cx="1711592" cy="3433796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grpSp>
        <p:nvGrpSpPr>
          <p:cNvPr id="483" name="Group 482">
            <a:extLst>
              <a:ext uri="{FF2B5EF4-FFF2-40B4-BE49-F238E27FC236}">
                <a16:creationId xmlns:a16="http://schemas.microsoft.com/office/drawing/2014/main" id="{86899B7F-0317-4183-BCCB-FDAC6C635EAF}"/>
              </a:ext>
            </a:extLst>
          </p:cNvPr>
          <p:cNvGrpSpPr/>
          <p:nvPr/>
        </p:nvGrpSpPr>
        <p:grpSpPr>
          <a:xfrm>
            <a:off x="4537279" y="2643316"/>
            <a:ext cx="424349" cy="200055"/>
            <a:chOff x="8721905" y="2501239"/>
            <a:chExt cx="424349" cy="200055"/>
          </a:xfrm>
        </p:grpSpPr>
        <p:pic>
          <p:nvPicPr>
            <p:cNvPr id="484" name="Graphic 483">
              <a:extLst>
                <a:ext uri="{FF2B5EF4-FFF2-40B4-BE49-F238E27FC236}">
                  <a16:creationId xmlns:a16="http://schemas.microsoft.com/office/drawing/2014/main" id="{226722E9-B8F0-4178-9607-8ECA0EA7D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21905" y="2517949"/>
              <a:ext cx="166635" cy="166635"/>
            </a:xfrm>
            <a:prstGeom prst="rect">
              <a:avLst/>
            </a:prstGeom>
          </p:spPr>
        </p:pic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EFAD1005-4785-4139-9A37-80F1DF6470EB}"/>
                </a:ext>
              </a:extLst>
            </p:cNvPr>
            <p:cNvSpPr txBox="1"/>
            <p:nvPr/>
          </p:nvSpPr>
          <p:spPr>
            <a:xfrm>
              <a:off x="8825332" y="2501239"/>
              <a:ext cx="3209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rgbClr val="D86613"/>
                  </a:solidFill>
                </a:rPr>
                <a:t>EC2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5B66F3DB-E04A-468C-823F-0BBDB6D1B854}"/>
              </a:ext>
            </a:extLst>
          </p:cNvPr>
          <p:cNvGrpSpPr/>
          <p:nvPr/>
        </p:nvGrpSpPr>
        <p:grpSpPr>
          <a:xfrm>
            <a:off x="5192424" y="3250922"/>
            <a:ext cx="445635" cy="636645"/>
            <a:chOff x="10189927" y="3988608"/>
            <a:chExt cx="445635" cy="636645"/>
          </a:xfrm>
        </p:grpSpPr>
        <p:sp>
          <p:nvSpPr>
            <p:cNvPr id="489" name="TextBox 488">
              <a:extLst>
                <a:ext uri="{FF2B5EF4-FFF2-40B4-BE49-F238E27FC236}">
                  <a16:creationId xmlns:a16="http://schemas.microsoft.com/office/drawing/2014/main" id="{7B2A8141-D528-4BD8-9960-7EE76E418504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8B49DA1E-3F25-498B-A7CD-70EB95FA82D8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491" name="Freeform 1">
                <a:extLst>
                  <a:ext uri="{FF2B5EF4-FFF2-40B4-BE49-F238E27FC236}">
                    <a16:creationId xmlns:a16="http://schemas.microsoft.com/office/drawing/2014/main" id="{A8DDC213-F90B-4BD1-A465-048049DA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2" name="Freeform 2">
                <a:extLst>
                  <a:ext uri="{FF2B5EF4-FFF2-40B4-BE49-F238E27FC236}">
                    <a16:creationId xmlns:a16="http://schemas.microsoft.com/office/drawing/2014/main" id="{53A8F297-2671-455E-A7D5-02FA2ED64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3" name="Freeform 3">
                <a:extLst>
                  <a:ext uri="{FF2B5EF4-FFF2-40B4-BE49-F238E27FC236}">
                    <a16:creationId xmlns:a16="http://schemas.microsoft.com/office/drawing/2014/main" id="{BC92AA6A-92D0-446D-86E7-ED825FB7B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4" name="Freeform 4">
                <a:extLst>
                  <a:ext uri="{FF2B5EF4-FFF2-40B4-BE49-F238E27FC236}">
                    <a16:creationId xmlns:a16="http://schemas.microsoft.com/office/drawing/2014/main" id="{8243A054-7D26-496F-9352-A639C4225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5" name="Freeform 5">
                <a:extLst>
                  <a:ext uri="{FF2B5EF4-FFF2-40B4-BE49-F238E27FC236}">
                    <a16:creationId xmlns:a16="http://schemas.microsoft.com/office/drawing/2014/main" id="{25E65A3A-59C6-4916-85A7-B7B4ED2B0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6" name="Freeform 6">
                <a:extLst>
                  <a:ext uri="{FF2B5EF4-FFF2-40B4-BE49-F238E27FC236}">
                    <a16:creationId xmlns:a16="http://schemas.microsoft.com/office/drawing/2014/main" id="{51F036B5-F6BF-4271-99FD-3352194AB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7" name="Freeform 7">
                <a:extLst>
                  <a:ext uri="{FF2B5EF4-FFF2-40B4-BE49-F238E27FC236}">
                    <a16:creationId xmlns:a16="http://schemas.microsoft.com/office/drawing/2014/main" id="{95F26421-5CB6-4BB9-B165-AED73E685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8" name="Freeform 8">
                <a:extLst>
                  <a:ext uri="{FF2B5EF4-FFF2-40B4-BE49-F238E27FC236}">
                    <a16:creationId xmlns:a16="http://schemas.microsoft.com/office/drawing/2014/main" id="{0919D9E2-8742-4985-9574-CE0804C81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99" name="Freeform 9">
                <a:extLst>
                  <a:ext uri="{FF2B5EF4-FFF2-40B4-BE49-F238E27FC236}">
                    <a16:creationId xmlns:a16="http://schemas.microsoft.com/office/drawing/2014/main" id="{B4AFCD8F-E678-4BDF-947D-6EC6D52C3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00" name="Freeform 10">
                <a:extLst>
                  <a:ext uri="{FF2B5EF4-FFF2-40B4-BE49-F238E27FC236}">
                    <a16:creationId xmlns:a16="http://schemas.microsoft.com/office/drawing/2014/main" id="{63FDA1A3-0B04-4957-8851-2B0A760B3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CE353F14-C64C-4E60-A124-509A55779BE9}"/>
              </a:ext>
            </a:extLst>
          </p:cNvPr>
          <p:cNvGrpSpPr/>
          <p:nvPr/>
        </p:nvGrpSpPr>
        <p:grpSpPr>
          <a:xfrm>
            <a:off x="5210023" y="5133976"/>
            <a:ext cx="445635" cy="636645"/>
            <a:chOff x="10189927" y="3988608"/>
            <a:chExt cx="445635" cy="636645"/>
          </a:xfrm>
        </p:grpSpPr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5CF06723-BC18-4C9C-9517-85123D62F799}"/>
                </a:ext>
              </a:extLst>
            </p:cNvPr>
            <p:cNvSpPr txBox="1"/>
            <p:nvPr/>
          </p:nvSpPr>
          <p:spPr>
            <a:xfrm>
              <a:off x="10189927" y="4379032"/>
              <a:ext cx="44563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StoreFront</a:t>
              </a:r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1CE0F938-48F4-49C7-AE3B-A1816651F7E7}"/>
                </a:ext>
              </a:extLst>
            </p:cNvPr>
            <p:cNvGrpSpPr/>
            <p:nvPr/>
          </p:nvGrpSpPr>
          <p:grpSpPr>
            <a:xfrm>
              <a:off x="10229863" y="3988608"/>
              <a:ext cx="365760" cy="365760"/>
              <a:chOff x="1104900" y="404813"/>
              <a:chExt cx="7942263" cy="6829425"/>
            </a:xfrm>
          </p:grpSpPr>
          <p:sp>
            <p:nvSpPr>
              <p:cNvPr id="511" name="Freeform 1">
                <a:extLst>
                  <a:ext uri="{FF2B5EF4-FFF2-40B4-BE49-F238E27FC236}">
                    <a16:creationId xmlns:a16="http://schemas.microsoft.com/office/drawing/2014/main" id="{F287A1B0-335C-43F0-B551-4E3CA00D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875" y="1968500"/>
                <a:ext cx="6818313" cy="4702175"/>
              </a:xfrm>
              <a:custGeom>
                <a:avLst/>
                <a:gdLst>
                  <a:gd name="T0" fmla="*/ 0 w 18938"/>
                  <a:gd name="T1" fmla="*/ 13061 h 13062"/>
                  <a:gd name="T2" fmla="*/ 0 w 18938"/>
                  <a:gd name="T3" fmla="*/ 0 h 13062"/>
                  <a:gd name="T4" fmla="*/ 18937 w 18938"/>
                  <a:gd name="T5" fmla="*/ 0 h 13062"/>
                  <a:gd name="T6" fmla="*/ 18937 w 18938"/>
                  <a:gd name="T7" fmla="*/ 13061 h 13062"/>
                  <a:gd name="T8" fmla="*/ 0 w 18938"/>
                  <a:gd name="T9" fmla="*/ 13061 h 13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38" h="13062">
                    <a:moveTo>
                      <a:pt x="0" y="13061"/>
                    </a:moveTo>
                    <a:lnTo>
                      <a:pt x="0" y="0"/>
                    </a:lnTo>
                    <a:lnTo>
                      <a:pt x="18937" y="0"/>
                    </a:lnTo>
                    <a:lnTo>
                      <a:pt x="18937" y="13061"/>
                    </a:lnTo>
                    <a:lnTo>
                      <a:pt x="0" y="13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2" name="Freeform 2">
                <a:extLst>
                  <a:ext uri="{FF2B5EF4-FFF2-40B4-BE49-F238E27FC236}">
                    <a16:creationId xmlns:a16="http://schemas.microsoft.com/office/drawing/2014/main" id="{4E8A3C61-195A-44A5-B5A7-2A1012E7B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163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4 w 1251"/>
                  <a:gd name="T5" fmla="*/ 1250 h 1251"/>
                  <a:gd name="T6" fmla="*/ 0 w 1251"/>
                  <a:gd name="T7" fmla="*/ 625 h 1251"/>
                  <a:gd name="T8" fmla="*/ 624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8" y="1250"/>
                      <a:pt x="624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4" y="0"/>
                    </a:cubicBezTo>
                    <a:cubicBezTo>
                      <a:pt x="968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13" name="Freeform 3">
                <a:extLst>
                  <a:ext uri="{FF2B5EF4-FFF2-40B4-BE49-F238E27FC236}">
                    <a16:creationId xmlns:a16="http://schemas.microsoft.com/office/drawing/2014/main" id="{C3D672D7-CAF5-4439-8CB6-1C4191C6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966788"/>
                <a:ext cx="439737" cy="450850"/>
              </a:xfrm>
              <a:custGeom>
                <a:avLst/>
                <a:gdLst>
                  <a:gd name="T0" fmla="*/ 1219 w 1220"/>
                  <a:gd name="T1" fmla="*/ 625 h 1251"/>
                  <a:gd name="T2" fmla="*/ 1219 w 1220"/>
                  <a:gd name="T3" fmla="*/ 625 h 1251"/>
                  <a:gd name="T4" fmla="*/ 625 w 1220"/>
                  <a:gd name="T5" fmla="*/ 1250 h 1251"/>
                  <a:gd name="T6" fmla="*/ 0 w 1220"/>
                  <a:gd name="T7" fmla="*/ 625 h 1251"/>
                  <a:gd name="T8" fmla="*/ 625 w 1220"/>
                  <a:gd name="T9" fmla="*/ 0 h 1251"/>
                  <a:gd name="T10" fmla="*/ 1219 w 1220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1251">
                    <a:moveTo>
                      <a:pt x="1219" y="625"/>
                    </a:moveTo>
                    <a:lnTo>
                      <a:pt x="1219" y="625"/>
                    </a:lnTo>
                    <a:cubicBezTo>
                      <a:pt x="1219" y="968"/>
                      <a:pt x="969" y="1250"/>
                      <a:pt x="625" y="1250"/>
                    </a:cubicBezTo>
                    <a:cubicBezTo>
                      <a:pt x="281" y="1250"/>
                      <a:pt x="0" y="968"/>
                      <a:pt x="0" y="625"/>
                    </a:cubicBezTo>
                    <a:cubicBezTo>
                      <a:pt x="0" y="281"/>
                      <a:pt x="281" y="0"/>
                      <a:pt x="625" y="0"/>
                    </a:cubicBezTo>
                    <a:cubicBezTo>
                      <a:pt x="969" y="0"/>
                      <a:pt x="1219" y="281"/>
                      <a:pt x="1219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0" name="Freeform 4">
                <a:extLst>
                  <a:ext uri="{FF2B5EF4-FFF2-40B4-BE49-F238E27FC236}">
                    <a16:creationId xmlns:a16="http://schemas.microsoft.com/office/drawing/2014/main" id="{FD5818EF-07C3-40B6-9642-B8F8D32BB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7850" y="966788"/>
                <a:ext cx="450850" cy="450850"/>
              </a:xfrm>
              <a:custGeom>
                <a:avLst/>
                <a:gdLst>
                  <a:gd name="T0" fmla="*/ 1250 w 1251"/>
                  <a:gd name="T1" fmla="*/ 625 h 1251"/>
                  <a:gd name="T2" fmla="*/ 1250 w 1251"/>
                  <a:gd name="T3" fmla="*/ 625 h 1251"/>
                  <a:gd name="T4" fmla="*/ 625 w 1251"/>
                  <a:gd name="T5" fmla="*/ 1250 h 1251"/>
                  <a:gd name="T6" fmla="*/ 0 w 1251"/>
                  <a:gd name="T7" fmla="*/ 625 h 1251"/>
                  <a:gd name="T8" fmla="*/ 625 w 1251"/>
                  <a:gd name="T9" fmla="*/ 0 h 1251"/>
                  <a:gd name="T10" fmla="*/ 1250 w 1251"/>
                  <a:gd name="T11" fmla="*/ 625 h 1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1" h="1251">
                    <a:moveTo>
                      <a:pt x="1250" y="625"/>
                    </a:moveTo>
                    <a:lnTo>
                      <a:pt x="1250" y="625"/>
                    </a:lnTo>
                    <a:cubicBezTo>
                      <a:pt x="1250" y="968"/>
                      <a:pt x="969" y="1250"/>
                      <a:pt x="625" y="1250"/>
                    </a:cubicBezTo>
                    <a:cubicBezTo>
                      <a:pt x="282" y="1250"/>
                      <a:pt x="0" y="968"/>
                      <a:pt x="0" y="625"/>
                    </a:cubicBezTo>
                    <a:cubicBezTo>
                      <a:pt x="0" y="281"/>
                      <a:pt x="282" y="0"/>
                      <a:pt x="625" y="0"/>
                    </a:cubicBezTo>
                    <a:cubicBezTo>
                      <a:pt x="969" y="0"/>
                      <a:pt x="1250" y="281"/>
                      <a:pt x="1250" y="6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4" name="Freeform 5">
                <a:extLst>
                  <a:ext uri="{FF2B5EF4-FFF2-40B4-BE49-F238E27FC236}">
                    <a16:creationId xmlns:a16="http://schemas.microsoft.com/office/drawing/2014/main" id="{09A054E8-9D18-427E-B4EB-9D09D420C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900" y="404813"/>
                <a:ext cx="7942263" cy="6829425"/>
              </a:xfrm>
              <a:custGeom>
                <a:avLst/>
                <a:gdLst>
                  <a:gd name="T0" fmla="*/ 20968 w 22063"/>
                  <a:gd name="T1" fmla="*/ 18968 h 18969"/>
                  <a:gd name="T2" fmla="*/ 20968 w 22063"/>
                  <a:gd name="T3" fmla="*/ 18968 h 18969"/>
                  <a:gd name="T4" fmla="*/ 1094 w 22063"/>
                  <a:gd name="T5" fmla="*/ 18968 h 18969"/>
                  <a:gd name="T6" fmla="*/ 0 w 22063"/>
                  <a:gd name="T7" fmla="*/ 17874 h 18969"/>
                  <a:gd name="T8" fmla="*/ 0 w 22063"/>
                  <a:gd name="T9" fmla="*/ 1094 h 18969"/>
                  <a:gd name="T10" fmla="*/ 1094 w 22063"/>
                  <a:gd name="T11" fmla="*/ 0 h 18969"/>
                  <a:gd name="T12" fmla="*/ 20968 w 22063"/>
                  <a:gd name="T13" fmla="*/ 0 h 18969"/>
                  <a:gd name="T14" fmla="*/ 22062 w 22063"/>
                  <a:gd name="T15" fmla="*/ 1094 h 18969"/>
                  <a:gd name="T16" fmla="*/ 22062 w 22063"/>
                  <a:gd name="T17" fmla="*/ 17874 h 18969"/>
                  <a:gd name="T18" fmla="*/ 20968 w 22063"/>
                  <a:gd name="T19" fmla="*/ 18968 h 18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063" h="18969">
                    <a:moveTo>
                      <a:pt x="20968" y="18968"/>
                    </a:moveTo>
                    <a:lnTo>
                      <a:pt x="20968" y="18968"/>
                    </a:lnTo>
                    <a:cubicBezTo>
                      <a:pt x="1094" y="18968"/>
                      <a:pt x="1094" y="18968"/>
                      <a:pt x="1094" y="18968"/>
                    </a:cubicBezTo>
                    <a:cubicBezTo>
                      <a:pt x="501" y="18968"/>
                      <a:pt x="0" y="18468"/>
                      <a:pt x="0" y="17874"/>
                    </a:cubicBezTo>
                    <a:cubicBezTo>
                      <a:pt x="0" y="1094"/>
                      <a:pt x="0" y="1094"/>
                      <a:pt x="0" y="1094"/>
                    </a:cubicBezTo>
                    <a:cubicBezTo>
                      <a:pt x="0" y="500"/>
                      <a:pt x="501" y="0"/>
                      <a:pt x="1094" y="0"/>
                    </a:cubicBezTo>
                    <a:cubicBezTo>
                      <a:pt x="20968" y="0"/>
                      <a:pt x="20968" y="0"/>
                      <a:pt x="20968" y="0"/>
                    </a:cubicBezTo>
                    <a:cubicBezTo>
                      <a:pt x="21593" y="0"/>
                      <a:pt x="22062" y="500"/>
                      <a:pt x="22062" y="1094"/>
                    </a:cubicBezTo>
                    <a:cubicBezTo>
                      <a:pt x="22062" y="17874"/>
                      <a:pt x="22062" y="17874"/>
                      <a:pt x="22062" y="17874"/>
                    </a:cubicBezTo>
                    <a:cubicBezTo>
                      <a:pt x="22062" y="18468"/>
                      <a:pt x="21593" y="18968"/>
                      <a:pt x="20968" y="1896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5" name="Freeform 6">
                <a:extLst>
                  <a:ext uri="{FF2B5EF4-FFF2-40B4-BE49-F238E27FC236}">
                    <a16:creationId xmlns:a16="http://schemas.microsoft.com/office/drawing/2014/main" id="{51BD2BB0-1E84-41AD-8848-0C5D75031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2755900"/>
                <a:ext cx="5478462" cy="1338263"/>
              </a:xfrm>
              <a:custGeom>
                <a:avLst/>
                <a:gdLst>
                  <a:gd name="T0" fmla="*/ 14280 w 15219"/>
                  <a:gd name="T1" fmla="*/ 3718 h 3719"/>
                  <a:gd name="T2" fmla="*/ 14280 w 15219"/>
                  <a:gd name="T3" fmla="*/ 3718 h 3719"/>
                  <a:gd name="T4" fmla="*/ 906 w 15219"/>
                  <a:gd name="T5" fmla="*/ 3718 h 3719"/>
                  <a:gd name="T6" fmla="*/ 0 w 15219"/>
                  <a:gd name="T7" fmla="*/ 2813 h 3719"/>
                  <a:gd name="T8" fmla="*/ 0 w 15219"/>
                  <a:gd name="T9" fmla="*/ 907 h 3719"/>
                  <a:gd name="T10" fmla="*/ 906 w 15219"/>
                  <a:gd name="T11" fmla="*/ 0 h 3719"/>
                  <a:gd name="T12" fmla="*/ 14280 w 15219"/>
                  <a:gd name="T13" fmla="*/ 0 h 3719"/>
                  <a:gd name="T14" fmla="*/ 15218 w 15219"/>
                  <a:gd name="T15" fmla="*/ 907 h 3719"/>
                  <a:gd name="T16" fmla="*/ 15218 w 15219"/>
                  <a:gd name="T17" fmla="*/ 2813 h 3719"/>
                  <a:gd name="T18" fmla="*/ 14280 w 15219"/>
                  <a:gd name="T19" fmla="*/ 3718 h 3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19" h="3719">
                    <a:moveTo>
                      <a:pt x="14280" y="3718"/>
                    </a:moveTo>
                    <a:lnTo>
                      <a:pt x="14280" y="3718"/>
                    </a:lnTo>
                    <a:cubicBezTo>
                      <a:pt x="906" y="3718"/>
                      <a:pt x="906" y="3718"/>
                      <a:pt x="906" y="3718"/>
                    </a:cubicBezTo>
                    <a:cubicBezTo>
                      <a:pt x="406" y="3718"/>
                      <a:pt x="0" y="3312"/>
                      <a:pt x="0" y="2813"/>
                    </a:cubicBezTo>
                    <a:cubicBezTo>
                      <a:pt x="0" y="907"/>
                      <a:pt x="0" y="907"/>
                      <a:pt x="0" y="907"/>
                    </a:cubicBezTo>
                    <a:cubicBezTo>
                      <a:pt x="0" y="407"/>
                      <a:pt x="406" y="0"/>
                      <a:pt x="906" y="0"/>
                    </a:cubicBezTo>
                    <a:cubicBezTo>
                      <a:pt x="14280" y="0"/>
                      <a:pt x="14280" y="0"/>
                      <a:pt x="14280" y="0"/>
                    </a:cubicBezTo>
                    <a:cubicBezTo>
                      <a:pt x="14812" y="0"/>
                      <a:pt x="15218" y="407"/>
                      <a:pt x="15218" y="907"/>
                    </a:cubicBezTo>
                    <a:cubicBezTo>
                      <a:pt x="15218" y="2813"/>
                      <a:pt x="15218" y="2813"/>
                      <a:pt x="15218" y="2813"/>
                    </a:cubicBezTo>
                    <a:cubicBezTo>
                      <a:pt x="15218" y="3312"/>
                      <a:pt x="14812" y="3718"/>
                      <a:pt x="14280" y="371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7" name="Freeform 7">
                <a:extLst>
                  <a:ext uri="{FF2B5EF4-FFF2-40B4-BE49-F238E27FC236}">
                    <a16:creationId xmlns:a16="http://schemas.microsoft.com/office/drawing/2014/main" id="{9F7FD421-D576-4595-A5D9-C2A41EA6C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1563" y="4994275"/>
                <a:ext cx="663575" cy="663575"/>
              </a:xfrm>
              <a:custGeom>
                <a:avLst/>
                <a:gdLst>
                  <a:gd name="T0" fmla="*/ 1406 w 1845"/>
                  <a:gd name="T1" fmla="*/ 1844 h 1845"/>
                  <a:gd name="T2" fmla="*/ 1406 w 1845"/>
                  <a:gd name="T3" fmla="*/ 1844 h 1845"/>
                  <a:gd name="T4" fmla="*/ 438 w 1845"/>
                  <a:gd name="T5" fmla="*/ 1844 h 1845"/>
                  <a:gd name="T6" fmla="*/ 0 w 1845"/>
                  <a:gd name="T7" fmla="*/ 1406 h 1845"/>
                  <a:gd name="T8" fmla="*/ 0 w 1845"/>
                  <a:gd name="T9" fmla="*/ 438 h 1845"/>
                  <a:gd name="T10" fmla="*/ 438 w 1845"/>
                  <a:gd name="T11" fmla="*/ 0 h 1845"/>
                  <a:gd name="T12" fmla="*/ 1406 w 1845"/>
                  <a:gd name="T13" fmla="*/ 0 h 1845"/>
                  <a:gd name="T14" fmla="*/ 1844 w 1845"/>
                  <a:gd name="T15" fmla="*/ 438 h 1845"/>
                  <a:gd name="T16" fmla="*/ 1844 w 1845"/>
                  <a:gd name="T17" fmla="*/ 1406 h 1845"/>
                  <a:gd name="T18" fmla="*/ 1406 w 1845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5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44" y="188"/>
                      <a:pt x="1844" y="438"/>
                    </a:cubicBezTo>
                    <a:cubicBezTo>
                      <a:pt x="1844" y="1406"/>
                      <a:pt x="1844" y="1406"/>
                      <a:pt x="1844" y="1406"/>
                    </a:cubicBezTo>
                    <a:cubicBezTo>
                      <a:pt x="1844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39" name="Freeform 8">
                <a:extLst>
                  <a:ext uri="{FF2B5EF4-FFF2-40B4-BE49-F238E27FC236}">
                    <a16:creationId xmlns:a16="http://schemas.microsoft.com/office/drawing/2014/main" id="{9D1AEC5B-1D4F-4B96-BB8B-5497AB9000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2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187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7" y="0"/>
                      <a:pt x="437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7" name="Freeform 9">
                <a:extLst>
                  <a:ext uri="{FF2B5EF4-FFF2-40B4-BE49-F238E27FC236}">
                    <a16:creationId xmlns:a16="http://schemas.microsoft.com/office/drawing/2014/main" id="{35F6AEFE-195D-4304-AF19-40C518219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5338" y="4994275"/>
                <a:ext cx="674687" cy="663575"/>
              </a:xfrm>
              <a:custGeom>
                <a:avLst/>
                <a:gdLst>
                  <a:gd name="T0" fmla="*/ 1437 w 1876"/>
                  <a:gd name="T1" fmla="*/ 1844 h 1845"/>
                  <a:gd name="T2" fmla="*/ 1437 w 1876"/>
                  <a:gd name="T3" fmla="*/ 1844 h 1845"/>
                  <a:gd name="T4" fmla="*/ 437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7 w 1876"/>
                  <a:gd name="T11" fmla="*/ 0 h 1845"/>
                  <a:gd name="T12" fmla="*/ 1437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37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37" y="1844"/>
                    </a:moveTo>
                    <a:lnTo>
                      <a:pt x="1437" y="1844"/>
                    </a:lnTo>
                    <a:cubicBezTo>
                      <a:pt x="437" y="1844"/>
                      <a:pt x="437" y="1844"/>
                      <a:pt x="437" y="1844"/>
                    </a:cubicBezTo>
                    <a:cubicBezTo>
                      <a:pt x="219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219" y="0"/>
                      <a:pt x="437" y="0"/>
                    </a:cubicBezTo>
                    <a:cubicBezTo>
                      <a:pt x="1437" y="0"/>
                      <a:pt x="1437" y="0"/>
                      <a:pt x="1437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37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59" name="Freeform 10">
                <a:extLst>
                  <a:ext uri="{FF2B5EF4-FFF2-40B4-BE49-F238E27FC236}">
                    <a16:creationId xmlns:a16="http://schemas.microsoft.com/office/drawing/2014/main" id="{B8E93355-2452-44CD-95C0-6467622EB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1650" y="4994275"/>
                <a:ext cx="674688" cy="663575"/>
              </a:xfrm>
              <a:custGeom>
                <a:avLst/>
                <a:gdLst>
                  <a:gd name="T0" fmla="*/ 1406 w 1876"/>
                  <a:gd name="T1" fmla="*/ 1844 h 1845"/>
                  <a:gd name="T2" fmla="*/ 1406 w 1876"/>
                  <a:gd name="T3" fmla="*/ 1844 h 1845"/>
                  <a:gd name="T4" fmla="*/ 438 w 1876"/>
                  <a:gd name="T5" fmla="*/ 1844 h 1845"/>
                  <a:gd name="T6" fmla="*/ 0 w 1876"/>
                  <a:gd name="T7" fmla="*/ 1406 h 1845"/>
                  <a:gd name="T8" fmla="*/ 0 w 1876"/>
                  <a:gd name="T9" fmla="*/ 438 h 1845"/>
                  <a:gd name="T10" fmla="*/ 438 w 1876"/>
                  <a:gd name="T11" fmla="*/ 0 h 1845"/>
                  <a:gd name="T12" fmla="*/ 1406 w 1876"/>
                  <a:gd name="T13" fmla="*/ 0 h 1845"/>
                  <a:gd name="T14" fmla="*/ 1875 w 1876"/>
                  <a:gd name="T15" fmla="*/ 438 h 1845"/>
                  <a:gd name="T16" fmla="*/ 1875 w 1876"/>
                  <a:gd name="T17" fmla="*/ 1406 h 1845"/>
                  <a:gd name="T18" fmla="*/ 1406 w 1876"/>
                  <a:gd name="T19" fmla="*/ 1844 h 18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6" h="1845">
                    <a:moveTo>
                      <a:pt x="1406" y="1844"/>
                    </a:moveTo>
                    <a:lnTo>
                      <a:pt x="1406" y="1844"/>
                    </a:lnTo>
                    <a:cubicBezTo>
                      <a:pt x="438" y="1844"/>
                      <a:pt x="438" y="1844"/>
                      <a:pt x="438" y="1844"/>
                    </a:cubicBezTo>
                    <a:cubicBezTo>
                      <a:pt x="188" y="1844"/>
                      <a:pt x="0" y="1656"/>
                      <a:pt x="0" y="1406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188"/>
                      <a:pt x="188" y="0"/>
                      <a:pt x="438" y="0"/>
                    </a:cubicBezTo>
                    <a:cubicBezTo>
                      <a:pt x="1406" y="0"/>
                      <a:pt x="1406" y="0"/>
                      <a:pt x="1406" y="0"/>
                    </a:cubicBezTo>
                    <a:cubicBezTo>
                      <a:pt x="1656" y="0"/>
                      <a:pt x="1875" y="188"/>
                      <a:pt x="1875" y="438"/>
                    </a:cubicBezTo>
                    <a:cubicBezTo>
                      <a:pt x="1875" y="1406"/>
                      <a:pt x="1875" y="1406"/>
                      <a:pt x="1875" y="1406"/>
                    </a:cubicBezTo>
                    <a:cubicBezTo>
                      <a:pt x="1875" y="1656"/>
                      <a:pt x="1656" y="1844"/>
                      <a:pt x="1406" y="1844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C0D270D4-20FE-4243-A3C4-0138F28074F2}"/>
              </a:ext>
            </a:extLst>
          </p:cNvPr>
          <p:cNvGrpSpPr/>
          <p:nvPr/>
        </p:nvGrpSpPr>
        <p:grpSpPr>
          <a:xfrm>
            <a:off x="6164262" y="3177525"/>
            <a:ext cx="554640" cy="568503"/>
            <a:chOff x="8799031" y="3473156"/>
            <a:chExt cx="554640" cy="568503"/>
          </a:xfrm>
        </p:grpSpPr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84BC7D7E-60D4-4E71-A551-C6851546D781}"/>
                </a:ext>
              </a:extLst>
            </p:cNvPr>
            <p:cNvSpPr txBox="1"/>
            <p:nvPr/>
          </p:nvSpPr>
          <p:spPr>
            <a:xfrm>
              <a:off x="8799031" y="3795438"/>
              <a:ext cx="55464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 Citrix ADC/ </a:t>
              </a:r>
            </a:p>
            <a:p>
              <a:pPr algn="ctr"/>
              <a:r>
                <a:rPr lang="en-US" sz="800" dirty="0"/>
                <a:t>Gateway VPX</a:t>
              </a:r>
            </a:p>
          </p:txBody>
        </p: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EC349209-714E-4D4C-A076-96B7D3741090}"/>
                </a:ext>
              </a:extLst>
            </p:cNvPr>
            <p:cNvGrpSpPr/>
            <p:nvPr/>
          </p:nvGrpSpPr>
          <p:grpSpPr>
            <a:xfrm>
              <a:off x="8802030" y="3473156"/>
              <a:ext cx="548640" cy="274320"/>
              <a:chOff x="5265738" y="4722813"/>
              <a:chExt cx="4681537" cy="2105025"/>
            </a:xfrm>
          </p:grpSpPr>
          <p:sp>
            <p:nvSpPr>
              <p:cNvPr id="564" name="Freeform 32">
                <a:extLst>
                  <a:ext uri="{FF2B5EF4-FFF2-40B4-BE49-F238E27FC236}">
                    <a16:creationId xmlns:a16="http://schemas.microsoft.com/office/drawing/2014/main" id="{8DD7622F-3DD1-4E42-9F3C-EDD03BB52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722813"/>
                <a:ext cx="1462087" cy="1462087"/>
              </a:xfrm>
              <a:custGeom>
                <a:avLst/>
                <a:gdLst>
                  <a:gd name="T0" fmla="*/ 4061 w 4062"/>
                  <a:gd name="T1" fmla="*/ 2030 h 4062"/>
                  <a:gd name="T2" fmla="*/ 4061 w 4062"/>
                  <a:gd name="T3" fmla="*/ 2030 h 4062"/>
                  <a:gd name="T4" fmla="*/ 2030 w 4062"/>
                  <a:gd name="T5" fmla="*/ 4061 h 4062"/>
                  <a:gd name="T6" fmla="*/ 0 w 4062"/>
                  <a:gd name="T7" fmla="*/ 2030 h 4062"/>
                  <a:gd name="T8" fmla="*/ 2030 w 4062"/>
                  <a:gd name="T9" fmla="*/ 0 h 4062"/>
                  <a:gd name="T10" fmla="*/ 4061 w 4062"/>
                  <a:gd name="T11" fmla="*/ 2030 h 4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2" h="4062">
                    <a:moveTo>
                      <a:pt x="4061" y="2030"/>
                    </a:moveTo>
                    <a:lnTo>
                      <a:pt x="4061" y="2030"/>
                    </a:lnTo>
                    <a:cubicBezTo>
                      <a:pt x="4061" y="3156"/>
                      <a:pt x="3155" y="4061"/>
                      <a:pt x="2030" y="4061"/>
                    </a:cubicBezTo>
                    <a:cubicBezTo>
                      <a:pt x="905" y="4061"/>
                      <a:pt x="0" y="3156"/>
                      <a:pt x="0" y="2030"/>
                    </a:cubicBezTo>
                    <a:cubicBezTo>
                      <a:pt x="0" y="933"/>
                      <a:pt x="905" y="0"/>
                      <a:pt x="2030" y="0"/>
                    </a:cubicBezTo>
                    <a:cubicBezTo>
                      <a:pt x="3155" y="0"/>
                      <a:pt x="4061" y="933"/>
                      <a:pt x="4061" y="2030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5" name="Freeform 33">
                <a:extLst>
                  <a:ext uri="{FF2B5EF4-FFF2-40B4-BE49-F238E27FC236}">
                    <a16:creationId xmlns:a16="http://schemas.microsoft.com/office/drawing/2014/main" id="{B3A5E499-3E0C-430F-8E65-FEB8FE3A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000" y="5354638"/>
                <a:ext cx="652463" cy="465137"/>
              </a:xfrm>
              <a:custGeom>
                <a:avLst/>
                <a:gdLst>
                  <a:gd name="T0" fmla="*/ 1810 w 1811"/>
                  <a:gd name="T1" fmla="*/ 1180 h 1291"/>
                  <a:gd name="T2" fmla="*/ 1810 w 1811"/>
                  <a:gd name="T3" fmla="*/ 1180 h 1291"/>
                  <a:gd name="T4" fmla="*/ 1673 w 1811"/>
                  <a:gd name="T5" fmla="*/ 1290 h 1291"/>
                  <a:gd name="T6" fmla="*/ 137 w 1811"/>
                  <a:gd name="T7" fmla="*/ 1290 h 1291"/>
                  <a:gd name="T8" fmla="*/ 0 w 1811"/>
                  <a:gd name="T9" fmla="*/ 1180 h 1291"/>
                  <a:gd name="T10" fmla="*/ 0 w 1811"/>
                  <a:gd name="T11" fmla="*/ 137 h 1291"/>
                  <a:gd name="T12" fmla="*/ 137 w 1811"/>
                  <a:gd name="T13" fmla="*/ 0 h 1291"/>
                  <a:gd name="T14" fmla="*/ 1673 w 1811"/>
                  <a:gd name="T15" fmla="*/ 0 h 1291"/>
                  <a:gd name="T16" fmla="*/ 1810 w 1811"/>
                  <a:gd name="T17" fmla="*/ 137 h 1291"/>
                  <a:gd name="T18" fmla="*/ 1810 w 1811"/>
                  <a:gd name="T19" fmla="*/ 118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1" h="1291">
                    <a:moveTo>
                      <a:pt x="1810" y="1180"/>
                    </a:moveTo>
                    <a:lnTo>
                      <a:pt x="1810" y="1180"/>
                    </a:lnTo>
                    <a:cubicBezTo>
                      <a:pt x="1810" y="1235"/>
                      <a:pt x="1756" y="1290"/>
                      <a:pt x="1673" y="1290"/>
                    </a:cubicBezTo>
                    <a:cubicBezTo>
                      <a:pt x="137" y="1290"/>
                      <a:pt x="137" y="1290"/>
                      <a:pt x="137" y="1290"/>
                    </a:cubicBezTo>
                    <a:cubicBezTo>
                      <a:pt x="0" y="1290"/>
                      <a:pt x="0" y="1235"/>
                      <a:pt x="0" y="11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5"/>
                      <a:pt x="54" y="0"/>
                      <a:pt x="137" y="0"/>
                    </a:cubicBezTo>
                    <a:cubicBezTo>
                      <a:pt x="1673" y="0"/>
                      <a:pt x="1673" y="0"/>
                      <a:pt x="1673" y="0"/>
                    </a:cubicBezTo>
                    <a:cubicBezTo>
                      <a:pt x="1756" y="0"/>
                      <a:pt x="1810" y="55"/>
                      <a:pt x="1810" y="137"/>
                    </a:cubicBezTo>
                    <a:lnTo>
                      <a:pt x="1810" y="1180"/>
                    </a:ln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6" name="Freeform 34">
                <a:extLst>
                  <a:ext uri="{FF2B5EF4-FFF2-40B4-BE49-F238E27FC236}">
                    <a16:creationId xmlns:a16="http://schemas.microsoft.com/office/drawing/2014/main" id="{3EB3ADAF-8D21-4C99-B053-5739974E9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9063" y="5048250"/>
                <a:ext cx="414337" cy="306388"/>
              </a:xfrm>
              <a:custGeom>
                <a:avLst/>
                <a:gdLst>
                  <a:gd name="T0" fmla="*/ 1152 w 1153"/>
                  <a:gd name="T1" fmla="*/ 851 h 852"/>
                  <a:gd name="T2" fmla="*/ 1152 w 1153"/>
                  <a:gd name="T3" fmla="*/ 851 h 852"/>
                  <a:gd name="T4" fmla="*/ 1152 w 1153"/>
                  <a:gd name="T5" fmla="*/ 604 h 852"/>
                  <a:gd name="T6" fmla="*/ 576 w 1153"/>
                  <a:gd name="T7" fmla="*/ 0 h 852"/>
                  <a:gd name="T8" fmla="*/ 576 w 1153"/>
                  <a:gd name="T9" fmla="*/ 0 h 852"/>
                  <a:gd name="T10" fmla="*/ 0 w 1153"/>
                  <a:gd name="T11" fmla="*/ 604 h 852"/>
                  <a:gd name="T12" fmla="*/ 0 w 1153"/>
                  <a:gd name="T13" fmla="*/ 851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3" h="852">
                    <a:moveTo>
                      <a:pt x="1152" y="851"/>
                    </a:moveTo>
                    <a:lnTo>
                      <a:pt x="1152" y="851"/>
                    </a:lnTo>
                    <a:cubicBezTo>
                      <a:pt x="1152" y="604"/>
                      <a:pt x="1152" y="604"/>
                      <a:pt x="1152" y="604"/>
                    </a:cubicBezTo>
                    <a:cubicBezTo>
                      <a:pt x="1152" y="247"/>
                      <a:pt x="905" y="0"/>
                      <a:pt x="576" y="0"/>
                    </a:cubicBezTo>
                    <a:lnTo>
                      <a:pt x="576" y="0"/>
                    </a:lnTo>
                    <a:cubicBezTo>
                      <a:pt x="247" y="0"/>
                      <a:pt x="0" y="247"/>
                      <a:pt x="0" y="604"/>
                    </a:cubicBezTo>
                    <a:cubicBezTo>
                      <a:pt x="0" y="851"/>
                      <a:pt x="0" y="851"/>
                      <a:pt x="0" y="851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35">
                <a:extLst>
                  <a:ext uri="{FF2B5EF4-FFF2-40B4-BE49-F238E27FC236}">
                    <a16:creationId xmlns:a16="http://schemas.microsoft.com/office/drawing/2014/main" id="{6C37BE27-8300-4ED6-8953-153D0E6918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5532438"/>
                <a:ext cx="98425" cy="138112"/>
              </a:xfrm>
              <a:custGeom>
                <a:avLst/>
                <a:gdLst>
                  <a:gd name="T0" fmla="*/ 274 w 275"/>
                  <a:gd name="T1" fmla="*/ 137 h 385"/>
                  <a:gd name="T2" fmla="*/ 274 w 275"/>
                  <a:gd name="T3" fmla="*/ 137 h 385"/>
                  <a:gd name="T4" fmla="*/ 137 w 275"/>
                  <a:gd name="T5" fmla="*/ 0 h 385"/>
                  <a:gd name="T6" fmla="*/ 0 w 275"/>
                  <a:gd name="T7" fmla="*/ 137 h 385"/>
                  <a:gd name="T8" fmla="*/ 83 w 275"/>
                  <a:gd name="T9" fmla="*/ 247 h 385"/>
                  <a:gd name="T10" fmla="*/ 83 w 275"/>
                  <a:gd name="T11" fmla="*/ 302 h 385"/>
                  <a:gd name="T12" fmla="*/ 137 w 275"/>
                  <a:gd name="T13" fmla="*/ 384 h 385"/>
                  <a:gd name="T14" fmla="*/ 192 w 275"/>
                  <a:gd name="T15" fmla="*/ 302 h 385"/>
                  <a:gd name="T16" fmla="*/ 192 w 275"/>
                  <a:gd name="T17" fmla="*/ 247 h 385"/>
                  <a:gd name="T18" fmla="*/ 274 w 275"/>
                  <a:gd name="T19" fmla="*/ 13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5" h="385">
                    <a:moveTo>
                      <a:pt x="274" y="137"/>
                    </a:moveTo>
                    <a:lnTo>
                      <a:pt x="274" y="137"/>
                    </a:lnTo>
                    <a:cubicBezTo>
                      <a:pt x="274" y="55"/>
                      <a:pt x="220" y="0"/>
                      <a:pt x="137" y="0"/>
                    </a:cubicBezTo>
                    <a:cubicBezTo>
                      <a:pt x="55" y="0"/>
                      <a:pt x="0" y="55"/>
                      <a:pt x="0" y="137"/>
                    </a:cubicBezTo>
                    <a:cubicBezTo>
                      <a:pt x="0" y="192"/>
                      <a:pt x="27" y="219"/>
                      <a:pt x="83" y="247"/>
                    </a:cubicBezTo>
                    <a:cubicBezTo>
                      <a:pt x="83" y="302"/>
                      <a:pt x="83" y="302"/>
                      <a:pt x="83" y="302"/>
                    </a:cubicBezTo>
                    <a:cubicBezTo>
                      <a:pt x="83" y="357"/>
                      <a:pt x="83" y="384"/>
                      <a:pt x="137" y="384"/>
                    </a:cubicBezTo>
                    <a:cubicBezTo>
                      <a:pt x="192" y="384"/>
                      <a:pt x="192" y="357"/>
                      <a:pt x="192" y="302"/>
                    </a:cubicBezTo>
                    <a:cubicBezTo>
                      <a:pt x="192" y="247"/>
                      <a:pt x="192" y="247"/>
                      <a:pt x="192" y="247"/>
                    </a:cubicBezTo>
                    <a:cubicBezTo>
                      <a:pt x="247" y="219"/>
                      <a:pt x="274" y="192"/>
                      <a:pt x="274" y="137"/>
                    </a:cubicBezTo>
                  </a:path>
                </a:pathLst>
              </a:custGeom>
              <a:noFill/>
              <a:ln w="317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8" name="Freeform 36">
                <a:extLst>
                  <a:ext uri="{FF2B5EF4-FFF2-40B4-BE49-F238E27FC236}">
                    <a16:creationId xmlns:a16="http://schemas.microsoft.com/office/drawing/2014/main" id="{F31E58F0-CA4F-4A16-A3B6-4AF89144A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5976938"/>
                <a:ext cx="128587" cy="128587"/>
              </a:xfrm>
              <a:custGeom>
                <a:avLst/>
                <a:gdLst>
                  <a:gd name="T0" fmla="*/ 192 w 357"/>
                  <a:gd name="T1" fmla="*/ 0 h 357"/>
                  <a:gd name="T2" fmla="*/ 192 w 357"/>
                  <a:gd name="T3" fmla="*/ 0 h 357"/>
                  <a:gd name="T4" fmla="*/ 192 w 357"/>
                  <a:gd name="T5" fmla="*/ 0 h 357"/>
                  <a:gd name="T6" fmla="*/ 0 w 357"/>
                  <a:gd name="T7" fmla="*/ 164 h 357"/>
                  <a:gd name="T8" fmla="*/ 0 w 357"/>
                  <a:gd name="T9" fmla="*/ 164 h 357"/>
                  <a:gd name="T10" fmla="*/ 192 w 357"/>
                  <a:gd name="T11" fmla="*/ 356 h 357"/>
                  <a:gd name="T12" fmla="*/ 192 w 357"/>
                  <a:gd name="T13" fmla="*/ 356 h 357"/>
                  <a:gd name="T14" fmla="*/ 356 w 357"/>
                  <a:gd name="T15" fmla="*/ 164 h 357"/>
                  <a:gd name="T16" fmla="*/ 356 w 357"/>
                  <a:gd name="T17" fmla="*/ 164 h 357"/>
                  <a:gd name="T18" fmla="*/ 192 w 357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7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2" y="356"/>
                      <a:pt x="192" y="356"/>
                    </a:cubicBezTo>
                    <a:lnTo>
                      <a:pt x="192" y="356"/>
                    </a:lnTo>
                    <a:cubicBezTo>
                      <a:pt x="274" y="356"/>
                      <a:pt x="356" y="274"/>
                      <a:pt x="356" y="164"/>
                    </a:cubicBezTo>
                    <a:lnTo>
                      <a:pt x="356" y="164"/>
                    </a:lnTo>
                    <a:cubicBezTo>
                      <a:pt x="356" y="81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" name="Freeform 37">
                <a:extLst>
                  <a:ext uri="{FF2B5EF4-FFF2-40B4-BE49-F238E27FC236}">
                    <a16:creationId xmlns:a16="http://schemas.microsoft.com/office/drawing/2014/main" id="{4B4E16E6-714B-4BC1-949D-1AA20A689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2888" y="6223000"/>
                <a:ext cx="128587" cy="128588"/>
              </a:xfrm>
              <a:custGeom>
                <a:avLst/>
                <a:gdLst>
                  <a:gd name="T0" fmla="*/ 192 w 357"/>
                  <a:gd name="T1" fmla="*/ 0 h 358"/>
                  <a:gd name="T2" fmla="*/ 192 w 357"/>
                  <a:gd name="T3" fmla="*/ 0 h 358"/>
                  <a:gd name="T4" fmla="*/ 192 w 357"/>
                  <a:gd name="T5" fmla="*/ 0 h 358"/>
                  <a:gd name="T6" fmla="*/ 0 w 357"/>
                  <a:gd name="T7" fmla="*/ 165 h 358"/>
                  <a:gd name="T8" fmla="*/ 0 w 357"/>
                  <a:gd name="T9" fmla="*/ 165 h 358"/>
                  <a:gd name="T10" fmla="*/ 192 w 357"/>
                  <a:gd name="T11" fmla="*/ 357 h 358"/>
                  <a:gd name="T12" fmla="*/ 192 w 357"/>
                  <a:gd name="T13" fmla="*/ 357 h 358"/>
                  <a:gd name="T14" fmla="*/ 356 w 357"/>
                  <a:gd name="T15" fmla="*/ 165 h 358"/>
                  <a:gd name="T16" fmla="*/ 356 w 357"/>
                  <a:gd name="T17" fmla="*/ 165 h 358"/>
                  <a:gd name="T18" fmla="*/ 192 w 357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358">
                    <a:moveTo>
                      <a:pt x="192" y="0"/>
                    </a:moveTo>
                    <a:lnTo>
                      <a:pt x="192" y="0"/>
                    </a:lnTo>
                    <a:lnTo>
                      <a:pt x="192" y="0"/>
                    </a:lnTo>
                    <a:cubicBezTo>
                      <a:pt x="82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2" y="357"/>
                      <a:pt x="192" y="357"/>
                    </a:cubicBezTo>
                    <a:lnTo>
                      <a:pt x="192" y="357"/>
                    </a:lnTo>
                    <a:cubicBezTo>
                      <a:pt x="274" y="357"/>
                      <a:pt x="356" y="274"/>
                      <a:pt x="356" y="165"/>
                    </a:cubicBezTo>
                    <a:lnTo>
                      <a:pt x="356" y="165"/>
                    </a:lnTo>
                    <a:cubicBezTo>
                      <a:pt x="356" y="83"/>
                      <a:pt x="274" y="0"/>
                      <a:pt x="19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4" name="Freeform 38">
                <a:extLst>
                  <a:ext uri="{FF2B5EF4-FFF2-40B4-BE49-F238E27FC236}">
                    <a16:creationId xmlns:a16="http://schemas.microsoft.com/office/drawing/2014/main" id="{4561836A-DC3F-48A6-9F98-A994BC76F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5976938"/>
                <a:ext cx="128588" cy="128587"/>
              </a:xfrm>
              <a:custGeom>
                <a:avLst/>
                <a:gdLst>
                  <a:gd name="T0" fmla="*/ 193 w 358"/>
                  <a:gd name="T1" fmla="*/ 0 h 357"/>
                  <a:gd name="T2" fmla="*/ 193 w 358"/>
                  <a:gd name="T3" fmla="*/ 0 h 357"/>
                  <a:gd name="T4" fmla="*/ 193 w 358"/>
                  <a:gd name="T5" fmla="*/ 0 h 357"/>
                  <a:gd name="T6" fmla="*/ 0 w 358"/>
                  <a:gd name="T7" fmla="*/ 164 h 357"/>
                  <a:gd name="T8" fmla="*/ 0 w 358"/>
                  <a:gd name="T9" fmla="*/ 164 h 357"/>
                  <a:gd name="T10" fmla="*/ 193 w 358"/>
                  <a:gd name="T11" fmla="*/ 356 h 357"/>
                  <a:gd name="T12" fmla="*/ 193 w 358"/>
                  <a:gd name="T13" fmla="*/ 356 h 357"/>
                  <a:gd name="T14" fmla="*/ 357 w 358"/>
                  <a:gd name="T15" fmla="*/ 164 h 357"/>
                  <a:gd name="T16" fmla="*/ 357 w 358"/>
                  <a:gd name="T17" fmla="*/ 164 h 357"/>
                  <a:gd name="T18" fmla="*/ 193 w 358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7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83" y="356"/>
                      <a:pt x="193" y="356"/>
                    </a:cubicBezTo>
                    <a:lnTo>
                      <a:pt x="193" y="356"/>
                    </a:lnTo>
                    <a:cubicBezTo>
                      <a:pt x="275" y="356"/>
                      <a:pt x="357" y="274"/>
                      <a:pt x="357" y="164"/>
                    </a:cubicBezTo>
                    <a:lnTo>
                      <a:pt x="357" y="164"/>
                    </a:lnTo>
                    <a:cubicBezTo>
                      <a:pt x="357" y="81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5" name="Freeform 39">
                <a:extLst>
                  <a:ext uri="{FF2B5EF4-FFF2-40B4-BE49-F238E27FC236}">
                    <a16:creationId xmlns:a16="http://schemas.microsoft.com/office/drawing/2014/main" id="{E9DE588E-7832-4C6A-957D-0231EE2AC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8950" y="6223000"/>
                <a:ext cx="128588" cy="128588"/>
              </a:xfrm>
              <a:custGeom>
                <a:avLst/>
                <a:gdLst>
                  <a:gd name="T0" fmla="*/ 193 w 358"/>
                  <a:gd name="T1" fmla="*/ 0 h 358"/>
                  <a:gd name="T2" fmla="*/ 193 w 358"/>
                  <a:gd name="T3" fmla="*/ 0 h 358"/>
                  <a:gd name="T4" fmla="*/ 193 w 358"/>
                  <a:gd name="T5" fmla="*/ 0 h 358"/>
                  <a:gd name="T6" fmla="*/ 0 w 358"/>
                  <a:gd name="T7" fmla="*/ 165 h 358"/>
                  <a:gd name="T8" fmla="*/ 0 w 358"/>
                  <a:gd name="T9" fmla="*/ 165 h 358"/>
                  <a:gd name="T10" fmla="*/ 193 w 358"/>
                  <a:gd name="T11" fmla="*/ 357 h 358"/>
                  <a:gd name="T12" fmla="*/ 193 w 358"/>
                  <a:gd name="T13" fmla="*/ 357 h 358"/>
                  <a:gd name="T14" fmla="*/ 357 w 358"/>
                  <a:gd name="T15" fmla="*/ 165 h 358"/>
                  <a:gd name="T16" fmla="*/ 357 w 358"/>
                  <a:gd name="T17" fmla="*/ 165 h 358"/>
                  <a:gd name="T18" fmla="*/ 193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93" y="0"/>
                    </a:moveTo>
                    <a:lnTo>
                      <a:pt x="193" y="0"/>
                    </a:lnTo>
                    <a:lnTo>
                      <a:pt x="193" y="0"/>
                    </a:lnTo>
                    <a:cubicBezTo>
                      <a:pt x="83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83" y="357"/>
                      <a:pt x="193" y="357"/>
                    </a:cubicBezTo>
                    <a:lnTo>
                      <a:pt x="193" y="357"/>
                    </a:lnTo>
                    <a:cubicBezTo>
                      <a:pt x="275" y="357"/>
                      <a:pt x="357" y="274"/>
                      <a:pt x="357" y="165"/>
                    </a:cubicBezTo>
                    <a:lnTo>
                      <a:pt x="357" y="165"/>
                    </a:lnTo>
                    <a:cubicBezTo>
                      <a:pt x="357" y="83"/>
                      <a:pt x="275" y="0"/>
                      <a:pt x="193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6" name="Freeform 40">
                <a:extLst>
                  <a:ext uri="{FF2B5EF4-FFF2-40B4-BE49-F238E27FC236}">
                    <a16:creationId xmlns:a16="http://schemas.microsoft.com/office/drawing/2014/main" id="{632B8289-E389-48B6-9EC6-9BF4463AB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7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7" name="Freeform 41">
                <a:extLst>
                  <a:ext uri="{FF2B5EF4-FFF2-40B4-BE49-F238E27FC236}">
                    <a16:creationId xmlns:a16="http://schemas.microsoft.com/office/drawing/2014/main" id="{F2735792-563C-4790-9A54-2164888D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612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7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7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8" name="Freeform 42">
                <a:extLst>
                  <a:ext uri="{FF2B5EF4-FFF2-40B4-BE49-F238E27FC236}">
                    <a16:creationId xmlns:a16="http://schemas.microsoft.com/office/drawing/2014/main" id="{4A0D57AB-C45F-4A93-B54F-C5A7BCF51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976938"/>
                <a:ext cx="119063" cy="128587"/>
              </a:xfrm>
              <a:custGeom>
                <a:avLst/>
                <a:gdLst>
                  <a:gd name="T0" fmla="*/ 164 w 330"/>
                  <a:gd name="T1" fmla="*/ 0 h 357"/>
                  <a:gd name="T2" fmla="*/ 164 w 330"/>
                  <a:gd name="T3" fmla="*/ 0 h 357"/>
                  <a:gd name="T4" fmla="*/ 164 w 330"/>
                  <a:gd name="T5" fmla="*/ 0 h 357"/>
                  <a:gd name="T6" fmla="*/ 0 w 330"/>
                  <a:gd name="T7" fmla="*/ 164 h 357"/>
                  <a:gd name="T8" fmla="*/ 0 w 330"/>
                  <a:gd name="T9" fmla="*/ 164 h 357"/>
                  <a:gd name="T10" fmla="*/ 164 w 330"/>
                  <a:gd name="T11" fmla="*/ 356 h 357"/>
                  <a:gd name="T12" fmla="*/ 164 w 330"/>
                  <a:gd name="T13" fmla="*/ 356 h 357"/>
                  <a:gd name="T14" fmla="*/ 329 w 330"/>
                  <a:gd name="T15" fmla="*/ 164 h 357"/>
                  <a:gd name="T16" fmla="*/ 329 w 330"/>
                  <a:gd name="T17" fmla="*/ 164 h 357"/>
                  <a:gd name="T18" fmla="*/ 164 w 330"/>
                  <a:gd name="T19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7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1"/>
                      <a:pt x="0" y="164"/>
                    </a:cubicBezTo>
                    <a:lnTo>
                      <a:pt x="0" y="164"/>
                    </a:lnTo>
                    <a:cubicBezTo>
                      <a:pt x="0" y="274"/>
                      <a:pt x="54" y="356"/>
                      <a:pt x="164" y="356"/>
                    </a:cubicBezTo>
                    <a:lnTo>
                      <a:pt x="164" y="356"/>
                    </a:lnTo>
                    <a:cubicBezTo>
                      <a:pt x="246" y="356"/>
                      <a:pt x="329" y="274"/>
                      <a:pt x="329" y="164"/>
                    </a:cubicBezTo>
                    <a:lnTo>
                      <a:pt x="329" y="164"/>
                    </a:lnTo>
                    <a:cubicBezTo>
                      <a:pt x="329" y="81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9" name="Freeform 43">
                <a:extLst>
                  <a:ext uri="{FF2B5EF4-FFF2-40B4-BE49-F238E27FC236}">
                    <a16:creationId xmlns:a16="http://schemas.microsoft.com/office/drawing/2014/main" id="{3B12F8C7-FC2D-4EF6-B6C1-DE739179F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6223000"/>
                <a:ext cx="119063" cy="128588"/>
              </a:xfrm>
              <a:custGeom>
                <a:avLst/>
                <a:gdLst>
                  <a:gd name="T0" fmla="*/ 164 w 330"/>
                  <a:gd name="T1" fmla="*/ 0 h 358"/>
                  <a:gd name="T2" fmla="*/ 164 w 330"/>
                  <a:gd name="T3" fmla="*/ 0 h 358"/>
                  <a:gd name="T4" fmla="*/ 164 w 330"/>
                  <a:gd name="T5" fmla="*/ 0 h 358"/>
                  <a:gd name="T6" fmla="*/ 0 w 330"/>
                  <a:gd name="T7" fmla="*/ 165 h 358"/>
                  <a:gd name="T8" fmla="*/ 0 w 330"/>
                  <a:gd name="T9" fmla="*/ 165 h 358"/>
                  <a:gd name="T10" fmla="*/ 164 w 330"/>
                  <a:gd name="T11" fmla="*/ 357 h 358"/>
                  <a:gd name="T12" fmla="*/ 164 w 330"/>
                  <a:gd name="T13" fmla="*/ 357 h 358"/>
                  <a:gd name="T14" fmla="*/ 329 w 330"/>
                  <a:gd name="T15" fmla="*/ 165 h 358"/>
                  <a:gd name="T16" fmla="*/ 329 w 330"/>
                  <a:gd name="T17" fmla="*/ 165 h 358"/>
                  <a:gd name="T18" fmla="*/ 164 w 330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358">
                    <a:moveTo>
                      <a:pt x="164" y="0"/>
                    </a:moveTo>
                    <a:lnTo>
                      <a:pt x="164" y="0"/>
                    </a:lnTo>
                    <a:lnTo>
                      <a:pt x="164" y="0"/>
                    </a:lnTo>
                    <a:cubicBezTo>
                      <a:pt x="54" y="0"/>
                      <a:pt x="0" y="83"/>
                      <a:pt x="0" y="165"/>
                    </a:cubicBezTo>
                    <a:lnTo>
                      <a:pt x="0" y="165"/>
                    </a:lnTo>
                    <a:cubicBezTo>
                      <a:pt x="0" y="274"/>
                      <a:pt x="54" y="357"/>
                      <a:pt x="164" y="357"/>
                    </a:cubicBezTo>
                    <a:lnTo>
                      <a:pt x="164" y="357"/>
                    </a:lnTo>
                    <a:cubicBezTo>
                      <a:pt x="246" y="357"/>
                      <a:pt x="329" y="274"/>
                      <a:pt x="329" y="165"/>
                    </a:cubicBezTo>
                    <a:lnTo>
                      <a:pt x="329" y="165"/>
                    </a:lnTo>
                    <a:cubicBezTo>
                      <a:pt x="329" y="83"/>
                      <a:pt x="246" y="0"/>
                      <a:pt x="164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0" name="Freeform 44">
                <a:extLst>
                  <a:ext uri="{FF2B5EF4-FFF2-40B4-BE49-F238E27FC236}">
                    <a16:creationId xmlns:a16="http://schemas.microsoft.com/office/drawing/2014/main" id="{8FAB2064-8A75-4C63-94FD-F82876E8D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5551488"/>
                <a:ext cx="3852862" cy="1274762"/>
              </a:xfrm>
              <a:custGeom>
                <a:avLst/>
                <a:gdLst>
                  <a:gd name="T0" fmla="*/ 10700 w 10701"/>
                  <a:gd name="T1" fmla="*/ 1838 h 3540"/>
                  <a:gd name="T2" fmla="*/ 10700 w 10701"/>
                  <a:gd name="T3" fmla="*/ 1838 h 3540"/>
                  <a:gd name="T4" fmla="*/ 10700 w 10701"/>
                  <a:gd name="T5" fmla="*/ 3127 h 3540"/>
                  <a:gd name="T6" fmla="*/ 10288 w 10701"/>
                  <a:gd name="T7" fmla="*/ 3539 h 3540"/>
                  <a:gd name="T8" fmla="*/ 412 w 10701"/>
                  <a:gd name="T9" fmla="*/ 3539 h 3540"/>
                  <a:gd name="T10" fmla="*/ 0 w 10701"/>
                  <a:gd name="T11" fmla="*/ 3127 h 3540"/>
                  <a:gd name="T12" fmla="*/ 0 w 10701"/>
                  <a:gd name="T13" fmla="*/ 412 h 3540"/>
                  <a:gd name="T14" fmla="*/ 412 w 10701"/>
                  <a:gd name="T15" fmla="*/ 0 h 3540"/>
                  <a:gd name="T16" fmla="*/ 8862 w 10701"/>
                  <a:gd name="T17" fmla="*/ 0 h 3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01" h="3540">
                    <a:moveTo>
                      <a:pt x="10700" y="1838"/>
                    </a:moveTo>
                    <a:lnTo>
                      <a:pt x="10700" y="1838"/>
                    </a:lnTo>
                    <a:cubicBezTo>
                      <a:pt x="10700" y="3127"/>
                      <a:pt x="10700" y="3127"/>
                      <a:pt x="10700" y="3127"/>
                    </a:cubicBezTo>
                    <a:cubicBezTo>
                      <a:pt x="10700" y="3347"/>
                      <a:pt x="10508" y="3539"/>
                      <a:pt x="10288" y="3539"/>
                    </a:cubicBezTo>
                    <a:cubicBezTo>
                      <a:pt x="412" y="3539"/>
                      <a:pt x="412" y="3539"/>
                      <a:pt x="412" y="3539"/>
                    </a:cubicBezTo>
                    <a:cubicBezTo>
                      <a:pt x="192" y="3539"/>
                      <a:pt x="0" y="3347"/>
                      <a:pt x="0" y="3127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192"/>
                      <a:pt x="192" y="0"/>
                      <a:pt x="412" y="0"/>
                    </a:cubicBezTo>
                    <a:cubicBezTo>
                      <a:pt x="8862" y="0"/>
                      <a:pt x="8862" y="0"/>
                      <a:pt x="8862" y="0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45">
                <a:extLst>
                  <a:ext uri="{FF2B5EF4-FFF2-40B4-BE49-F238E27FC236}">
                    <a16:creationId xmlns:a16="http://schemas.microsoft.com/office/drawing/2014/main" id="{0E93226A-77BE-4969-891D-9786E99D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1013" y="6045200"/>
                <a:ext cx="919162" cy="238125"/>
              </a:xfrm>
              <a:custGeom>
                <a:avLst/>
                <a:gdLst>
                  <a:gd name="T0" fmla="*/ 2415 w 2553"/>
                  <a:gd name="T1" fmla="*/ 659 h 660"/>
                  <a:gd name="T2" fmla="*/ 2415 w 2553"/>
                  <a:gd name="T3" fmla="*/ 659 h 660"/>
                  <a:gd name="T4" fmla="*/ 137 w 2553"/>
                  <a:gd name="T5" fmla="*/ 659 h 660"/>
                  <a:gd name="T6" fmla="*/ 0 w 2553"/>
                  <a:gd name="T7" fmla="*/ 522 h 660"/>
                  <a:gd name="T8" fmla="*/ 0 w 2553"/>
                  <a:gd name="T9" fmla="*/ 138 h 660"/>
                  <a:gd name="T10" fmla="*/ 137 w 2553"/>
                  <a:gd name="T11" fmla="*/ 0 h 660"/>
                  <a:gd name="T12" fmla="*/ 2415 w 2553"/>
                  <a:gd name="T13" fmla="*/ 0 h 660"/>
                  <a:gd name="T14" fmla="*/ 2552 w 2553"/>
                  <a:gd name="T15" fmla="*/ 138 h 660"/>
                  <a:gd name="T16" fmla="*/ 2552 w 2553"/>
                  <a:gd name="T17" fmla="*/ 522 h 660"/>
                  <a:gd name="T18" fmla="*/ 2415 w 2553"/>
                  <a:gd name="T19" fmla="*/ 659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3" h="660">
                    <a:moveTo>
                      <a:pt x="2415" y="659"/>
                    </a:moveTo>
                    <a:lnTo>
                      <a:pt x="2415" y="659"/>
                    </a:lnTo>
                    <a:cubicBezTo>
                      <a:pt x="137" y="659"/>
                      <a:pt x="137" y="659"/>
                      <a:pt x="137" y="659"/>
                    </a:cubicBezTo>
                    <a:cubicBezTo>
                      <a:pt x="55" y="659"/>
                      <a:pt x="0" y="604"/>
                      <a:pt x="0" y="522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55"/>
                      <a:pt x="55" y="0"/>
                      <a:pt x="137" y="0"/>
                    </a:cubicBezTo>
                    <a:cubicBezTo>
                      <a:pt x="2415" y="0"/>
                      <a:pt x="2415" y="0"/>
                      <a:pt x="2415" y="0"/>
                    </a:cubicBezTo>
                    <a:cubicBezTo>
                      <a:pt x="2496" y="0"/>
                      <a:pt x="2552" y="55"/>
                      <a:pt x="2552" y="138"/>
                    </a:cubicBezTo>
                    <a:cubicBezTo>
                      <a:pt x="2552" y="522"/>
                      <a:pt x="2552" y="522"/>
                      <a:pt x="2552" y="522"/>
                    </a:cubicBezTo>
                    <a:cubicBezTo>
                      <a:pt x="2552" y="604"/>
                      <a:pt x="2496" y="659"/>
                      <a:pt x="2415" y="659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2" name="Freeform 46">
                <a:extLst>
                  <a:ext uri="{FF2B5EF4-FFF2-40B4-BE49-F238E27FC236}">
                    <a16:creationId xmlns:a16="http://schemas.microsoft.com/office/drawing/2014/main" id="{C7D34DEF-2121-42FB-ABB4-2456EAB02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7025" y="6629400"/>
                <a:ext cx="879475" cy="198438"/>
              </a:xfrm>
              <a:custGeom>
                <a:avLst/>
                <a:gdLst>
                  <a:gd name="T0" fmla="*/ 0 w 2443"/>
                  <a:gd name="T1" fmla="*/ 549 h 550"/>
                  <a:gd name="T2" fmla="*/ 0 w 2443"/>
                  <a:gd name="T3" fmla="*/ 549 h 550"/>
                  <a:gd name="T4" fmla="*/ 412 w 2443"/>
                  <a:gd name="T5" fmla="*/ 55 h 550"/>
                  <a:gd name="T6" fmla="*/ 549 w 2443"/>
                  <a:gd name="T7" fmla="*/ 0 h 550"/>
                  <a:gd name="T8" fmla="*/ 2250 w 2443"/>
                  <a:gd name="T9" fmla="*/ 0 h 550"/>
                  <a:gd name="T10" fmla="*/ 2442 w 2443"/>
                  <a:gd name="T11" fmla="*/ 165 h 550"/>
                  <a:gd name="T12" fmla="*/ 2442 w 2443"/>
                  <a:gd name="T13" fmla="*/ 46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3" h="550">
                    <a:moveTo>
                      <a:pt x="0" y="549"/>
                    </a:moveTo>
                    <a:lnTo>
                      <a:pt x="0" y="549"/>
                    </a:lnTo>
                    <a:cubicBezTo>
                      <a:pt x="412" y="55"/>
                      <a:pt x="412" y="55"/>
                      <a:pt x="412" y="55"/>
                    </a:cubicBezTo>
                    <a:cubicBezTo>
                      <a:pt x="439" y="27"/>
                      <a:pt x="494" y="0"/>
                      <a:pt x="549" y="0"/>
                    </a:cubicBezTo>
                    <a:cubicBezTo>
                      <a:pt x="2250" y="0"/>
                      <a:pt x="2250" y="0"/>
                      <a:pt x="2250" y="0"/>
                    </a:cubicBezTo>
                    <a:cubicBezTo>
                      <a:pt x="2359" y="0"/>
                      <a:pt x="2442" y="83"/>
                      <a:pt x="2442" y="165"/>
                    </a:cubicBezTo>
                    <a:cubicBezTo>
                      <a:pt x="2442" y="466"/>
                      <a:pt x="2442" y="466"/>
                      <a:pt x="2442" y="466"/>
                    </a:cubicBezTo>
                  </a:path>
                </a:pathLst>
              </a:custGeom>
              <a:noFill/>
              <a:ln w="3175" cap="flat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86" name="TextBox 585">
            <a:extLst>
              <a:ext uri="{FF2B5EF4-FFF2-40B4-BE49-F238E27FC236}">
                <a16:creationId xmlns:a16="http://schemas.microsoft.com/office/drawing/2014/main" id="{10D097F4-42A2-4199-9768-011ADBDBCC20}"/>
              </a:ext>
            </a:extLst>
          </p:cNvPr>
          <p:cNvSpPr txBox="1"/>
          <p:nvPr/>
        </p:nvSpPr>
        <p:spPr>
          <a:xfrm rot="16200000">
            <a:off x="4618270" y="4711237"/>
            <a:ext cx="8595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Citrix Access Layer</a:t>
            </a:r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A9D4E019-B7B1-4A91-90A8-7F5B084924B9}"/>
              </a:ext>
            </a:extLst>
          </p:cNvPr>
          <p:cNvSpPr/>
          <p:nvPr/>
        </p:nvSpPr>
        <p:spPr>
          <a:xfrm>
            <a:off x="8838285" y="1568394"/>
            <a:ext cx="718973" cy="3914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FBD12E-CE3E-4164-A269-0208195AD9F8}"/>
              </a:ext>
            </a:extLst>
          </p:cNvPr>
          <p:cNvGrpSpPr/>
          <p:nvPr/>
        </p:nvGrpSpPr>
        <p:grpSpPr>
          <a:xfrm>
            <a:off x="4329457" y="3026693"/>
            <a:ext cx="383118" cy="532458"/>
            <a:chOff x="8893109" y="1568394"/>
            <a:chExt cx="383118" cy="532458"/>
          </a:xfrm>
        </p:grpSpPr>
        <p:sp>
          <p:nvSpPr>
            <p:cNvPr id="697" name="TextBox 696">
              <a:extLst>
                <a:ext uri="{FF2B5EF4-FFF2-40B4-BE49-F238E27FC236}">
                  <a16:creationId xmlns:a16="http://schemas.microsoft.com/office/drawing/2014/main" id="{84A4F1A4-17B7-4591-B0A1-2BB4AAFFB871}"/>
                </a:ext>
              </a:extLst>
            </p:cNvPr>
            <p:cNvSpPr txBox="1"/>
            <p:nvPr/>
          </p:nvSpPr>
          <p:spPr>
            <a:xfrm>
              <a:off x="8893109" y="1854631"/>
              <a:ext cx="38311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Licensing</a:t>
              </a:r>
            </a:p>
          </p:txBody>
        </p:sp>
        <p:grpSp>
          <p:nvGrpSpPr>
            <p:cNvPr id="790" name="Group 789">
              <a:extLst>
                <a:ext uri="{FF2B5EF4-FFF2-40B4-BE49-F238E27FC236}">
                  <a16:creationId xmlns:a16="http://schemas.microsoft.com/office/drawing/2014/main" id="{FCE1652E-273D-469D-8954-FB8633880772}"/>
                </a:ext>
              </a:extLst>
            </p:cNvPr>
            <p:cNvGrpSpPr/>
            <p:nvPr/>
          </p:nvGrpSpPr>
          <p:grpSpPr>
            <a:xfrm>
              <a:off x="8901785" y="1568394"/>
              <a:ext cx="365760" cy="274320"/>
              <a:chOff x="601663" y="98425"/>
              <a:chExt cx="3702050" cy="2447925"/>
            </a:xfrm>
          </p:grpSpPr>
          <p:sp>
            <p:nvSpPr>
              <p:cNvPr id="792" name="Freeform 1">
                <a:extLst>
                  <a:ext uri="{FF2B5EF4-FFF2-40B4-BE49-F238E27FC236}">
                    <a16:creationId xmlns:a16="http://schemas.microsoft.com/office/drawing/2014/main" id="{BE160F5F-F182-438E-AF60-2EA8E7B6D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663" y="98425"/>
                <a:ext cx="3702050" cy="2447925"/>
              </a:xfrm>
              <a:custGeom>
                <a:avLst/>
                <a:gdLst>
                  <a:gd name="T0" fmla="*/ 9847 w 10283"/>
                  <a:gd name="T1" fmla="*/ 6800 h 6801"/>
                  <a:gd name="T2" fmla="*/ 9847 w 10283"/>
                  <a:gd name="T3" fmla="*/ 6800 h 6801"/>
                  <a:gd name="T4" fmla="*/ 435 w 10283"/>
                  <a:gd name="T5" fmla="*/ 6800 h 6801"/>
                  <a:gd name="T6" fmla="*/ 0 w 10283"/>
                  <a:gd name="T7" fmla="*/ 6365 h 6801"/>
                  <a:gd name="T8" fmla="*/ 0 w 10283"/>
                  <a:gd name="T9" fmla="*/ 435 h 6801"/>
                  <a:gd name="T10" fmla="*/ 435 w 10283"/>
                  <a:gd name="T11" fmla="*/ 0 h 6801"/>
                  <a:gd name="T12" fmla="*/ 9847 w 10283"/>
                  <a:gd name="T13" fmla="*/ 0 h 6801"/>
                  <a:gd name="T14" fmla="*/ 10282 w 10283"/>
                  <a:gd name="T15" fmla="*/ 435 h 6801"/>
                  <a:gd name="T16" fmla="*/ 10282 w 10283"/>
                  <a:gd name="T17" fmla="*/ 6365 h 6801"/>
                  <a:gd name="T18" fmla="*/ 9847 w 10283"/>
                  <a:gd name="T19" fmla="*/ 6800 h 6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83" h="6801">
                    <a:moveTo>
                      <a:pt x="9847" y="6800"/>
                    </a:moveTo>
                    <a:lnTo>
                      <a:pt x="9847" y="6800"/>
                    </a:lnTo>
                    <a:cubicBezTo>
                      <a:pt x="435" y="6800"/>
                      <a:pt x="435" y="6800"/>
                      <a:pt x="435" y="6800"/>
                    </a:cubicBezTo>
                    <a:cubicBezTo>
                      <a:pt x="190" y="6800"/>
                      <a:pt x="0" y="6610"/>
                      <a:pt x="0" y="636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190"/>
                      <a:pt x="190" y="0"/>
                      <a:pt x="435" y="0"/>
                    </a:cubicBezTo>
                    <a:cubicBezTo>
                      <a:pt x="9847" y="0"/>
                      <a:pt x="9847" y="0"/>
                      <a:pt x="9847" y="0"/>
                    </a:cubicBezTo>
                    <a:cubicBezTo>
                      <a:pt x="10091" y="0"/>
                      <a:pt x="10282" y="190"/>
                      <a:pt x="10282" y="435"/>
                    </a:cubicBezTo>
                    <a:cubicBezTo>
                      <a:pt x="10282" y="6365"/>
                      <a:pt x="10282" y="6365"/>
                      <a:pt x="10282" y="6365"/>
                    </a:cubicBezTo>
                    <a:cubicBezTo>
                      <a:pt x="10282" y="6610"/>
                      <a:pt x="10091" y="6800"/>
                      <a:pt x="9847" y="680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8" name="Line 2">
                <a:extLst>
                  <a:ext uri="{FF2B5EF4-FFF2-40B4-BE49-F238E27FC236}">
                    <a16:creationId xmlns:a16="http://schemas.microsoft.com/office/drawing/2014/main" id="{7C39472F-61F2-4DCF-B269-B119220EC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77470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3">
                <a:extLst>
                  <a:ext uri="{FF2B5EF4-FFF2-40B4-BE49-F238E27FC236}">
                    <a16:creationId xmlns:a16="http://schemas.microsoft.com/office/drawing/2014/main" id="{34C0E5C6-E63E-44D8-B6DC-9FB04C961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13665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4">
                <a:extLst>
                  <a:ext uri="{FF2B5EF4-FFF2-40B4-BE49-F238E27FC236}">
                    <a16:creationId xmlns:a16="http://schemas.microsoft.com/office/drawing/2014/main" id="{9D2CEEA2-93A2-48BC-B3DA-1DF40BC2AE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508125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5">
                <a:extLst>
                  <a:ext uri="{FF2B5EF4-FFF2-40B4-BE49-F238E27FC236}">
                    <a16:creationId xmlns:a16="http://schemas.microsoft.com/office/drawing/2014/main" id="{8B8F8BD6-91CA-4E91-AF2E-F9B596AF3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871663"/>
                <a:ext cx="14097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Freeform 6">
                <a:extLst>
                  <a:ext uri="{FF2B5EF4-FFF2-40B4-BE49-F238E27FC236}">
                    <a16:creationId xmlns:a16="http://schemas.microsoft.com/office/drawing/2014/main" id="{907A7AD3-5F06-47D3-986A-BF18E72E9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725" y="568325"/>
                <a:ext cx="676275" cy="676275"/>
              </a:xfrm>
              <a:custGeom>
                <a:avLst/>
                <a:gdLst>
                  <a:gd name="T0" fmla="*/ 1876 w 1877"/>
                  <a:gd name="T1" fmla="*/ 925 h 1878"/>
                  <a:gd name="T2" fmla="*/ 1876 w 1877"/>
                  <a:gd name="T3" fmla="*/ 925 h 1878"/>
                  <a:gd name="T4" fmla="*/ 925 w 1877"/>
                  <a:gd name="T5" fmla="*/ 1877 h 1878"/>
                  <a:gd name="T6" fmla="*/ 0 w 1877"/>
                  <a:gd name="T7" fmla="*/ 925 h 1878"/>
                  <a:gd name="T8" fmla="*/ 925 w 1877"/>
                  <a:gd name="T9" fmla="*/ 0 h 1878"/>
                  <a:gd name="T10" fmla="*/ 1876 w 1877"/>
                  <a:gd name="T11" fmla="*/ 925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1878">
                    <a:moveTo>
                      <a:pt x="1876" y="925"/>
                    </a:moveTo>
                    <a:lnTo>
                      <a:pt x="1876" y="925"/>
                    </a:lnTo>
                    <a:cubicBezTo>
                      <a:pt x="1876" y="1470"/>
                      <a:pt x="1441" y="1877"/>
                      <a:pt x="925" y="1877"/>
                    </a:cubicBezTo>
                    <a:cubicBezTo>
                      <a:pt x="408" y="1877"/>
                      <a:pt x="0" y="1470"/>
                      <a:pt x="0" y="925"/>
                    </a:cubicBezTo>
                    <a:cubicBezTo>
                      <a:pt x="0" y="409"/>
                      <a:pt x="408" y="0"/>
                      <a:pt x="925" y="0"/>
                    </a:cubicBezTo>
                    <a:cubicBezTo>
                      <a:pt x="1441" y="0"/>
                      <a:pt x="1876" y="409"/>
                      <a:pt x="1876" y="9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3" name="Freeform 7">
                <a:extLst>
                  <a:ext uri="{FF2B5EF4-FFF2-40B4-BE49-F238E27FC236}">
                    <a16:creationId xmlns:a16="http://schemas.microsoft.com/office/drawing/2014/main" id="{75A60CD3-E2C3-422E-8B45-A9E2603FF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663" y="1282700"/>
                <a:ext cx="1430337" cy="735013"/>
              </a:xfrm>
              <a:custGeom>
                <a:avLst/>
                <a:gdLst>
                  <a:gd name="T0" fmla="*/ 3862 w 3972"/>
                  <a:gd name="T1" fmla="*/ 1007 h 2041"/>
                  <a:gd name="T2" fmla="*/ 3862 w 3972"/>
                  <a:gd name="T3" fmla="*/ 1007 h 2041"/>
                  <a:gd name="T4" fmla="*/ 3590 w 3972"/>
                  <a:gd name="T5" fmla="*/ 1632 h 2041"/>
                  <a:gd name="T6" fmla="*/ 1986 w 3972"/>
                  <a:gd name="T7" fmla="*/ 2040 h 2041"/>
                  <a:gd name="T8" fmla="*/ 354 w 3972"/>
                  <a:gd name="T9" fmla="*/ 1632 h 2041"/>
                  <a:gd name="T10" fmla="*/ 109 w 3972"/>
                  <a:gd name="T11" fmla="*/ 1007 h 2041"/>
                  <a:gd name="T12" fmla="*/ 1986 w 3972"/>
                  <a:gd name="T13" fmla="*/ 0 h 2041"/>
                  <a:gd name="T14" fmla="*/ 3862 w 3972"/>
                  <a:gd name="T15" fmla="*/ 1007 h 2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2" h="2041">
                    <a:moveTo>
                      <a:pt x="3862" y="1007"/>
                    </a:moveTo>
                    <a:lnTo>
                      <a:pt x="3862" y="1007"/>
                    </a:lnTo>
                    <a:cubicBezTo>
                      <a:pt x="3971" y="1225"/>
                      <a:pt x="3862" y="1496"/>
                      <a:pt x="3590" y="1632"/>
                    </a:cubicBezTo>
                    <a:cubicBezTo>
                      <a:pt x="3156" y="1877"/>
                      <a:pt x="2584" y="2040"/>
                      <a:pt x="1986" y="2040"/>
                    </a:cubicBezTo>
                    <a:cubicBezTo>
                      <a:pt x="1360" y="2040"/>
                      <a:pt x="816" y="1877"/>
                      <a:pt x="354" y="1632"/>
                    </a:cubicBezTo>
                    <a:cubicBezTo>
                      <a:pt x="109" y="1496"/>
                      <a:pt x="0" y="1225"/>
                      <a:pt x="109" y="1007"/>
                    </a:cubicBezTo>
                    <a:cubicBezTo>
                      <a:pt x="354" y="408"/>
                      <a:pt x="1115" y="0"/>
                      <a:pt x="1986" y="0"/>
                    </a:cubicBezTo>
                    <a:cubicBezTo>
                      <a:pt x="2856" y="0"/>
                      <a:pt x="3618" y="408"/>
                      <a:pt x="3862" y="100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8BD844-DB3C-442D-B4F9-D043FADD5149}"/>
              </a:ext>
            </a:extLst>
          </p:cNvPr>
          <p:cNvGrpSpPr/>
          <p:nvPr/>
        </p:nvGrpSpPr>
        <p:grpSpPr>
          <a:xfrm>
            <a:off x="4175480" y="3588578"/>
            <a:ext cx="662770" cy="1707930"/>
            <a:chOff x="4447105" y="3588578"/>
            <a:chExt cx="662770" cy="17079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09FA01-0B11-4C33-A5C0-2A05150E290B}"/>
                </a:ext>
              </a:extLst>
            </p:cNvPr>
            <p:cNvGrpSpPr/>
            <p:nvPr/>
          </p:nvGrpSpPr>
          <p:grpSpPr>
            <a:xfrm>
              <a:off x="4447105" y="3588578"/>
              <a:ext cx="662770" cy="619747"/>
              <a:chOff x="9903398" y="1479564"/>
              <a:chExt cx="662770" cy="619747"/>
            </a:xfrm>
          </p:grpSpPr>
          <p:sp>
            <p:nvSpPr>
              <p:cNvPr id="658" name="Freeform 28">
                <a:extLst>
                  <a:ext uri="{FF2B5EF4-FFF2-40B4-BE49-F238E27FC236}">
                    <a16:creationId xmlns:a16="http://schemas.microsoft.com/office/drawing/2014/main" id="{1219BE96-C800-4771-94B9-6DFE4FD91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4359" y="2014485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659" name="Group 658">
                <a:extLst>
                  <a:ext uri="{FF2B5EF4-FFF2-40B4-BE49-F238E27FC236}">
                    <a16:creationId xmlns:a16="http://schemas.microsoft.com/office/drawing/2014/main" id="{C51E3F98-9454-49AB-B982-F7B6B429F16C}"/>
                  </a:ext>
                </a:extLst>
              </p:cNvPr>
              <p:cNvGrpSpPr/>
              <p:nvPr/>
            </p:nvGrpSpPr>
            <p:grpSpPr>
              <a:xfrm>
                <a:off x="10051903" y="1479564"/>
                <a:ext cx="365760" cy="365760"/>
                <a:chOff x="1822450" y="177800"/>
                <a:chExt cx="7154863" cy="7154863"/>
              </a:xfrm>
              <a:noFill/>
            </p:grpSpPr>
            <p:sp>
              <p:nvSpPr>
                <p:cNvPr id="661" name="Line 1">
                  <a:extLst>
                    <a:ext uri="{FF2B5EF4-FFF2-40B4-BE49-F238E27FC236}">
                      <a16:creationId xmlns:a16="http://schemas.microsoft.com/office/drawing/2014/main" id="{B9B201C7-40EE-494A-89AA-3E032A952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87969" y="4355697"/>
                  <a:ext cx="1589" cy="1800221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2" name="Freeform 2">
                  <a:extLst>
                    <a:ext uri="{FF2B5EF4-FFF2-40B4-BE49-F238E27FC236}">
                      <a16:creationId xmlns:a16="http://schemas.microsoft.com/office/drawing/2014/main" id="{18CB6CF4-F464-49DD-9D2C-BC1CFDFAB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6118225"/>
                  <a:ext cx="550863" cy="552450"/>
                </a:xfrm>
                <a:custGeom>
                  <a:avLst/>
                  <a:gdLst>
                    <a:gd name="T0" fmla="*/ 0 w 1531"/>
                    <a:gd name="T1" fmla="*/ 782 h 1533"/>
                    <a:gd name="T2" fmla="*/ 0 w 1531"/>
                    <a:gd name="T3" fmla="*/ 782 h 1533"/>
                    <a:gd name="T4" fmla="*/ 750 w 1531"/>
                    <a:gd name="T5" fmla="*/ 1532 h 1533"/>
                    <a:gd name="T6" fmla="*/ 1530 w 1531"/>
                    <a:gd name="T7" fmla="*/ 782 h 1533"/>
                    <a:gd name="T8" fmla="*/ 750 w 1531"/>
                    <a:gd name="T9" fmla="*/ 0 h 1533"/>
                    <a:gd name="T10" fmla="*/ 0 w 1531"/>
                    <a:gd name="T11" fmla="*/ 782 h 1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33">
                      <a:moveTo>
                        <a:pt x="0" y="782"/>
                      </a:moveTo>
                      <a:lnTo>
                        <a:pt x="0" y="782"/>
                      </a:lnTo>
                      <a:cubicBezTo>
                        <a:pt x="0" y="1188"/>
                        <a:pt x="344" y="1532"/>
                        <a:pt x="750" y="1532"/>
                      </a:cubicBezTo>
                      <a:cubicBezTo>
                        <a:pt x="1187" y="1532"/>
                        <a:pt x="1530" y="1188"/>
                        <a:pt x="1530" y="782"/>
                      </a:cubicBez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8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3" name="Line 3">
                  <a:extLst>
                    <a:ext uri="{FF2B5EF4-FFF2-40B4-BE49-F238E27FC236}">
                      <a16:creationId xmlns:a16="http://schemas.microsoft.com/office/drawing/2014/main" id="{3F3F989C-81D8-4B3E-8A94-DAC77A2868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87969" y="1364067"/>
                  <a:ext cx="1589" cy="180339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4" name="Freeform 4">
                  <a:extLst>
                    <a:ext uri="{FF2B5EF4-FFF2-40B4-BE49-F238E27FC236}">
                      <a16:creationId xmlns:a16="http://schemas.microsoft.com/office/drawing/2014/main" id="{DC965DFE-6C82-4382-A094-951855F31D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852488"/>
                  <a:ext cx="550863" cy="539750"/>
                </a:xfrm>
                <a:custGeom>
                  <a:avLst/>
                  <a:gdLst>
                    <a:gd name="T0" fmla="*/ 1530 w 1531"/>
                    <a:gd name="T1" fmla="*/ 750 h 1501"/>
                    <a:gd name="T2" fmla="*/ 1530 w 1531"/>
                    <a:gd name="T3" fmla="*/ 750 h 1501"/>
                    <a:gd name="T4" fmla="*/ 750 w 1531"/>
                    <a:gd name="T5" fmla="*/ 0 h 1501"/>
                    <a:gd name="T6" fmla="*/ 0 w 1531"/>
                    <a:gd name="T7" fmla="*/ 750 h 1501"/>
                    <a:gd name="T8" fmla="*/ 750 w 1531"/>
                    <a:gd name="T9" fmla="*/ 1500 h 1501"/>
                    <a:gd name="T10" fmla="*/ 1530 w 1531"/>
                    <a:gd name="T11" fmla="*/ 750 h 1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01">
                      <a:moveTo>
                        <a:pt x="1530" y="750"/>
                      </a:moveTo>
                      <a:lnTo>
                        <a:pt x="1530" y="750"/>
                      </a:ln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50"/>
                      </a:cubicBezTo>
                      <a:cubicBezTo>
                        <a:pt x="0" y="1157"/>
                        <a:pt x="344" y="1500"/>
                        <a:pt x="750" y="1500"/>
                      </a:cubicBezTo>
                      <a:cubicBezTo>
                        <a:pt x="1187" y="1500"/>
                        <a:pt x="1530" y="1157"/>
                        <a:pt x="1530" y="75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5" name="Line 5">
                  <a:extLst>
                    <a:ext uri="{FF2B5EF4-FFF2-40B4-BE49-F238E27FC236}">
                      <a16:creationId xmlns:a16="http://schemas.microsoft.com/office/drawing/2014/main" id="{4535E0BA-D1D7-4878-A279-9C286FF8D5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85006" y="4108054"/>
                  <a:ext cx="1274767" cy="1271588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6" name="Freeform 6">
                  <a:extLst>
                    <a:ext uri="{FF2B5EF4-FFF2-40B4-BE49-F238E27FC236}">
                      <a16:creationId xmlns:a16="http://schemas.microsoft.com/office/drawing/2014/main" id="{D04ADD80-435C-4A33-9CDF-AFA5EE3BC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5319713"/>
                  <a:ext cx="596900" cy="608012"/>
                </a:xfrm>
                <a:custGeom>
                  <a:avLst/>
                  <a:gdLst>
                    <a:gd name="T0" fmla="*/ 282 w 1658"/>
                    <a:gd name="T1" fmla="*/ 312 h 1688"/>
                    <a:gd name="T2" fmla="*/ 282 w 1658"/>
                    <a:gd name="T3" fmla="*/ 312 h 1688"/>
                    <a:gd name="T4" fmla="*/ 282 w 1658"/>
                    <a:gd name="T5" fmla="*/ 1375 h 1688"/>
                    <a:gd name="T6" fmla="*/ 1375 w 1658"/>
                    <a:gd name="T7" fmla="*/ 1375 h 1688"/>
                    <a:gd name="T8" fmla="*/ 1375 w 1658"/>
                    <a:gd name="T9" fmla="*/ 312 h 1688"/>
                    <a:gd name="T10" fmla="*/ 282 w 1658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88">
                      <a:moveTo>
                        <a:pt x="282" y="312"/>
                      </a:moveTo>
                      <a:lnTo>
                        <a:pt x="282" y="312"/>
                      </a:lnTo>
                      <a:cubicBezTo>
                        <a:pt x="0" y="593"/>
                        <a:pt x="0" y="1093"/>
                        <a:pt x="282" y="1375"/>
                      </a:cubicBezTo>
                      <a:cubicBezTo>
                        <a:pt x="594" y="1687"/>
                        <a:pt x="1063" y="1687"/>
                        <a:pt x="1375" y="1375"/>
                      </a:cubicBezTo>
                      <a:cubicBezTo>
                        <a:pt x="1657" y="1093"/>
                        <a:pt x="1657" y="593"/>
                        <a:pt x="1375" y="312"/>
                      </a:cubicBezTo>
                      <a:cubicBezTo>
                        <a:pt x="1063" y="0"/>
                        <a:pt x="594" y="0"/>
                        <a:pt x="282" y="31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67" name="Line 7">
                  <a:extLst>
                    <a:ext uri="{FF2B5EF4-FFF2-40B4-BE49-F238E27FC236}">
                      <a16:creationId xmlns:a16="http://schemas.microsoft.com/office/drawing/2014/main" id="{6B45309B-675B-485E-BCFC-4CE929F45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52704" y="2140356"/>
                  <a:ext cx="1282699" cy="1274767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68" name="Freeform 8">
                  <a:extLst>
                    <a:ext uri="{FF2B5EF4-FFF2-40B4-BE49-F238E27FC236}">
                      <a16:creationId xmlns:a16="http://schemas.microsoft.com/office/drawing/2014/main" id="{5EDEA765-E6D6-4C45-966C-4A21D5E2CF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3888" y="1595438"/>
                  <a:ext cx="608012" cy="596900"/>
                </a:xfrm>
                <a:custGeom>
                  <a:avLst/>
                  <a:gdLst>
                    <a:gd name="T0" fmla="*/ 1375 w 1689"/>
                    <a:gd name="T1" fmla="*/ 1375 h 1657"/>
                    <a:gd name="T2" fmla="*/ 1375 w 1689"/>
                    <a:gd name="T3" fmla="*/ 1375 h 1657"/>
                    <a:gd name="T4" fmla="*/ 1375 w 1689"/>
                    <a:gd name="T5" fmla="*/ 281 h 1657"/>
                    <a:gd name="T6" fmla="*/ 313 w 1689"/>
                    <a:gd name="T7" fmla="*/ 281 h 1657"/>
                    <a:gd name="T8" fmla="*/ 313 w 1689"/>
                    <a:gd name="T9" fmla="*/ 1375 h 1657"/>
                    <a:gd name="T10" fmla="*/ 1375 w 1689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57">
                      <a:moveTo>
                        <a:pt x="1375" y="1375"/>
                      </a:moveTo>
                      <a:lnTo>
                        <a:pt x="1375" y="1375"/>
                      </a:lnTo>
                      <a:cubicBezTo>
                        <a:pt x="1688" y="1062"/>
                        <a:pt x="1688" y="594"/>
                        <a:pt x="1375" y="281"/>
                      </a:cubicBezTo>
                      <a:cubicBezTo>
                        <a:pt x="1094" y="0"/>
                        <a:pt x="594" y="0"/>
                        <a:pt x="313" y="281"/>
                      </a:cubicBezTo>
                      <a:cubicBezTo>
                        <a:pt x="0" y="594"/>
                        <a:pt x="0" y="1062"/>
                        <a:pt x="313" y="1375"/>
                      </a:cubicBezTo>
                      <a:cubicBezTo>
                        <a:pt x="594" y="1656"/>
                        <a:pt x="1094" y="1656"/>
                        <a:pt x="1375" y="1375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4" name="Line 9">
                  <a:extLst>
                    <a:ext uri="{FF2B5EF4-FFF2-40B4-BE49-F238E27FC236}">
                      <a16:creationId xmlns:a16="http://schemas.microsoft.com/office/drawing/2014/main" id="{F4F74441-CCD8-4EBD-A2F3-3A3C4FFF83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749525" y="4106464"/>
                  <a:ext cx="1285878" cy="1274767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5" name="Freeform 10">
                  <a:extLst>
                    <a:ext uri="{FF2B5EF4-FFF2-40B4-BE49-F238E27FC236}">
                      <a16:creationId xmlns:a16="http://schemas.microsoft.com/office/drawing/2014/main" id="{B49ECDF2-B854-48BD-9249-D97733F346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3888" y="5319713"/>
                  <a:ext cx="608012" cy="608012"/>
                </a:xfrm>
                <a:custGeom>
                  <a:avLst/>
                  <a:gdLst>
                    <a:gd name="T0" fmla="*/ 1375 w 1689"/>
                    <a:gd name="T1" fmla="*/ 312 h 1688"/>
                    <a:gd name="T2" fmla="*/ 1375 w 1689"/>
                    <a:gd name="T3" fmla="*/ 312 h 1688"/>
                    <a:gd name="T4" fmla="*/ 1375 w 1689"/>
                    <a:gd name="T5" fmla="*/ 1375 h 1688"/>
                    <a:gd name="T6" fmla="*/ 313 w 1689"/>
                    <a:gd name="T7" fmla="*/ 1375 h 1688"/>
                    <a:gd name="T8" fmla="*/ 313 w 1689"/>
                    <a:gd name="T9" fmla="*/ 312 h 1688"/>
                    <a:gd name="T10" fmla="*/ 1375 w 1689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88">
                      <a:moveTo>
                        <a:pt x="1375" y="312"/>
                      </a:moveTo>
                      <a:lnTo>
                        <a:pt x="1375" y="312"/>
                      </a:lnTo>
                      <a:cubicBezTo>
                        <a:pt x="1688" y="593"/>
                        <a:pt x="1688" y="1093"/>
                        <a:pt x="1375" y="1375"/>
                      </a:cubicBezTo>
                      <a:cubicBezTo>
                        <a:pt x="1094" y="1687"/>
                        <a:pt x="594" y="1687"/>
                        <a:pt x="313" y="1375"/>
                      </a:cubicBezTo>
                      <a:cubicBezTo>
                        <a:pt x="0" y="1093"/>
                        <a:pt x="0" y="593"/>
                        <a:pt x="313" y="312"/>
                      </a:cubicBezTo>
                      <a:cubicBezTo>
                        <a:pt x="594" y="0"/>
                        <a:pt x="1094" y="0"/>
                        <a:pt x="1375" y="31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6" name="Line 11">
                  <a:extLst>
                    <a:ext uri="{FF2B5EF4-FFF2-40B4-BE49-F238E27FC236}">
                      <a16:creationId xmlns:a16="http://schemas.microsoft.com/office/drawing/2014/main" id="{8EA393BC-5285-4955-93F5-3CC7A48367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86582" y="2141932"/>
                  <a:ext cx="1271588" cy="1271588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7" name="Freeform 12">
                  <a:extLst>
                    <a:ext uri="{FF2B5EF4-FFF2-40B4-BE49-F238E27FC236}">
                      <a16:creationId xmlns:a16="http://schemas.microsoft.com/office/drawing/2014/main" id="{38A8A8EB-FE45-4D7E-88C3-10C2A73AE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1595438"/>
                  <a:ext cx="596900" cy="596900"/>
                </a:xfrm>
                <a:custGeom>
                  <a:avLst/>
                  <a:gdLst>
                    <a:gd name="T0" fmla="*/ 282 w 1658"/>
                    <a:gd name="T1" fmla="*/ 1375 h 1657"/>
                    <a:gd name="T2" fmla="*/ 282 w 1658"/>
                    <a:gd name="T3" fmla="*/ 1375 h 1657"/>
                    <a:gd name="T4" fmla="*/ 282 w 1658"/>
                    <a:gd name="T5" fmla="*/ 281 h 1657"/>
                    <a:gd name="T6" fmla="*/ 1375 w 1658"/>
                    <a:gd name="T7" fmla="*/ 281 h 1657"/>
                    <a:gd name="T8" fmla="*/ 1375 w 1658"/>
                    <a:gd name="T9" fmla="*/ 1375 h 1657"/>
                    <a:gd name="T10" fmla="*/ 282 w 1658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57">
                      <a:moveTo>
                        <a:pt x="282" y="1375"/>
                      </a:moveTo>
                      <a:lnTo>
                        <a:pt x="282" y="1375"/>
                      </a:lnTo>
                      <a:cubicBezTo>
                        <a:pt x="0" y="1062"/>
                        <a:pt x="0" y="594"/>
                        <a:pt x="282" y="281"/>
                      </a:cubicBezTo>
                      <a:cubicBezTo>
                        <a:pt x="594" y="0"/>
                        <a:pt x="1063" y="0"/>
                        <a:pt x="1375" y="281"/>
                      </a:cubicBezTo>
                      <a:cubicBezTo>
                        <a:pt x="1657" y="594"/>
                        <a:pt x="1657" y="1062"/>
                        <a:pt x="1375" y="1375"/>
                      </a:cubicBezTo>
                      <a:cubicBezTo>
                        <a:pt x="1063" y="1656"/>
                        <a:pt x="594" y="1656"/>
                        <a:pt x="282" y="1375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88" name="Line 13">
                  <a:extLst>
                    <a:ext uri="{FF2B5EF4-FFF2-40B4-BE49-F238E27FC236}">
                      <a16:creationId xmlns:a16="http://schemas.microsoft.com/office/drawing/2014/main" id="{CD06AAC9-42C4-424E-B561-4BB466467C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98758" y="3767144"/>
                  <a:ext cx="1800221" cy="158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89" name="Freeform 14">
                  <a:extLst>
                    <a:ext uri="{FF2B5EF4-FFF2-40B4-BE49-F238E27FC236}">
                      <a16:creationId xmlns:a16="http://schemas.microsoft.com/office/drawing/2014/main" id="{8EBD8041-D7F1-428A-8CC7-E90BA83FBE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2400" y="3497263"/>
                  <a:ext cx="539750" cy="539750"/>
                </a:xfrm>
                <a:custGeom>
                  <a:avLst/>
                  <a:gdLst>
                    <a:gd name="T0" fmla="*/ 750 w 1501"/>
                    <a:gd name="T1" fmla="*/ 1499 h 1500"/>
                    <a:gd name="T2" fmla="*/ 750 w 1501"/>
                    <a:gd name="T3" fmla="*/ 1499 h 1500"/>
                    <a:gd name="T4" fmla="*/ 1500 w 1501"/>
                    <a:gd name="T5" fmla="*/ 749 h 1500"/>
                    <a:gd name="T6" fmla="*/ 750 w 1501"/>
                    <a:gd name="T7" fmla="*/ 0 h 1500"/>
                    <a:gd name="T8" fmla="*/ 0 w 1501"/>
                    <a:gd name="T9" fmla="*/ 749 h 1500"/>
                    <a:gd name="T10" fmla="*/ 750 w 1501"/>
                    <a:gd name="T11" fmla="*/ 1499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1" h="1500">
                      <a:moveTo>
                        <a:pt x="750" y="1499"/>
                      </a:moveTo>
                      <a:lnTo>
                        <a:pt x="750" y="1499"/>
                      </a:lnTo>
                      <a:cubicBezTo>
                        <a:pt x="1188" y="1499"/>
                        <a:pt x="1500" y="1187"/>
                        <a:pt x="1500" y="749"/>
                      </a:cubicBezTo>
                      <a:cubicBezTo>
                        <a:pt x="1500" y="344"/>
                        <a:pt x="1188" y="0"/>
                        <a:pt x="750" y="0"/>
                      </a:cubicBez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50" y="1499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0" name="Line 15">
                  <a:extLst>
                    <a:ext uri="{FF2B5EF4-FFF2-40B4-BE49-F238E27FC236}">
                      <a16:creationId xmlns:a16="http://schemas.microsoft.com/office/drawing/2014/main" id="{229EE9E6-8784-4513-9161-19F396CAF4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86482" y="3767144"/>
                  <a:ext cx="1814510" cy="158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91" name="Freeform 16">
                  <a:extLst>
                    <a:ext uri="{FF2B5EF4-FFF2-40B4-BE49-F238E27FC236}">
                      <a16:creationId xmlns:a16="http://schemas.microsoft.com/office/drawing/2014/main" id="{21E983C9-FA3F-4E0E-BD35-EB8C395BE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4913" y="3497263"/>
                  <a:ext cx="552450" cy="539750"/>
                </a:xfrm>
                <a:custGeom>
                  <a:avLst/>
                  <a:gdLst>
                    <a:gd name="T0" fmla="*/ 782 w 1533"/>
                    <a:gd name="T1" fmla="*/ 0 h 1500"/>
                    <a:gd name="T2" fmla="*/ 782 w 1533"/>
                    <a:gd name="T3" fmla="*/ 0 h 1500"/>
                    <a:gd name="T4" fmla="*/ 0 w 1533"/>
                    <a:gd name="T5" fmla="*/ 749 h 1500"/>
                    <a:gd name="T6" fmla="*/ 782 w 1533"/>
                    <a:gd name="T7" fmla="*/ 1499 h 1500"/>
                    <a:gd name="T8" fmla="*/ 1532 w 1533"/>
                    <a:gd name="T9" fmla="*/ 749 h 1500"/>
                    <a:gd name="T10" fmla="*/ 782 w 1533"/>
                    <a:gd name="T11" fmla="*/ 0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3" h="1500">
                      <a:moveTo>
                        <a:pt x="782" y="0"/>
                      </a:moveTo>
                      <a:lnTo>
                        <a:pt x="782" y="0"/>
                      </a:ln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82" y="1499"/>
                      </a:cubicBezTo>
                      <a:cubicBezTo>
                        <a:pt x="1188" y="1499"/>
                        <a:pt x="1532" y="1187"/>
                        <a:pt x="1532" y="749"/>
                      </a:cubicBezTo>
                      <a:cubicBezTo>
                        <a:pt x="1532" y="344"/>
                        <a:pt x="1188" y="0"/>
                        <a:pt x="782" y="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2" name="Freeform 17">
                  <a:extLst>
                    <a:ext uri="{FF2B5EF4-FFF2-40B4-BE49-F238E27FC236}">
                      <a16:creationId xmlns:a16="http://schemas.microsoft.com/office/drawing/2014/main" id="{7EDF6A19-09DE-4F64-A8F2-0C8E1BF62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2450" y="177800"/>
                  <a:ext cx="7154863" cy="7154863"/>
                </a:xfrm>
                <a:custGeom>
                  <a:avLst/>
                  <a:gdLst>
                    <a:gd name="T0" fmla="*/ 0 w 19875"/>
                    <a:gd name="T1" fmla="*/ 9938 h 19875"/>
                    <a:gd name="T2" fmla="*/ 0 w 19875"/>
                    <a:gd name="T3" fmla="*/ 9938 h 19875"/>
                    <a:gd name="T4" fmla="*/ 9936 w 19875"/>
                    <a:gd name="T5" fmla="*/ 19874 h 19875"/>
                    <a:gd name="T6" fmla="*/ 19874 w 19875"/>
                    <a:gd name="T7" fmla="*/ 9938 h 19875"/>
                    <a:gd name="T8" fmla="*/ 9936 w 19875"/>
                    <a:gd name="T9" fmla="*/ 0 h 19875"/>
                    <a:gd name="T10" fmla="*/ 0 w 19875"/>
                    <a:gd name="T11" fmla="*/ 9938 h 19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5" h="19875">
                      <a:moveTo>
                        <a:pt x="0" y="9938"/>
                      </a:moveTo>
                      <a:lnTo>
                        <a:pt x="0" y="9938"/>
                      </a:lnTo>
                      <a:cubicBezTo>
                        <a:pt x="0" y="15437"/>
                        <a:pt x="4437" y="19874"/>
                        <a:pt x="9936" y="19874"/>
                      </a:cubicBezTo>
                      <a:cubicBezTo>
                        <a:pt x="15436" y="19874"/>
                        <a:pt x="19874" y="15437"/>
                        <a:pt x="19874" y="9938"/>
                      </a:cubicBezTo>
                      <a:cubicBezTo>
                        <a:pt x="19874" y="4469"/>
                        <a:pt x="15436" y="0"/>
                        <a:pt x="9936" y="0"/>
                      </a:cubicBezTo>
                      <a:cubicBezTo>
                        <a:pt x="4437" y="0"/>
                        <a:pt x="0" y="4469"/>
                        <a:pt x="0" y="9938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693" name="Freeform 18">
                  <a:extLst>
                    <a:ext uri="{FF2B5EF4-FFF2-40B4-BE49-F238E27FC236}">
                      <a16:creationId xmlns:a16="http://schemas.microsoft.com/office/drawing/2014/main" id="{E22AA691-CD6B-49D6-A791-CE0F4BDD8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16275"/>
                  <a:ext cx="1079500" cy="1079500"/>
                </a:xfrm>
                <a:custGeom>
                  <a:avLst/>
                  <a:gdLst>
                    <a:gd name="T0" fmla="*/ 0 w 3000"/>
                    <a:gd name="T1" fmla="*/ 1500 h 3000"/>
                    <a:gd name="T2" fmla="*/ 0 w 3000"/>
                    <a:gd name="T3" fmla="*/ 1500 h 3000"/>
                    <a:gd name="T4" fmla="*/ 1499 w 3000"/>
                    <a:gd name="T5" fmla="*/ 2999 h 3000"/>
                    <a:gd name="T6" fmla="*/ 2999 w 3000"/>
                    <a:gd name="T7" fmla="*/ 1500 h 3000"/>
                    <a:gd name="T8" fmla="*/ 1499 w 3000"/>
                    <a:gd name="T9" fmla="*/ 0 h 3000"/>
                    <a:gd name="T10" fmla="*/ 0 w 3000"/>
                    <a:gd name="T11" fmla="*/ 1500 h 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00" h="3000">
                      <a:moveTo>
                        <a:pt x="0" y="1500"/>
                      </a:moveTo>
                      <a:lnTo>
                        <a:pt x="0" y="1500"/>
                      </a:lnTo>
                      <a:cubicBezTo>
                        <a:pt x="0" y="2343"/>
                        <a:pt x="657" y="2999"/>
                        <a:pt x="1499" y="2999"/>
                      </a:cubicBezTo>
                      <a:cubicBezTo>
                        <a:pt x="2312" y="2999"/>
                        <a:pt x="2999" y="2343"/>
                        <a:pt x="2999" y="1500"/>
                      </a:cubicBezTo>
                      <a:cubicBezTo>
                        <a:pt x="2999" y="687"/>
                        <a:pt x="2312" y="0"/>
                        <a:pt x="1499" y="0"/>
                      </a:cubicBezTo>
                      <a:cubicBezTo>
                        <a:pt x="657" y="0"/>
                        <a:pt x="0" y="687"/>
                        <a:pt x="0" y="150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60" name="TextBox 659">
                <a:extLst>
                  <a:ext uri="{FF2B5EF4-FFF2-40B4-BE49-F238E27FC236}">
                    <a16:creationId xmlns:a16="http://schemas.microsoft.com/office/drawing/2014/main" id="{8A3247E2-44B5-450D-A9F2-4A1347F8BB22}"/>
                  </a:ext>
                </a:extLst>
              </p:cNvPr>
              <p:cNvSpPr txBox="1"/>
              <p:nvPr/>
            </p:nvSpPr>
            <p:spPr>
              <a:xfrm>
                <a:off x="9944641" y="1853090"/>
                <a:ext cx="5802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 Delivery</a:t>
                </a:r>
                <a:br>
                  <a:rPr lang="en-US" sz="800" dirty="0"/>
                </a:br>
                <a:r>
                  <a:rPr lang="en-US" sz="800" dirty="0"/>
                  <a:t>Controller</a:t>
                </a: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69D237EF-465D-41B8-A071-ABEDD76E3B0A}"/>
                  </a:ext>
                </a:extLst>
              </p:cNvPr>
              <p:cNvSpPr/>
              <p:nvPr/>
            </p:nvSpPr>
            <p:spPr>
              <a:xfrm>
                <a:off x="9903398" y="1479564"/>
                <a:ext cx="662770" cy="5357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/>
              </a:p>
            </p:txBody>
          </p:sp>
        </p:grpSp>
        <p:grpSp>
          <p:nvGrpSpPr>
            <p:cNvPr id="951" name="Group 950">
              <a:extLst>
                <a:ext uri="{FF2B5EF4-FFF2-40B4-BE49-F238E27FC236}">
                  <a16:creationId xmlns:a16="http://schemas.microsoft.com/office/drawing/2014/main" id="{84AFFAA2-E4C6-4225-94A2-2C7C60A26CBC}"/>
                </a:ext>
              </a:extLst>
            </p:cNvPr>
            <p:cNvGrpSpPr/>
            <p:nvPr/>
          </p:nvGrpSpPr>
          <p:grpSpPr>
            <a:xfrm>
              <a:off x="4447105" y="4676761"/>
              <a:ext cx="662770" cy="619747"/>
              <a:chOff x="9903398" y="1479564"/>
              <a:chExt cx="662770" cy="619747"/>
            </a:xfrm>
          </p:grpSpPr>
          <p:sp>
            <p:nvSpPr>
              <p:cNvPr id="952" name="Freeform 28">
                <a:extLst>
                  <a:ext uri="{FF2B5EF4-FFF2-40B4-BE49-F238E27FC236}">
                    <a16:creationId xmlns:a16="http://schemas.microsoft.com/office/drawing/2014/main" id="{5D4D0266-9D4D-40F1-9615-6F3CC47D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34359" y="2014485"/>
                <a:ext cx="849" cy="849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64676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 dirty="0"/>
              </a:p>
            </p:txBody>
          </p:sp>
          <p:grpSp>
            <p:nvGrpSpPr>
              <p:cNvPr id="953" name="Group 952">
                <a:extLst>
                  <a:ext uri="{FF2B5EF4-FFF2-40B4-BE49-F238E27FC236}">
                    <a16:creationId xmlns:a16="http://schemas.microsoft.com/office/drawing/2014/main" id="{CBF4A1B2-50D9-4CC6-BB45-DEAA1A6A6A3A}"/>
                  </a:ext>
                </a:extLst>
              </p:cNvPr>
              <p:cNvGrpSpPr/>
              <p:nvPr/>
            </p:nvGrpSpPr>
            <p:grpSpPr>
              <a:xfrm>
                <a:off x="10051903" y="1479564"/>
                <a:ext cx="365760" cy="365760"/>
                <a:chOff x="1822450" y="177800"/>
                <a:chExt cx="7154863" cy="7154863"/>
              </a:xfrm>
              <a:noFill/>
            </p:grpSpPr>
            <p:sp>
              <p:nvSpPr>
                <p:cNvPr id="956" name="Line 1">
                  <a:extLst>
                    <a:ext uri="{FF2B5EF4-FFF2-40B4-BE49-F238E27FC236}">
                      <a16:creationId xmlns:a16="http://schemas.microsoft.com/office/drawing/2014/main" id="{AC984FEA-C699-4BA3-9132-647E48DDC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387969" y="4355697"/>
                  <a:ext cx="1589" cy="1800221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5" name="Freeform 2">
                  <a:extLst>
                    <a:ext uri="{FF2B5EF4-FFF2-40B4-BE49-F238E27FC236}">
                      <a16:creationId xmlns:a16="http://schemas.microsoft.com/office/drawing/2014/main" id="{F043E5E8-74DD-45A2-A5CD-CCF59AEFA2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6118225"/>
                  <a:ext cx="550863" cy="552450"/>
                </a:xfrm>
                <a:custGeom>
                  <a:avLst/>
                  <a:gdLst>
                    <a:gd name="T0" fmla="*/ 0 w 1531"/>
                    <a:gd name="T1" fmla="*/ 782 h 1533"/>
                    <a:gd name="T2" fmla="*/ 0 w 1531"/>
                    <a:gd name="T3" fmla="*/ 782 h 1533"/>
                    <a:gd name="T4" fmla="*/ 750 w 1531"/>
                    <a:gd name="T5" fmla="*/ 1532 h 1533"/>
                    <a:gd name="T6" fmla="*/ 1530 w 1531"/>
                    <a:gd name="T7" fmla="*/ 782 h 1533"/>
                    <a:gd name="T8" fmla="*/ 750 w 1531"/>
                    <a:gd name="T9" fmla="*/ 0 h 1533"/>
                    <a:gd name="T10" fmla="*/ 0 w 1531"/>
                    <a:gd name="T11" fmla="*/ 782 h 1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33">
                      <a:moveTo>
                        <a:pt x="0" y="782"/>
                      </a:moveTo>
                      <a:lnTo>
                        <a:pt x="0" y="782"/>
                      </a:lnTo>
                      <a:cubicBezTo>
                        <a:pt x="0" y="1188"/>
                        <a:pt x="344" y="1532"/>
                        <a:pt x="750" y="1532"/>
                      </a:cubicBezTo>
                      <a:cubicBezTo>
                        <a:pt x="1187" y="1532"/>
                        <a:pt x="1530" y="1188"/>
                        <a:pt x="1530" y="782"/>
                      </a:cubicBez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8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6" name="Line 3">
                  <a:extLst>
                    <a:ext uri="{FF2B5EF4-FFF2-40B4-BE49-F238E27FC236}">
                      <a16:creationId xmlns:a16="http://schemas.microsoft.com/office/drawing/2014/main" id="{D1684F10-7039-48C3-8EFE-FB0C09E4B8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87969" y="1364067"/>
                  <a:ext cx="1589" cy="180339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7" name="Freeform 4">
                  <a:extLst>
                    <a:ext uri="{FF2B5EF4-FFF2-40B4-BE49-F238E27FC236}">
                      <a16:creationId xmlns:a16="http://schemas.microsoft.com/office/drawing/2014/main" id="{6E829F1B-7B63-4BFB-9601-2A22A2543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8100" y="852488"/>
                  <a:ext cx="550863" cy="539750"/>
                </a:xfrm>
                <a:custGeom>
                  <a:avLst/>
                  <a:gdLst>
                    <a:gd name="T0" fmla="*/ 1530 w 1531"/>
                    <a:gd name="T1" fmla="*/ 750 h 1501"/>
                    <a:gd name="T2" fmla="*/ 1530 w 1531"/>
                    <a:gd name="T3" fmla="*/ 750 h 1501"/>
                    <a:gd name="T4" fmla="*/ 750 w 1531"/>
                    <a:gd name="T5" fmla="*/ 0 h 1501"/>
                    <a:gd name="T6" fmla="*/ 0 w 1531"/>
                    <a:gd name="T7" fmla="*/ 750 h 1501"/>
                    <a:gd name="T8" fmla="*/ 750 w 1531"/>
                    <a:gd name="T9" fmla="*/ 1500 h 1501"/>
                    <a:gd name="T10" fmla="*/ 1530 w 1531"/>
                    <a:gd name="T11" fmla="*/ 750 h 1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1" h="1501">
                      <a:moveTo>
                        <a:pt x="1530" y="750"/>
                      </a:moveTo>
                      <a:lnTo>
                        <a:pt x="1530" y="750"/>
                      </a:lnTo>
                      <a:cubicBezTo>
                        <a:pt x="1530" y="344"/>
                        <a:pt x="1187" y="0"/>
                        <a:pt x="750" y="0"/>
                      </a:cubicBezTo>
                      <a:cubicBezTo>
                        <a:pt x="344" y="0"/>
                        <a:pt x="0" y="344"/>
                        <a:pt x="0" y="750"/>
                      </a:cubicBezTo>
                      <a:cubicBezTo>
                        <a:pt x="0" y="1157"/>
                        <a:pt x="344" y="1500"/>
                        <a:pt x="750" y="1500"/>
                      </a:cubicBezTo>
                      <a:cubicBezTo>
                        <a:pt x="1187" y="1500"/>
                        <a:pt x="1530" y="1157"/>
                        <a:pt x="1530" y="75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78" name="Line 5">
                  <a:extLst>
                    <a:ext uri="{FF2B5EF4-FFF2-40B4-BE49-F238E27FC236}">
                      <a16:creationId xmlns:a16="http://schemas.microsoft.com/office/drawing/2014/main" id="{406D287E-2DBF-46EF-8528-BB36E56B89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785006" y="4108054"/>
                  <a:ext cx="1274767" cy="1271588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79" name="Freeform 6">
                  <a:extLst>
                    <a:ext uri="{FF2B5EF4-FFF2-40B4-BE49-F238E27FC236}">
                      <a16:creationId xmlns:a16="http://schemas.microsoft.com/office/drawing/2014/main" id="{65F1F97D-9B67-4BEC-B7C4-2E2043583A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5319713"/>
                  <a:ext cx="596900" cy="608012"/>
                </a:xfrm>
                <a:custGeom>
                  <a:avLst/>
                  <a:gdLst>
                    <a:gd name="T0" fmla="*/ 282 w 1658"/>
                    <a:gd name="T1" fmla="*/ 312 h 1688"/>
                    <a:gd name="T2" fmla="*/ 282 w 1658"/>
                    <a:gd name="T3" fmla="*/ 312 h 1688"/>
                    <a:gd name="T4" fmla="*/ 282 w 1658"/>
                    <a:gd name="T5" fmla="*/ 1375 h 1688"/>
                    <a:gd name="T6" fmla="*/ 1375 w 1658"/>
                    <a:gd name="T7" fmla="*/ 1375 h 1688"/>
                    <a:gd name="T8" fmla="*/ 1375 w 1658"/>
                    <a:gd name="T9" fmla="*/ 312 h 1688"/>
                    <a:gd name="T10" fmla="*/ 282 w 1658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88">
                      <a:moveTo>
                        <a:pt x="282" y="312"/>
                      </a:moveTo>
                      <a:lnTo>
                        <a:pt x="282" y="312"/>
                      </a:lnTo>
                      <a:cubicBezTo>
                        <a:pt x="0" y="593"/>
                        <a:pt x="0" y="1093"/>
                        <a:pt x="282" y="1375"/>
                      </a:cubicBezTo>
                      <a:cubicBezTo>
                        <a:pt x="594" y="1687"/>
                        <a:pt x="1063" y="1687"/>
                        <a:pt x="1375" y="1375"/>
                      </a:cubicBezTo>
                      <a:cubicBezTo>
                        <a:pt x="1657" y="1093"/>
                        <a:pt x="1657" y="593"/>
                        <a:pt x="1375" y="312"/>
                      </a:cubicBezTo>
                      <a:cubicBezTo>
                        <a:pt x="1063" y="0"/>
                        <a:pt x="594" y="0"/>
                        <a:pt x="282" y="31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0" name="Line 7">
                  <a:extLst>
                    <a:ext uri="{FF2B5EF4-FFF2-40B4-BE49-F238E27FC236}">
                      <a16:creationId xmlns:a16="http://schemas.microsoft.com/office/drawing/2014/main" id="{AF5A7DD0-184D-4534-8E28-7D60AB2EF5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752704" y="2140356"/>
                  <a:ext cx="1282699" cy="1274767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1" name="Freeform 8">
                  <a:extLst>
                    <a:ext uri="{FF2B5EF4-FFF2-40B4-BE49-F238E27FC236}">
                      <a16:creationId xmlns:a16="http://schemas.microsoft.com/office/drawing/2014/main" id="{43A7878F-0E1C-4EA6-AF5F-8E76D2937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3888" y="1595438"/>
                  <a:ext cx="608012" cy="596900"/>
                </a:xfrm>
                <a:custGeom>
                  <a:avLst/>
                  <a:gdLst>
                    <a:gd name="T0" fmla="*/ 1375 w 1689"/>
                    <a:gd name="T1" fmla="*/ 1375 h 1657"/>
                    <a:gd name="T2" fmla="*/ 1375 w 1689"/>
                    <a:gd name="T3" fmla="*/ 1375 h 1657"/>
                    <a:gd name="T4" fmla="*/ 1375 w 1689"/>
                    <a:gd name="T5" fmla="*/ 281 h 1657"/>
                    <a:gd name="T6" fmla="*/ 313 w 1689"/>
                    <a:gd name="T7" fmla="*/ 281 h 1657"/>
                    <a:gd name="T8" fmla="*/ 313 w 1689"/>
                    <a:gd name="T9" fmla="*/ 1375 h 1657"/>
                    <a:gd name="T10" fmla="*/ 1375 w 1689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57">
                      <a:moveTo>
                        <a:pt x="1375" y="1375"/>
                      </a:moveTo>
                      <a:lnTo>
                        <a:pt x="1375" y="1375"/>
                      </a:lnTo>
                      <a:cubicBezTo>
                        <a:pt x="1688" y="1062"/>
                        <a:pt x="1688" y="594"/>
                        <a:pt x="1375" y="281"/>
                      </a:cubicBezTo>
                      <a:cubicBezTo>
                        <a:pt x="1094" y="0"/>
                        <a:pt x="594" y="0"/>
                        <a:pt x="313" y="281"/>
                      </a:cubicBezTo>
                      <a:cubicBezTo>
                        <a:pt x="0" y="594"/>
                        <a:pt x="0" y="1062"/>
                        <a:pt x="313" y="1375"/>
                      </a:cubicBezTo>
                      <a:cubicBezTo>
                        <a:pt x="594" y="1656"/>
                        <a:pt x="1094" y="1656"/>
                        <a:pt x="1375" y="1375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2" name="Line 9">
                  <a:extLst>
                    <a:ext uri="{FF2B5EF4-FFF2-40B4-BE49-F238E27FC236}">
                      <a16:creationId xmlns:a16="http://schemas.microsoft.com/office/drawing/2014/main" id="{F51E888F-67F5-4AC9-A5FF-B1DD88172A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749525" y="4106464"/>
                  <a:ext cx="1285878" cy="1274767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3" name="Freeform 10">
                  <a:extLst>
                    <a:ext uri="{FF2B5EF4-FFF2-40B4-BE49-F238E27FC236}">
                      <a16:creationId xmlns:a16="http://schemas.microsoft.com/office/drawing/2014/main" id="{2B95008C-0F5C-4A34-9E4B-E93B61C80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73888" y="5319713"/>
                  <a:ext cx="608012" cy="608012"/>
                </a:xfrm>
                <a:custGeom>
                  <a:avLst/>
                  <a:gdLst>
                    <a:gd name="T0" fmla="*/ 1375 w 1689"/>
                    <a:gd name="T1" fmla="*/ 312 h 1688"/>
                    <a:gd name="T2" fmla="*/ 1375 w 1689"/>
                    <a:gd name="T3" fmla="*/ 312 h 1688"/>
                    <a:gd name="T4" fmla="*/ 1375 w 1689"/>
                    <a:gd name="T5" fmla="*/ 1375 h 1688"/>
                    <a:gd name="T6" fmla="*/ 313 w 1689"/>
                    <a:gd name="T7" fmla="*/ 1375 h 1688"/>
                    <a:gd name="T8" fmla="*/ 313 w 1689"/>
                    <a:gd name="T9" fmla="*/ 312 h 1688"/>
                    <a:gd name="T10" fmla="*/ 1375 w 1689"/>
                    <a:gd name="T11" fmla="*/ 312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9" h="1688">
                      <a:moveTo>
                        <a:pt x="1375" y="312"/>
                      </a:moveTo>
                      <a:lnTo>
                        <a:pt x="1375" y="312"/>
                      </a:lnTo>
                      <a:cubicBezTo>
                        <a:pt x="1688" y="593"/>
                        <a:pt x="1688" y="1093"/>
                        <a:pt x="1375" y="1375"/>
                      </a:cubicBezTo>
                      <a:cubicBezTo>
                        <a:pt x="1094" y="1687"/>
                        <a:pt x="594" y="1687"/>
                        <a:pt x="313" y="1375"/>
                      </a:cubicBezTo>
                      <a:cubicBezTo>
                        <a:pt x="0" y="1093"/>
                        <a:pt x="0" y="593"/>
                        <a:pt x="313" y="312"/>
                      </a:cubicBezTo>
                      <a:cubicBezTo>
                        <a:pt x="594" y="0"/>
                        <a:pt x="1094" y="0"/>
                        <a:pt x="1375" y="312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4" name="Line 11">
                  <a:extLst>
                    <a:ext uri="{FF2B5EF4-FFF2-40B4-BE49-F238E27FC236}">
                      <a16:creationId xmlns:a16="http://schemas.microsoft.com/office/drawing/2014/main" id="{464119BC-F082-4054-AD69-1465F4170F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86582" y="2141932"/>
                  <a:ext cx="1271588" cy="1271588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5" name="Freeform 12">
                  <a:extLst>
                    <a:ext uri="{FF2B5EF4-FFF2-40B4-BE49-F238E27FC236}">
                      <a16:creationId xmlns:a16="http://schemas.microsoft.com/office/drawing/2014/main" id="{B26F745E-8D8D-4EB3-AC6F-0594380EF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8500" y="1595438"/>
                  <a:ext cx="596900" cy="596900"/>
                </a:xfrm>
                <a:custGeom>
                  <a:avLst/>
                  <a:gdLst>
                    <a:gd name="T0" fmla="*/ 282 w 1658"/>
                    <a:gd name="T1" fmla="*/ 1375 h 1657"/>
                    <a:gd name="T2" fmla="*/ 282 w 1658"/>
                    <a:gd name="T3" fmla="*/ 1375 h 1657"/>
                    <a:gd name="T4" fmla="*/ 282 w 1658"/>
                    <a:gd name="T5" fmla="*/ 281 h 1657"/>
                    <a:gd name="T6" fmla="*/ 1375 w 1658"/>
                    <a:gd name="T7" fmla="*/ 281 h 1657"/>
                    <a:gd name="T8" fmla="*/ 1375 w 1658"/>
                    <a:gd name="T9" fmla="*/ 1375 h 1657"/>
                    <a:gd name="T10" fmla="*/ 282 w 1658"/>
                    <a:gd name="T11" fmla="*/ 1375 h 1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8" h="1657">
                      <a:moveTo>
                        <a:pt x="282" y="1375"/>
                      </a:moveTo>
                      <a:lnTo>
                        <a:pt x="282" y="1375"/>
                      </a:lnTo>
                      <a:cubicBezTo>
                        <a:pt x="0" y="1062"/>
                        <a:pt x="0" y="594"/>
                        <a:pt x="282" y="281"/>
                      </a:cubicBezTo>
                      <a:cubicBezTo>
                        <a:pt x="594" y="0"/>
                        <a:pt x="1063" y="0"/>
                        <a:pt x="1375" y="281"/>
                      </a:cubicBezTo>
                      <a:cubicBezTo>
                        <a:pt x="1657" y="594"/>
                        <a:pt x="1657" y="1062"/>
                        <a:pt x="1375" y="1375"/>
                      </a:cubicBezTo>
                      <a:cubicBezTo>
                        <a:pt x="1063" y="1656"/>
                        <a:pt x="594" y="1656"/>
                        <a:pt x="282" y="1375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6" name="Line 13">
                  <a:extLst>
                    <a:ext uri="{FF2B5EF4-FFF2-40B4-BE49-F238E27FC236}">
                      <a16:creationId xmlns:a16="http://schemas.microsoft.com/office/drawing/2014/main" id="{FA139B1D-29C6-4DA5-9D91-FD070BCBAF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98758" y="3767144"/>
                  <a:ext cx="1800221" cy="158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7" name="Freeform 14">
                  <a:extLst>
                    <a:ext uri="{FF2B5EF4-FFF2-40B4-BE49-F238E27FC236}">
                      <a16:creationId xmlns:a16="http://schemas.microsoft.com/office/drawing/2014/main" id="{6338111A-E42F-48BF-8925-0B43E5660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2400" y="3497263"/>
                  <a:ext cx="539750" cy="539750"/>
                </a:xfrm>
                <a:custGeom>
                  <a:avLst/>
                  <a:gdLst>
                    <a:gd name="T0" fmla="*/ 750 w 1501"/>
                    <a:gd name="T1" fmla="*/ 1499 h 1500"/>
                    <a:gd name="T2" fmla="*/ 750 w 1501"/>
                    <a:gd name="T3" fmla="*/ 1499 h 1500"/>
                    <a:gd name="T4" fmla="*/ 1500 w 1501"/>
                    <a:gd name="T5" fmla="*/ 749 h 1500"/>
                    <a:gd name="T6" fmla="*/ 750 w 1501"/>
                    <a:gd name="T7" fmla="*/ 0 h 1500"/>
                    <a:gd name="T8" fmla="*/ 0 w 1501"/>
                    <a:gd name="T9" fmla="*/ 749 h 1500"/>
                    <a:gd name="T10" fmla="*/ 750 w 1501"/>
                    <a:gd name="T11" fmla="*/ 1499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01" h="1500">
                      <a:moveTo>
                        <a:pt x="750" y="1499"/>
                      </a:moveTo>
                      <a:lnTo>
                        <a:pt x="750" y="1499"/>
                      </a:lnTo>
                      <a:cubicBezTo>
                        <a:pt x="1188" y="1499"/>
                        <a:pt x="1500" y="1187"/>
                        <a:pt x="1500" y="749"/>
                      </a:cubicBezTo>
                      <a:cubicBezTo>
                        <a:pt x="1500" y="344"/>
                        <a:pt x="1188" y="0"/>
                        <a:pt x="750" y="0"/>
                      </a:cubicBez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50" y="1499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88" name="Line 15">
                  <a:extLst>
                    <a:ext uri="{FF2B5EF4-FFF2-40B4-BE49-F238E27FC236}">
                      <a16:creationId xmlns:a16="http://schemas.microsoft.com/office/drawing/2014/main" id="{33342ABB-F9FB-4E70-BCF7-6833842C30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86482" y="3767144"/>
                  <a:ext cx="1814510" cy="1589"/>
                </a:xfrm>
                <a:prstGeom prst="line">
                  <a:avLst/>
                </a:pr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989" name="Freeform 16">
                  <a:extLst>
                    <a:ext uri="{FF2B5EF4-FFF2-40B4-BE49-F238E27FC236}">
                      <a16:creationId xmlns:a16="http://schemas.microsoft.com/office/drawing/2014/main" id="{BCABE509-79D0-4180-93BF-7DBCFD6B9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4913" y="3497263"/>
                  <a:ext cx="552450" cy="539750"/>
                </a:xfrm>
                <a:custGeom>
                  <a:avLst/>
                  <a:gdLst>
                    <a:gd name="T0" fmla="*/ 782 w 1533"/>
                    <a:gd name="T1" fmla="*/ 0 h 1500"/>
                    <a:gd name="T2" fmla="*/ 782 w 1533"/>
                    <a:gd name="T3" fmla="*/ 0 h 1500"/>
                    <a:gd name="T4" fmla="*/ 0 w 1533"/>
                    <a:gd name="T5" fmla="*/ 749 h 1500"/>
                    <a:gd name="T6" fmla="*/ 782 w 1533"/>
                    <a:gd name="T7" fmla="*/ 1499 h 1500"/>
                    <a:gd name="T8" fmla="*/ 1532 w 1533"/>
                    <a:gd name="T9" fmla="*/ 749 h 1500"/>
                    <a:gd name="T10" fmla="*/ 782 w 1533"/>
                    <a:gd name="T11" fmla="*/ 0 h 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3" h="1500">
                      <a:moveTo>
                        <a:pt x="782" y="0"/>
                      </a:moveTo>
                      <a:lnTo>
                        <a:pt x="782" y="0"/>
                      </a:lnTo>
                      <a:cubicBezTo>
                        <a:pt x="344" y="0"/>
                        <a:pt x="0" y="344"/>
                        <a:pt x="0" y="749"/>
                      </a:cubicBezTo>
                      <a:cubicBezTo>
                        <a:pt x="0" y="1187"/>
                        <a:pt x="344" y="1499"/>
                        <a:pt x="782" y="1499"/>
                      </a:cubicBezTo>
                      <a:cubicBezTo>
                        <a:pt x="1188" y="1499"/>
                        <a:pt x="1532" y="1187"/>
                        <a:pt x="1532" y="749"/>
                      </a:cubicBezTo>
                      <a:cubicBezTo>
                        <a:pt x="1532" y="344"/>
                        <a:pt x="1188" y="0"/>
                        <a:pt x="782" y="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90" name="Freeform 17">
                  <a:extLst>
                    <a:ext uri="{FF2B5EF4-FFF2-40B4-BE49-F238E27FC236}">
                      <a16:creationId xmlns:a16="http://schemas.microsoft.com/office/drawing/2014/main" id="{ACFDFA0B-80C3-4090-A887-0AC0487FE1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2450" y="177800"/>
                  <a:ext cx="7154863" cy="7154863"/>
                </a:xfrm>
                <a:custGeom>
                  <a:avLst/>
                  <a:gdLst>
                    <a:gd name="T0" fmla="*/ 0 w 19875"/>
                    <a:gd name="T1" fmla="*/ 9938 h 19875"/>
                    <a:gd name="T2" fmla="*/ 0 w 19875"/>
                    <a:gd name="T3" fmla="*/ 9938 h 19875"/>
                    <a:gd name="T4" fmla="*/ 9936 w 19875"/>
                    <a:gd name="T5" fmla="*/ 19874 h 19875"/>
                    <a:gd name="T6" fmla="*/ 19874 w 19875"/>
                    <a:gd name="T7" fmla="*/ 9938 h 19875"/>
                    <a:gd name="T8" fmla="*/ 9936 w 19875"/>
                    <a:gd name="T9" fmla="*/ 0 h 19875"/>
                    <a:gd name="T10" fmla="*/ 0 w 19875"/>
                    <a:gd name="T11" fmla="*/ 9938 h 198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5" h="19875">
                      <a:moveTo>
                        <a:pt x="0" y="9938"/>
                      </a:moveTo>
                      <a:lnTo>
                        <a:pt x="0" y="9938"/>
                      </a:lnTo>
                      <a:cubicBezTo>
                        <a:pt x="0" y="15437"/>
                        <a:pt x="4437" y="19874"/>
                        <a:pt x="9936" y="19874"/>
                      </a:cubicBezTo>
                      <a:cubicBezTo>
                        <a:pt x="15436" y="19874"/>
                        <a:pt x="19874" y="15437"/>
                        <a:pt x="19874" y="9938"/>
                      </a:cubicBezTo>
                      <a:cubicBezTo>
                        <a:pt x="19874" y="4469"/>
                        <a:pt x="15436" y="0"/>
                        <a:pt x="9936" y="0"/>
                      </a:cubicBezTo>
                      <a:cubicBezTo>
                        <a:pt x="4437" y="0"/>
                        <a:pt x="0" y="4469"/>
                        <a:pt x="0" y="9938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991" name="Freeform 18">
                  <a:extLst>
                    <a:ext uri="{FF2B5EF4-FFF2-40B4-BE49-F238E27FC236}">
                      <a16:creationId xmlns:a16="http://schemas.microsoft.com/office/drawing/2014/main" id="{A2CA307B-55AE-4CD5-A105-B0BD6E0EB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16275"/>
                  <a:ext cx="1079500" cy="1079500"/>
                </a:xfrm>
                <a:custGeom>
                  <a:avLst/>
                  <a:gdLst>
                    <a:gd name="T0" fmla="*/ 0 w 3000"/>
                    <a:gd name="T1" fmla="*/ 1500 h 3000"/>
                    <a:gd name="T2" fmla="*/ 0 w 3000"/>
                    <a:gd name="T3" fmla="*/ 1500 h 3000"/>
                    <a:gd name="T4" fmla="*/ 1499 w 3000"/>
                    <a:gd name="T5" fmla="*/ 2999 h 3000"/>
                    <a:gd name="T6" fmla="*/ 2999 w 3000"/>
                    <a:gd name="T7" fmla="*/ 1500 h 3000"/>
                    <a:gd name="T8" fmla="*/ 1499 w 3000"/>
                    <a:gd name="T9" fmla="*/ 0 h 3000"/>
                    <a:gd name="T10" fmla="*/ 0 w 3000"/>
                    <a:gd name="T11" fmla="*/ 1500 h 30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00" h="3000">
                      <a:moveTo>
                        <a:pt x="0" y="1500"/>
                      </a:moveTo>
                      <a:lnTo>
                        <a:pt x="0" y="1500"/>
                      </a:lnTo>
                      <a:cubicBezTo>
                        <a:pt x="0" y="2343"/>
                        <a:pt x="657" y="2999"/>
                        <a:pt x="1499" y="2999"/>
                      </a:cubicBezTo>
                      <a:cubicBezTo>
                        <a:pt x="2312" y="2999"/>
                        <a:pt x="2999" y="2343"/>
                        <a:pt x="2999" y="1500"/>
                      </a:cubicBezTo>
                      <a:cubicBezTo>
                        <a:pt x="2999" y="687"/>
                        <a:pt x="2312" y="0"/>
                        <a:pt x="1499" y="0"/>
                      </a:cubicBezTo>
                      <a:cubicBezTo>
                        <a:pt x="657" y="0"/>
                        <a:pt x="0" y="687"/>
                        <a:pt x="0" y="1500"/>
                      </a:cubicBezTo>
                    </a:path>
                  </a:pathLst>
                </a:custGeom>
                <a:grp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954" name="TextBox 953">
                <a:extLst>
                  <a:ext uri="{FF2B5EF4-FFF2-40B4-BE49-F238E27FC236}">
                    <a16:creationId xmlns:a16="http://schemas.microsoft.com/office/drawing/2014/main" id="{88C14449-C5F2-46B9-9BA4-D5F9D232396E}"/>
                  </a:ext>
                </a:extLst>
              </p:cNvPr>
              <p:cNvSpPr txBox="1"/>
              <p:nvPr/>
            </p:nvSpPr>
            <p:spPr>
              <a:xfrm>
                <a:off x="9944641" y="1853090"/>
                <a:ext cx="5802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Citrix Delivery</a:t>
                </a:r>
                <a:br>
                  <a:rPr lang="en-US" sz="800" dirty="0"/>
                </a:br>
                <a:r>
                  <a:rPr lang="en-US" sz="800" dirty="0"/>
                  <a:t>Controller</a:t>
                </a:r>
              </a:p>
            </p:txBody>
          </p:sp>
          <p:sp>
            <p:nvSpPr>
              <p:cNvPr id="955" name="Rectangle 954">
                <a:extLst>
                  <a:ext uri="{FF2B5EF4-FFF2-40B4-BE49-F238E27FC236}">
                    <a16:creationId xmlns:a16="http://schemas.microsoft.com/office/drawing/2014/main" id="{51EFCA88-968D-47CF-B9A7-3AD2AB72AACD}"/>
                  </a:ext>
                </a:extLst>
              </p:cNvPr>
              <p:cNvSpPr/>
              <p:nvPr/>
            </p:nvSpPr>
            <p:spPr>
              <a:xfrm>
                <a:off x="9903398" y="1479564"/>
                <a:ext cx="662770" cy="5357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/>
              </a:p>
            </p:txBody>
          </p:sp>
        </p:grpSp>
      </p:grpSp>
      <p:grpSp>
        <p:nvGrpSpPr>
          <p:cNvPr id="1002" name="Group 1001">
            <a:extLst>
              <a:ext uri="{FF2B5EF4-FFF2-40B4-BE49-F238E27FC236}">
                <a16:creationId xmlns:a16="http://schemas.microsoft.com/office/drawing/2014/main" id="{D29C1E36-2427-416A-89E5-D513B6F3795D}"/>
              </a:ext>
            </a:extLst>
          </p:cNvPr>
          <p:cNvGrpSpPr/>
          <p:nvPr/>
        </p:nvGrpSpPr>
        <p:grpSpPr>
          <a:xfrm>
            <a:off x="4329457" y="5397507"/>
            <a:ext cx="383118" cy="532458"/>
            <a:chOff x="8893109" y="1568394"/>
            <a:chExt cx="383118" cy="532458"/>
          </a:xfrm>
        </p:grpSpPr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2C0248C4-46C3-450B-AEFA-0101D881BBC7}"/>
                </a:ext>
              </a:extLst>
            </p:cNvPr>
            <p:cNvSpPr txBox="1"/>
            <p:nvPr/>
          </p:nvSpPr>
          <p:spPr>
            <a:xfrm>
              <a:off x="8893109" y="1854631"/>
              <a:ext cx="38311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Citrix </a:t>
              </a:r>
              <a:b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Licensing</a:t>
              </a:r>
            </a:p>
          </p:txBody>
        </p: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C42D903A-04D5-41A8-9210-3DC095C8EE70}"/>
                </a:ext>
              </a:extLst>
            </p:cNvPr>
            <p:cNvGrpSpPr/>
            <p:nvPr/>
          </p:nvGrpSpPr>
          <p:grpSpPr>
            <a:xfrm>
              <a:off x="8901785" y="1568394"/>
              <a:ext cx="365760" cy="274320"/>
              <a:chOff x="601663" y="98425"/>
              <a:chExt cx="3702050" cy="2447925"/>
            </a:xfrm>
          </p:grpSpPr>
          <p:sp>
            <p:nvSpPr>
              <p:cNvPr id="1005" name="Freeform 1">
                <a:extLst>
                  <a:ext uri="{FF2B5EF4-FFF2-40B4-BE49-F238E27FC236}">
                    <a16:creationId xmlns:a16="http://schemas.microsoft.com/office/drawing/2014/main" id="{1839FA75-4DB9-4707-A592-1591AB5E60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663" y="98425"/>
                <a:ext cx="3702050" cy="2447925"/>
              </a:xfrm>
              <a:custGeom>
                <a:avLst/>
                <a:gdLst>
                  <a:gd name="T0" fmla="*/ 9847 w 10283"/>
                  <a:gd name="T1" fmla="*/ 6800 h 6801"/>
                  <a:gd name="T2" fmla="*/ 9847 w 10283"/>
                  <a:gd name="T3" fmla="*/ 6800 h 6801"/>
                  <a:gd name="T4" fmla="*/ 435 w 10283"/>
                  <a:gd name="T5" fmla="*/ 6800 h 6801"/>
                  <a:gd name="T6" fmla="*/ 0 w 10283"/>
                  <a:gd name="T7" fmla="*/ 6365 h 6801"/>
                  <a:gd name="T8" fmla="*/ 0 w 10283"/>
                  <a:gd name="T9" fmla="*/ 435 h 6801"/>
                  <a:gd name="T10" fmla="*/ 435 w 10283"/>
                  <a:gd name="T11" fmla="*/ 0 h 6801"/>
                  <a:gd name="T12" fmla="*/ 9847 w 10283"/>
                  <a:gd name="T13" fmla="*/ 0 h 6801"/>
                  <a:gd name="T14" fmla="*/ 10282 w 10283"/>
                  <a:gd name="T15" fmla="*/ 435 h 6801"/>
                  <a:gd name="T16" fmla="*/ 10282 w 10283"/>
                  <a:gd name="T17" fmla="*/ 6365 h 6801"/>
                  <a:gd name="T18" fmla="*/ 9847 w 10283"/>
                  <a:gd name="T19" fmla="*/ 6800 h 6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83" h="6801">
                    <a:moveTo>
                      <a:pt x="9847" y="6800"/>
                    </a:moveTo>
                    <a:lnTo>
                      <a:pt x="9847" y="6800"/>
                    </a:lnTo>
                    <a:cubicBezTo>
                      <a:pt x="435" y="6800"/>
                      <a:pt x="435" y="6800"/>
                      <a:pt x="435" y="6800"/>
                    </a:cubicBezTo>
                    <a:cubicBezTo>
                      <a:pt x="190" y="6800"/>
                      <a:pt x="0" y="6610"/>
                      <a:pt x="0" y="636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190"/>
                      <a:pt x="190" y="0"/>
                      <a:pt x="435" y="0"/>
                    </a:cubicBezTo>
                    <a:cubicBezTo>
                      <a:pt x="9847" y="0"/>
                      <a:pt x="9847" y="0"/>
                      <a:pt x="9847" y="0"/>
                    </a:cubicBezTo>
                    <a:cubicBezTo>
                      <a:pt x="10091" y="0"/>
                      <a:pt x="10282" y="190"/>
                      <a:pt x="10282" y="435"/>
                    </a:cubicBezTo>
                    <a:cubicBezTo>
                      <a:pt x="10282" y="6365"/>
                      <a:pt x="10282" y="6365"/>
                      <a:pt x="10282" y="6365"/>
                    </a:cubicBezTo>
                    <a:cubicBezTo>
                      <a:pt x="10282" y="6610"/>
                      <a:pt x="10091" y="6800"/>
                      <a:pt x="9847" y="6800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6" name="Line 2">
                <a:extLst>
                  <a:ext uri="{FF2B5EF4-FFF2-40B4-BE49-F238E27FC236}">
                    <a16:creationId xmlns:a16="http://schemas.microsoft.com/office/drawing/2014/main" id="{5F451CA3-00E8-4A18-AF3D-060DE00BE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77470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3">
                <a:extLst>
                  <a:ext uri="{FF2B5EF4-FFF2-40B4-BE49-F238E27FC236}">
                    <a16:creationId xmlns:a16="http://schemas.microsoft.com/office/drawing/2014/main" id="{EE04870A-82FC-4C40-BA46-070C8AB6F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13665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4">
                <a:extLst>
                  <a:ext uri="{FF2B5EF4-FFF2-40B4-BE49-F238E27FC236}">
                    <a16:creationId xmlns:a16="http://schemas.microsoft.com/office/drawing/2014/main" id="{06824E5E-1293-428B-ABE5-E1A3C391CA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508125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5">
                <a:extLst>
                  <a:ext uri="{FF2B5EF4-FFF2-40B4-BE49-F238E27FC236}">
                    <a16:creationId xmlns:a16="http://schemas.microsoft.com/office/drawing/2014/main" id="{6C5A5052-8542-4798-93F2-BED7091E5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871663"/>
                <a:ext cx="1409700" cy="1587"/>
              </a:xfrm>
              <a:prstGeom prst="line">
                <a:avLst/>
              </a:pr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6">
                <a:extLst>
                  <a:ext uri="{FF2B5EF4-FFF2-40B4-BE49-F238E27FC236}">
                    <a16:creationId xmlns:a16="http://schemas.microsoft.com/office/drawing/2014/main" id="{BA7EC65E-6249-4D75-B176-A4985FCE7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725" y="568325"/>
                <a:ext cx="676275" cy="676275"/>
              </a:xfrm>
              <a:custGeom>
                <a:avLst/>
                <a:gdLst>
                  <a:gd name="T0" fmla="*/ 1876 w 1877"/>
                  <a:gd name="T1" fmla="*/ 925 h 1878"/>
                  <a:gd name="T2" fmla="*/ 1876 w 1877"/>
                  <a:gd name="T3" fmla="*/ 925 h 1878"/>
                  <a:gd name="T4" fmla="*/ 925 w 1877"/>
                  <a:gd name="T5" fmla="*/ 1877 h 1878"/>
                  <a:gd name="T6" fmla="*/ 0 w 1877"/>
                  <a:gd name="T7" fmla="*/ 925 h 1878"/>
                  <a:gd name="T8" fmla="*/ 925 w 1877"/>
                  <a:gd name="T9" fmla="*/ 0 h 1878"/>
                  <a:gd name="T10" fmla="*/ 1876 w 1877"/>
                  <a:gd name="T11" fmla="*/ 925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1878">
                    <a:moveTo>
                      <a:pt x="1876" y="925"/>
                    </a:moveTo>
                    <a:lnTo>
                      <a:pt x="1876" y="925"/>
                    </a:lnTo>
                    <a:cubicBezTo>
                      <a:pt x="1876" y="1470"/>
                      <a:pt x="1441" y="1877"/>
                      <a:pt x="925" y="1877"/>
                    </a:cubicBezTo>
                    <a:cubicBezTo>
                      <a:pt x="408" y="1877"/>
                      <a:pt x="0" y="1470"/>
                      <a:pt x="0" y="925"/>
                    </a:cubicBezTo>
                    <a:cubicBezTo>
                      <a:pt x="0" y="409"/>
                      <a:pt x="408" y="0"/>
                      <a:pt x="925" y="0"/>
                    </a:cubicBezTo>
                    <a:cubicBezTo>
                      <a:pt x="1441" y="0"/>
                      <a:pt x="1876" y="409"/>
                      <a:pt x="1876" y="925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1" name="Freeform 7">
                <a:extLst>
                  <a:ext uri="{FF2B5EF4-FFF2-40B4-BE49-F238E27FC236}">
                    <a16:creationId xmlns:a16="http://schemas.microsoft.com/office/drawing/2014/main" id="{0E47C203-F6F7-4B7A-AEA1-85D2E43F8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663" y="1282700"/>
                <a:ext cx="1430337" cy="735013"/>
              </a:xfrm>
              <a:custGeom>
                <a:avLst/>
                <a:gdLst>
                  <a:gd name="T0" fmla="*/ 3862 w 3972"/>
                  <a:gd name="T1" fmla="*/ 1007 h 2041"/>
                  <a:gd name="T2" fmla="*/ 3862 w 3972"/>
                  <a:gd name="T3" fmla="*/ 1007 h 2041"/>
                  <a:gd name="T4" fmla="*/ 3590 w 3972"/>
                  <a:gd name="T5" fmla="*/ 1632 h 2041"/>
                  <a:gd name="T6" fmla="*/ 1986 w 3972"/>
                  <a:gd name="T7" fmla="*/ 2040 h 2041"/>
                  <a:gd name="T8" fmla="*/ 354 w 3972"/>
                  <a:gd name="T9" fmla="*/ 1632 h 2041"/>
                  <a:gd name="T10" fmla="*/ 109 w 3972"/>
                  <a:gd name="T11" fmla="*/ 1007 h 2041"/>
                  <a:gd name="T12" fmla="*/ 1986 w 3972"/>
                  <a:gd name="T13" fmla="*/ 0 h 2041"/>
                  <a:gd name="T14" fmla="*/ 3862 w 3972"/>
                  <a:gd name="T15" fmla="*/ 1007 h 2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2" h="2041">
                    <a:moveTo>
                      <a:pt x="3862" y="1007"/>
                    </a:moveTo>
                    <a:lnTo>
                      <a:pt x="3862" y="1007"/>
                    </a:lnTo>
                    <a:cubicBezTo>
                      <a:pt x="3971" y="1225"/>
                      <a:pt x="3862" y="1496"/>
                      <a:pt x="3590" y="1632"/>
                    </a:cubicBezTo>
                    <a:cubicBezTo>
                      <a:pt x="3156" y="1877"/>
                      <a:pt x="2584" y="2040"/>
                      <a:pt x="1986" y="2040"/>
                    </a:cubicBezTo>
                    <a:cubicBezTo>
                      <a:pt x="1360" y="2040"/>
                      <a:pt x="816" y="1877"/>
                      <a:pt x="354" y="1632"/>
                    </a:cubicBezTo>
                    <a:cubicBezTo>
                      <a:pt x="109" y="1496"/>
                      <a:pt x="0" y="1225"/>
                      <a:pt x="109" y="1007"/>
                    </a:cubicBezTo>
                    <a:cubicBezTo>
                      <a:pt x="354" y="408"/>
                      <a:pt x="1115" y="0"/>
                      <a:pt x="1986" y="0"/>
                    </a:cubicBezTo>
                    <a:cubicBezTo>
                      <a:pt x="2856" y="0"/>
                      <a:pt x="3618" y="408"/>
                      <a:pt x="3862" y="1007"/>
                    </a:cubicBezTo>
                  </a:path>
                </a:pathLst>
              </a:custGeom>
              <a:noFill/>
              <a:ln w="3175" cap="rnd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49" name="TextBox 548">
            <a:extLst>
              <a:ext uri="{FF2B5EF4-FFF2-40B4-BE49-F238E27FC236}">
                <a16:creationId xmlns:a16="http://schemas.microsoft.com/office/drawing/2014/main" id="{8978B41C-A55A-4F82-A571-CA22A53F3FAF}"/>
              </a:ext>
            </a:extLst>
          </p:cNvPr>
          <p:cNvSpPr txBox="1"/>
          <p:nvPr/>
        </p:nvSpPr>
        <p:spPr>
          <a:xfrm>
            <a:off x="5089382" y="67031"/>
            <a:ext cx="714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8: Conceptual Architecture, CVAD: Lift and Shift Deployment Model with Hybrid Cloud Infrastructure and AWS managed cloud services.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39EADB97-97CA-4498-9688-6DAEA132DFA5}"/>
              </a:ext>
            </a:extLst>
          </p:cNvPr>
          <p:cNvSpPr txBox="1"/>
          <p:nvPr/>
        </p:nvSpPr>
        <p:spPr>
          <a:xfrm>
            <a:off x="2262774" y="3935334"/>
            <a:ext cx="1376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0959F847-50F6-4B87-A7FC-0E323A89E8B0}"/>
              </a:ext>
            </a:extLst>
          </p:cNvPr>
          <p:cNvSpPr txBox="1"/>
          <p:nvPr/>
        </p:nvSpPr>
        <p:spPr>
          <a:xfrm>
            <a:off x="2269475" y="5750128"/>
            <a:ext cx="1369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VDA’s (Apps and Desktops)</a:t>
            </a:r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4B0B49F2-A2D5-484F-ACE3-3FAC1DB6EB3F}"/>
              </a:ext>
            </a:extLst>
          </p:cNvPr>
          <p:cNvGrpSpPr/>
          <p:nvPr/>
        </p:nvGrpSpPr>
        <p:grpSpPr>
          <a:xfrm>
            <a:off x="6960219" y="3164361"/>
            <a:ext cx="790058" cy="2211491"/>
            <a:chOff x="8667427" y="2978324"/>
            <a:chExt cx="828564" cy="2319290"/>
          </a:xfrm>
        </p:grpSpPr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63DA6663-1AE1-496D-B28E-C27624B54600}"/>
                </a:ext>
              </a:extLst>
            </p:cNvPr>
            <p:cNvSpPr/>
            <p:nvPr/>
          </p:nvSpPr>
          <p:spPr>
            <a:xfrm>
              <a:off x="8667427" y="2993850"/>
              <a:ext cx="751216" cy="23037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50" dirty="0">
                <a:solidFill>
                  <a:schemeClr val="accent5"/>
                </a:solidFill>
              </a:endParaRPr>
            </a:p>
          </p:txBody>
        </p: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A38BC91-34F6-4F5C-B8DC-C631CA4FF327}"/>
                </a:ext>
              </a:extLst>
            </p:cNvPr>
            <p:cNvGrpSpPr/>
            <p:nvPr/>
          </p:nvGrpSpPr>
          <p:grpSpPr>
            <a:xfrm>
              <a:off x="8667427" y="2978324"/>
              <a:ext cx="828564" cy="2228613"/>
              <a:chOff x="8686822" y="2987985"/>
              <a:chExt cx="828564" cy="2228613"/>
            </a:xfrm>
          </p:grpSpPr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15479900-0788-4537-B363-40FF1F3E3310}"/>
                  </a:ext>
                </a:extLst>
              </p:cNvPr>
              <p:cNvGrpSpPr/>
              <p:nvPr/>
            </p:nvGrpSpPr>
            <p:grpSpPr>
              <a:xfrm>
                <a:off x="8686822" y="4629123"/>
                <a:ext cx="751217" cy="587475"/>
                <a:chOff x="6513597" y="3103243"/>
                <a:chExt cx="751217" cy="587475"/>
              </a:xfrm>
            </p:grpSpPr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7D75CF84-8913-49C1-8FD1-B6C215CC1DB4}"/>
                    </a:ext>
                  </a:extLst>
                </p:cNvPr>
                <p:cNvSpPr txBox="1"/>
                <p:nvPr/>
              </p:nvSpPr>
              <p:spPr>
                <a:xfrm>
                  <a:off x="6513597" y="3475274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  <p:sp>
              <p:nvSpPr>
                <p:cNvPr id="472" name="Rectangle: Rounded Corners 471">
                  <a:extLst>
                    <a:ext uri="{FF2B5EF4-FFF2-40B4-BE49-F238E27FC236}">
                      <a16:creationId xmlns:a16="http://schemas.microsoft.com/office/drawing/2014/main" id="{40D801AC-A6B1-4321-A002-0B522EB6BDB3}"/>
                    </a:ext>
                  </a:extLst>
                </p:cNvPr>
                <p:cNvSpPr/>
                <p:nvPr/>
              </p:nvSpPr>
              <p:spPr>
                <a:xfrm>
                  <a:off x="6696437" y="310324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</p:grp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F87114C5-5F64-41BA-87B1-DA71D6523B64}"/>
                  </a:ext>
                </a:extLst>
              </p:cNvPr>
              <p:cNvGrpSpPr/>
              <p:nvPr/>
            </p:nvGrpSpPr>
            <p:grpSpPr>
              <a:xfrm>
                <a:off x="8686822" y="3264182"/>
                <a:ext cx="751217" cy="594128"/>
                <a:chOff x="6513597" y="3296383"/>
                <a:chExt cx="751217" cy="594128"/>
              </a:xfrm>
            </p:grpSpPr>
            <p:sp>
              <p:nvSpPr>
                <p:cNvPr id="466" name="Rectangle: Rounded Corners 465">
                  <a:extLst>
                    <a:ext uri="{FF2B5EF4-FFF2-40B4-BE49-F238E27FC236}">
                      <a16:creationId xmlns:a16="http://schemas.microsoft.com/office/drawing/2014/main" id="{9A0F744F-6BBB-4E6D-92B8-CA3A57D4CBFF}"/>
                    </a:ext>
                  </a:extLst>
                </p:cNvPr>
                <p:cNvSpPr/>
                <p:nvPr/>
              </p:nvSpPr>
              <p:spPr>
                <a:xfrm>
                  <a:off x="6696437" y="3296383"/>
                  <a:ext cx="365760" cy="365760"/>
                </a:xfrm>
                <a:prstGeom prst="round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RD</a:t>
                  </a:r>
                </a:p>
              </p:txBody>
            </p:sp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B0D1D416-FBEC-4C7A-B1C4-141AE896C9FE}"/>
                    </a:ext>
                  </a:extLst>
                </p:cNvPr>
                <p:cNvSpPr txBox="1"/>
                <p:nvPr/>
              </p:nvSpPr>
              <p:spPr>
                <a:xfrm>
                  <a:off x="6513597" y="3675067"/>
                  <a:ext cx="751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RD Gateway</a:t>
                  </a:r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66191590-36B8-4258-8269-BCF9CE23B2CC}"/>
                  </a:ext>
                </a:extLst>
              </p:cNvPr>
              <p:cNvGrpSpPr/>
              <p:nvPr/>
            </p:nvGrpSpPr>
            <p:grpSpPr>
              <a:xfrm>
                <a:off x="8751550" y="2987985"/>
                <a:ext cx="763836" cy="1402264"/>
                <a:chOff x="8771171" y="2987985"/>
                <a:chExt cx="763836" cy="1402264"/>
              </a:xfrm>
            </p:grpSpPr>
            <p:grpSp>
              <p:nvGrpSpPr>
                <p:cNvPr id="460" name="Group 459">
                  <a:extLst>
                    <a:ext uri="{FF2B5EF4-FFF2-40B4-BE49-F238E27FC236}">
                      <a16:creationId xmlns:a16="http://schemas.microsoft.com/office/drawing/2014/main" id="{E39121FB-212F-47B1-B8D5-385B7A0FBD5A}"/>
                    </a:ext>
                  </a:extLst>
                </p:cNvPr>
                <p:cNvGrpSpPr/>
                <p:nvPr/>
              </p:nvGrpSpPr>
              <p:grpSpPr>
                <a:xfrm>
                  <a:off x="8771171" y="4051695"/>
                  <a:ext cx="763836" cy="338554"/>
                  <a:chOff x="8475915" y="4235040"/>
                  <a:chExt cx="763836" cy="338554"/>
                </a:xfrm>
              </p:grpSpPr>
              <p:pic>
                <p:nvPicPr>
                  <p:cNvPr id="464" name="Graphic 463">
                    <a:extLst>
                      <a:ext uri="{FF2B5EF4-FFF2-40B4-BE49-F238E27FC236}">
                        <a16:creationId xmlns:a16="http://schemas.microsoft.com/office/drawing/2014/main" id="{93F6B628-9A4D-4AEB-B491-73328EBE44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5915" y="4262737"/>
                    <a:ext cx="283161" cy="283160"/>
                  </a:xfrm>
                  <a:prstGeom prst="rect">
                    <a:avLst/>
                  </a:prstGeom>
                </p:spPr>
              </p:pic>
              <p:sp>
                <p:nvSpPr>
                  <p:cNvPr id="465" name="TextBox 464">
                    <a:extLst>
                      <a:ext uri="{FF2B5EF4-FFF2-40B4-BE49-F238E27FC236}">
                        <a16:creationId xmlns:a16="http://schemas.microsoft.com/office/drawing/2014/main" id="{919DD350-BCCD-4813-B0CB-2D4EAD34776F}"/>
                      </a:ext>
                    </a:extLst>
                  </p:cNvPr>
                  <p:cNvSpPr txBox="1"/>
                  <p:nvPr/>
                </p:nvSpPr>
                <p:spPr>
                  <a:xfrm>
                    <a:off x="8691178" y="4235040"/>
                    <a:ext cx="54857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/>
                      <a:t>Auto </a:t>
                    </a:r>
                  </a:p>
                  <a:p>
                    <a:r>
                      <a:rPr lang="en-US" sz="800" dirty="0"/>
                      <a:t>Scaling</a:t>
                    </a:r>
                  </a:p>
                </p:txBody>
              </p:sp>
            </p:grpSp>
            <p:grpSp>
              <p:nvGrpSpPr>
                <p:cNvPr id="461" name="Group 460">
                  <a:extLst>
                    <a:ext uri="{FF2B5EF4-FFF2-40B4-BE49-F238E27FC236}">
                      <a16:creationId xmlns:a16="http://schemas.microsoft.com/office/drawing/2014/main" id="{B039DA33-E3AF-41BD-8675-C89387AE4D8B}"/>
                    </a:ext>
                  </a:extLst>
                </p:cNvPr>
                <p:cNvGrpSpPr/>
                <p:nvPr/>
              </p:nvGrpSpPr>
              <p:grpSpPr>
                <a:xfrm>
                  <a:off x="9098038" y="2987985"/>
                  <a:ext cx="424356" cy="200055"/>
                  <a:chOff x="3454014" y="1229040"/>
                  <a:chExt cx="424356" cy="200055"/>
                </a:xfrm>
              </p:grpSpPr>
              <p:pic>
                <p:nvPicPr>
                  <p:cNvPr id="462" name="Graphic 461">
                    <a:extLst>
                      <a:ext uri="{FF2B5EF4-FFF2-40B4-BE49-F238E27FC236}">
                        <a16:creationId xmlns:a16="http://schemas.microsoft.com/office/drawing/2014/main" id="{AC77F6FF-E4ED-4C5B-9213-D0A292C22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4014" y="1245760"/>
                    <a:ext cx="166635" cy="166635"/>
                  </a:xfrm>
                  <a:prstGeom prst="rect">
                    <a:avLst/>
                  </a:prstGeom>
                </p:spPr>
              </p:pic>
              <p:sp>
                <p:nvSpPr>
                  <p:cNvPr id="463" name="TextBox 462">
                    <a:extLst>
                      <a:ext uri="{FF2B5EF4-FFF2-40B4-BE49-F238E27FC236}">
                        <a16:creationId xmlns:a16="http://schemas.microsoft.com/office/drawing/2014/main" id="{7A97EDA3-9CBC-4B50-8580-648547E0526E}"/>
                      </a:ext>
                    </a:extLst>
                  </p:cNvPr>
                  <p:cNvSpPr txBox="1"/>
                  <p:nvPr/>
                </p:nvSpPr>
                <p:spPr>
                  <a:xfrm>
                    <a:off x="3557449" y="1229040"/>
                    <a:ext cx="320921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700" dirty="0">
                        <a:solidFill>
                          <a:srgbClr val="D86613"/>
                        </a:solidFill>
                      </a:rPr>
                      <a:t>EC2</a:t>
                    </a:r>
                  </a:p>
                </p:txBody>
              </p:sp>
            </p:grp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C6E397-AB3F-4375-817E-2A00EF3FD938}"/>
              </a:ext>
            </a:extLst>
          </p:cNvPr>
          <p:cNvGrpSpPr/>
          <p:nvPr/>
        </p:nvGrpSpPr>
        <p:grpSpPr>
          <a:xfrm>
            <a:off x="1002106" y="2609685"/>
            <a:ext cx="994554" cy="3312720"/>
            <a:chOff x="10356521" y="1412361"/>
            <a:chExt cx="994554" cy="3312720"/>
          </a:xfrm>
        </p:grpSpPr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B55C796E-6BD3-42C6-85A2-5E75A36894B9}"/>
                </a:ext>
              </a:extLst>
            </p:cNvPr>
            <p:cNvSpPr txBox="1"/>
            <p:nvPr/>
          </p:nvSpPr>
          <p:spPr>
            <a:xfrm rot="16200000">
              <a:off x="10092987" y="2969534"/>
              <a:ext cx="74251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AWS Services</a:t>
              </a:r>
            </a:p>
          </p:txBody>
        </p: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B9FB14B7-99DC-419F-9B0F-694FD5D558AF}"/>
                </a:ext>
              </a:extLst>
            </p:cNvPr>
            <p:cNvGrpSpPr/>
            <p:nvPr/>
          </p:nvGrpSpPr>
          <p:grpSpPr>
            <a:xfrm>
              <a:off x="10509033" y="1412361"/>
              <a:ext cx="842042" cy="3312720"/>
              <a:chOff x="796449" y="2684807"/>
              <a:chExt cx="842042" cy="3312720"/>
            </a:xfrm>
          </p:grpSpPr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54DFE1F2-EAE3-488C-8FD3-10FA70FA54DE}"/>
                  </a:ext>
                </a:extLst>
              </p:cNvPr>
              <p:cNvSpPr/>
              <p:nvPr/>
            </p:nvSpPr>
            <p:spPr>
              <a:xfrm>
                <a:off x="871040" y="2701877"/>
                <a:ext cx="692860" cy="329565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C844DF63-F329-4A09-8320-C64A0A22626D}"/>
                  </a:ext>
                </a:extLst>
              </p:cNvPr>
              <p:cNvGrpSpPr/>
              <p:nvPr/>
            </p:nvGrpSpPr>
            <p:grpSpPr>
              <a:xfrm>
                <a:off x="888884" y="4836196"/>
                <a:ext cx="649890" cy="821916"/>
                <a:chOff x="8655051" y="3154581"/>
                <a:chExt cx="649890" cy="821916"/>
              </a:xfrm>
            </p:grpSpPr>
            <p:pic>
              <p:nvPicPr>
                <p:cNvPr id="470" name="Graphic 469">
                  <a:extLst>
                    <a:ext uri="{FF2B5EF4-FFF2-40B4-BE49-F238E27FC236}">
                      <a16:creationId xmlns:a16="http://schemas.microsoft.com/office/drawing/2014/main" id="{F74270DE-95BD-4C17-B05C-AF599671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7116" y="3154581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59C4C9A3-D279-45F3-A98C-BEF77B41E054}"/>
                    </a:ext>
                  </a:extLst>
                </p:cNvPr>
                <p:cNvSpPr txBox="1"/>
                <p:nvPr/>
              </p:nvSpPr>
              <p:spPr>
                <a:xfrm>
                  <a:off x="8655051" y="3514832"/>
                  <a:ext cx="6498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AWS Managed File System</a:t>
                  </a:r>
                </a:p>
              </p:txBody>
            </p:sp>
          </p:grpSp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B3BE458D-9F3E-4ED8-9021-3971052B3BCA}"/>
                  </a:ext>
                </a:extLst>
              </p:cNvPr>
              <p:cNvGrpSpPr/>
              <p:nvPr/>
            </p:nvGrpSpPr>
            <p:grpSpPr>
              <a:xfrm>
                <a:off x="796449" y="3156036"/>
                <a:ext cx="842042" cy="831158"/>
                <a:chOff x="8502650" y="2272107"/>
                <a:chExt cx="842042" cy="831158"/>
              </a:xfrm>
            </p:grpSpPr>
            <p:pic>
              <p:nvPicPr>
                <p:cNvPr id="453" name="Graphic 452">
                  <a:extLst>
                    <a:ext uri="{FF2B5EF4-FFF2-40B4-BE49-F238E27FC236}">
                      <a16:creationId xmlns:a16="http://schemas.microsoft.com/office/drawing/2014/main" id="{7238DEF4-63CA-46C9-84AD-47F4EE0E53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0791" y="2272107"/>
                  <a:ext cx="365760" cy="365760"/>
                </a:xfrm>
                <a:prstGeom prst="rect">
                  <a:avLst/>
                </a:prstGeom>
              </p:spPr>
            </p:pic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6BAD126F-FB46-4B15-9AA8-DB93455A4387}"/>
                    </a:ext>
                  </a:extLst>
                </p:cNvPr>
                <p:cNvSpPr txBox="1"/>
                <p:nvPr/>
              </p:nvSpPr>
              <p:spPr>
                <a:xfrm>
                  <a:off x="8502650" y="2641600"/>
                  <a:ext cx="84204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AWS Managed Active Directory</a:t>
                  </a:r>
                </a:p>
              </p:txBody>
            </p:sp>
          </p:grp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E14045A5-30DC-4464-8994-4B3B5EE7E4AB}"/>
                  </a:ext>
                </a:extLst>
              </p:cNvPr>
              <p:cNvGrpSpPr/>
              <p:nvPr/>
            </p:nvGrpSpPr>
            <p:grpSpPr>
              <a:xfrm>
                <a:off x="900729" y="2684807"/>
                <a:ext cx="442983" cy="169277"/>
                <a:chOff x="9019314" y="3068909"/>
                <a:chExt cx="442983" cy="169277"/>
              </a:xfrm>
            </p:grpSpPr>
            <p:grpSp>
              <p:nvGrpSpPr>
                <p:cNvPr id="446" name="Group 445">
                  <a:extLst>
                    <a:ext uri="{FF2B5EF4-FFF2-40B4-BE49-F238E27FC236}">
                      <a16:creationId xmlns:a16="http://schemas.microsoft.com/office/drawing/2014/main" id="{74A235DB-F747-4106-8DD2-3FDEA98330F5}"/>
                    </a:ext>
                  </a:extLst>
                </p:cNvPr>
                <p:cNvGrpSpPr/>
                <p:nvPr/>
              </p:nvGrpSpPr>
              <p:grpSpPr>
                <a:xfrm>
                  <a:off x="9019314" y="3107827"/>
                  <a:ext cx="91440" cy="91440"/>
                  <a:chOff x="1343025" y="165102"/>
                  <a:chExt cx="7472366" cy="7483473"/>
                </a:xfrm>
              </p:grpSpPr>
              <p:sp>
                <p:nvSpPr>
                  <p:cNvPr id="448" name="Freeform 1">
                    <a:extLst>
                      <a:ext uri="{FF2B5EF4-FFF2-40B4-BE49-F238E27FC236}">
                        <a16:creationId xmlns:a16="http://schemas.microsoft.com/office/drawing/2014/main" id="{2DCB76C8-4987-4A8E-B905-39F704587A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32063" y="4757738"/>
                    <a:ext cx="2247900" cy="2247900"/>
                  </a:xfrm>
                  <a:custGeom>
                    <a:avLst/>
                    <a:gdLst>
                      <a:gd name="T0" fmla="*/ 787 w 6243"/>
                      <a:gd name="T1" fmla="*/ 6060 h 6243"/>
                      <a:gd name="T2" fmla="*/ 787 w 6243"/>
                      <a:gd name="T3" fmla="*/ 6060 h 6243"/>
                      <a:gd name="T4" fmla="*/ 181 w 6243"/>
                      <a:gd name="T5" fmla="*/ 6060 h 6243"/>
                      <a:gd name="T6" fmla="*/ 181 w 6243"/>
                      <a:gd name="T7" fmla="*/ 5454 h 6243"/>
                      <a:gd name="T8" fmla="*/ 5454 w 6243"/>
                      <a:gd name="T9" fmla="*/ 181 h 6243"/>
                      <a:gd name="T10" fmla="*/ 6060 w 6243"/>
                      <a:gd name="T11" fmla="*/ 181 h 6243"/>
                      <a:gd name="T12" fmla="*/ 6060 w 6243"/>
                      <a:gd name="T13" fmla="*/ 787 h 6243"/>
                      <a:gd name="T14" fmla="*/ 787 w 6243"/>
                      <a:gd name="T15" fmla="*/ 6060 h 62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243" h="6243">
                        <a:moveTo>
                          <a:pt x="787" y="6060"/>
                        </a:moveTo>
                        <a:lnTo>
                          <a:pt x="787" y="6060"/>
                        </a:lnTo>
                        <a:cubicBezTo>
                          <a:pt x="636" y="6242"/>
                          <a:pt x="364" y="6242"/>
                          <a:pt x="181" y="6060"/>
                        </a:cubicBezTo>
                        <a:cubicBezTo>
                          <a:pt x="0" y="5878"/>
                          <a:pt x="0" y="5606"/>
                          <a:pt x="181" y="5454"/>
                        </a:cubicBezTo>
                        <a:cubicBezTo>
                          <a:pt x="5454" y="181"/>
                          <a:pt x="5454" y="181"/>
                          <a:pt x="5454" y="181"/>
                        </a:cubicBezTo>
                        <a:cubicBezTo>
                          <a:pt x="5606" y="0"/>
                          <a:pt x="5909" y="0"/>
                          <a:pt x="6060" y="181"/>
                        </a:cubicBezTo>
                        <a:cubicBezTo>
                          <a:pt x="6242" y="334"/>
                          <a:pt x="6242" y="606"/>
                          <a:pt x="6060" y="787"/>
                        </a:cubicBezTo>
                        <a:lnTo>
                          <a:pt x="787" y="6060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49" name="Freeform 2">
                    <a:extLst>
                      <a:ext uri="{FF2B5EF4-FFF2-40B4-BE49-F238E27FC236}">
                        <a16:creationId xmlns:a16="http://schemas.microsoft.com/office/drawing/2014/main" id="{1E6F6CAB-EC69-4E73-9484-626B409A5B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3025" y="165102"/>
                    <a:ext cx="7472366" cy="7483473"/>
                  </a:xfrm>
                  <a:custGeom>
                    <a:avLst/>
                    <a:gdLst>
                      <a:gd name="T0" fmla="*/ 11665 w 20757"/>
                      <a:gd name="T1" fmla="*/ 13513 h 20787"/>
                      <a:gd name="T2" fmla="*/ 11665 w 20757"/>
                      <a:gd name="T3" fmla="*/ 13513 h 20787"/>
                      <a:gd name="T4" fmla="*/ 13938 w 20757"/>
                      <a:gd name="T5" fmla="*/ 15786 h 20787"/>
                      <a:gd name="T6" fmla="*/ 14211 w 20757"/>
                      <a:gd name="T7" fmla="*/ 16786 h 20787"/>
                      <a:gd name="T8" fmla="*/ 15089 w 20757"/>
                      <a:gd name="T9" fmla="*/ 19725 h 20787"/>
                      <a:gd name="T10" fmla="*/ 17756 w 20757"/>
                      <a:gd name="T11" fmla="*/ 20665 h 20787"/>
                      <a:gd name="T12" fmla="*/ 17968 w 20757"/>
                      <a:gd name="T13" fmla="*/ 20089 h 20787"/>
                      <a:gd name="T14" fmla="*/ 16725 w 20757"/>
                      <a:gd name="T15" fmla="*/ 18847 h 20787"/>
                      <a:gd name="T16" fmla="*/ 16725 w 20757"/>
                      <a:gd name="T17" fmla="*/ 16726 h 20787"/>
                      <a:gd name="T18" fmla="*/ 16725 w 20757"/>
                      <a:gd name="T19" fmla="*/ 16726 h 20787"/>
                      <a:gd name="T20" fmla="*/ 18847 w 20757"/>
                      <a:gd name="T21" fmla="*/ 16726 h 20787"/>
                      <a:gd name="T22" fmla="*/ 20089 w 20757"/>
                      <a:gd name="T23" fmla="*/ 17968 h 20787"/>
                      <a:gd name="T24" fmla="*/ 20665 w 20757"/>
                      <a:gd name="T25" fmla="*/ 17756 h 20787"/>
                      <a:gd name="T26" fmla="*/ 19725 w 20757"/>
                      <a:gd name="T27" fmla="*/ 15119 h 20787"/>
                      <a:gd name="T28" fmla="*/ 16937 w 20757"/>
                      <a:gd name="T29" fmla="*/ 14211 h 20787"/>
                      <a:gd name="T30" fmla="*/ 15968 w 20757"/>
                      <a:gd name="T31" fmla="*/ 13907 h 20787"/>
                      <a:gd name="T32" fmla="*/ 6848 w 20757"/>
                      <a:gd name="T33" fmla="*/ 4787 h 20787"/>
                      <a:gd name="T34" fmla="*/ 6575 w 20757"/>
                      <a:gd name="T35" fmla="*/ 3818 h 20787"/>
                      <a:gd name="T36" fmla="*/ 5636 w 20757"/>
                      <a:gd name="T37" fmla="*/ 1030 h 20787"/>
                      <a:gd name="T38" fmla="*/ 2999 w 20757"/>
                      <a:gd name="T39" fmla="*/ 90 h 20787"/>
                      <a:gd name="T40" fmla="*/ 2788 w 20757"/>
                      <a:gd name="T41" fmla="*/ 666 h 20787"/>
                      <a:gd name="T42" fmla="*/ 4030 w 20757"/>
                      <a:gd name="T43" fmla="*/ 1940 h 20787"/>
                      <a:gd name="T44" fmla="*/ 4030 w 20757"/>
                      <a:gd name="T45" fmla="*/ 4060 h 20787"/>
                      <a:gd name="T46" fmla="*/ 4030 w 20757"/>
                      <a:gd name="T47" fmla="*/ 4060 h 20787"/>
                      <a:gd name="T48" fmla="*/ 1909 w 20757"/>
                      <a:gd name="T49" fmla="*/ 4060 h 20787"/>
                      <a:gd name="T50" fmla="*/ 666 w 20757"/>
                      <a:gd name="T51" fmla="*/ 2788 h 20787"/>
                      <a:gd name="T52" fmla="*/ 90 w 20757"/>
                      <a:gd name="T53" fmla="*/ 2999 h 20787"/>
                      <a:gd name="T54" fmla="*/ 1030 w 20757"/>
                      <a:gd name="T55" fmla="*/ 5666 h 20787"/>
                      <a:gd name="T56" fmla="*/ 3969 w 20757"/>
                      <a:gd name="T57" fmla="*/ 6545 h 20787"/>
                      <a:gd name="T58" fmla="*/ 4970 w 20757"/>
                      <a:gd name="T59" fmla="*/ 6818 h 20787"/>
                      <a:gd name="T60" fmla="*/ 11665 w 20757"/>
                      <a:gd name="T61" fmla="*/ 13513 h 207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0757" h="20787">
                        <a:moveTo>
                          <a:pt x="11665" y="13513"/>
                        </a:moveTo>
                        <a:lnTo>
                          <a:pt x="11665" y="13513"/>
                        </a:lnTo>
                        <a:cubicBezTo>
                          <a:pt x="13938" y="15786"/>
                          <a:pt x="13938" y="15786"/>
                          <a:pt x="13938" y="15786"/>
                        </a:cubicBezTo>
                        <a:cubicBezTo>
                          <a:pt x="14181" y="16029"/>
                          <a:pt x="14271" y="16422"/>
                          <a:pt x="14211" y="16786"/>
                        </a:cubicBezTo>
                        <a:cubicBezTo>
                          <a:pt x="13998" y="17817"/>
                          <a:pt x="14302" y="18938"/>
                          <a:pt x="15089" y="19725"/>
                        </a:cubicBezTo>
                        <a:cubicBezTo>
                          <a:pt x="15816" y="20452"/>
                          <a:pt x="16816" y="20786"/>
                          <a:pt x="17756" y="20665"/>
                        </a:cubicBezTo>
                        <a:cubicBezTo>
                          <a:pt x="18028" y="20635"/>
                          <a:pt x="18180" y="20301"/>
                          <a:pt x="17968" y="20089"/>
                        </a:cubicBezTo>
                        <a:cubicBezTo>
                          <a:pt x="16725" y="18847"/>
                          <a:pt x="16725" y="18847"/>
                          <a:pt x="16725" y="18847"/>
                        </a:cubicBezTo>
                        <a:cubicBezTo>
                          <a:pt x="16120" y="18271"/>
                          <a:pt x="16120" y="17301"/>
                          <a:pt x="16725" y="16726"/>
                        </a:cubicBezTo>
                        <a:lnTo>
                          <a:pt x="16725" y="16726"/>
                        </a:lnTo>
                        <a:cubicBezTo>
                          <a:pt x="17301" y="16150"/>
                          <a:pt x="18241" y="16150"/>
                          <a:pt x="18847" y="16726"/>
                        </a:cubicBezTo>
                        <a:cubicBezTo>
                          <a:pt x="20089" y="17968"/>
                          <a:pt x="20089" y="17968"/>
                          <a:pt x="20089" y="17968"/>
                        </a:cubicBezTo>
                        <a:cubicBezTo>
                          <a:pt x="20301" y="18180"/>
                          <a:pt x="20635" y="18059"/>
                          <a:pt x="20665" y="17756"/>
                        </a:cubicBezTo>
                        <a:cubicBezTo>
                          <a:pt x="20756" y="16816"/>
                          <a:pt x="20452" y="15846"/>
                          <a:pt x="19725" y="15119"/>
                        </a:cubicBezTo>
                        <a:cubicBezTo>
                          <a:pt x="18968" y="14362"/>
                          <a:pt x="17907" y="14059"/>
                          <a:pt x="16937" y="14211"/>
                        </a:cubicBezTo>
                        <a:cubicBezTo>
                          <a:pt x="16574" y="14241"/>
                          <a:pt x="16241" y="14150"/>
                          <a:pt x="15968" y="13907"/>
                        </a:cubicBezTo>
                        <a:cubicBezTo>
                          <a:pt x="6848" y="4787"/>
                          <a:pt x="6848" y="4787"/>
                          <a:pt x="6848" y="4787"/>
                        </a:cubicBezTo>
                        <a:cubicBezTo>
                          <a:pt x="6606" y="4545"/>
                          <a:pt x="6514" y="4181"/>
                          <a:pt x="6575" y="3818"/>
                        </a:cubicBezTo>
                        <a:cubicBezTo>
                          <a:pt x="6727" y="2848"/>
                          <a:pt x="6393" y="1787"/>
                          <a:pt x="5636" y="1030"/>
                        </a:cubicBezTo>
                        <a:cubicBezTo>
                          <a:pt x="4909" y="303"/>
                          <a:pt x="3939" y="0"/>
                          <a:pt x="2999" y="90"/>
                        </a:cubicBezTo>
                        <a:cubicBezTo>
                          <a:pt x="2697" y="121"/>
                          <a:pt x="2576" y="485"/>
                          <a:pt x="2788" y="666"/>
                        </a:cubicBezTo>
                        <a:cubicBezTo>
                          <a:pt x="4030" y="1940"/>
                          <a:pt x="4030" y="1940"/>
                          <a:pt x="4030" y="1940"/>
                        </a:cubicBezTo>
                        <a:cubicBezTo>
                          <a:pt x="4606" y="2515"/>
                          <a:pt x="4606" y="3454"/>
                          <a:pt x="4030" y="4060"/>
                        </a:cubicBezTo>
                        <a:lnTo>
                          <a:pt x="4030" y="4060"/>
                        </a:lnTo>
                        <a:cubicBezTo>
                          <a:pt x="3454" y="4636"/>
                          <a:pt x="2484" y="4636"/>
                          <a:pt x="1909" y="4060"/>
                        </a:cubicBezTo>
                        <a:cubicBezTo>
                          <a:pt x="666" y="2788"/>
                          <a:pt x="666" y="2788"/>
                          <a:pt x="666" y="2788"/>
                        </a:cubicBezTo>
                        <a:cubicBezTo>
                          <a:pt x="454" y="2606"/>
                          <a:pt x="121" y="2727"/>
                          <a:pt x="90" y="2999"/>
                        </a:cubicBezTo>
                        <a:cubicBezTo>
                          <a:pt x="0" y="3939"/>
                          <a:pt x="303" y="4939"/>
                          <a:pt x="1030" y="5666"/>
                        </a:cubicBezTo>
                        <a:cubicBezTo>
                          <a:pt x="1818" y="6454"/>
                          <a:pt x="2939" y="6757"/>
                          <a:pt x="3969" y="6545"/>
                        </a:cubicBezTo>
                        <a:cubicBezTo>
                          <a:pt x="4333" y="6484"/>
                          <a:pt x="4727" y="6575"/>
                          <a:pt x="4970" y="6818"/>
                        </a:cubicBezTo>
                        <a:cubicBezTo>
                          <a:pt x="11665" y="13513"/>
                          <a:pt x="11665" y="13513"/>
                          <a:pt x="11665" y="13513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450" name="Freeform 3">
                    <a:extLst>
                      <a:ext uri="{FF2B5EF4-FFF2-40B4-BE49-F238E27FC236}">
                        <a16:creationId xmlns:a16="http://schemas.microsoft.com/office/drawing/2014/main" id="{4D8CC397-851B-407B-AC52-AE99C00A880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5400" y="317500"/>
                    <a:ext cx="3556000" cy="3557588"/>
                  </a:xfrm>
                  <a:custGeom>
                    <a:avLst/>
                    <a:gdLst>
                      <a:gd name="T0" fmla="*/ 1909 w 9879"/>
                      <a:gd name="T1" fmla="*/ 9879 h 9880"/>
                      <a:gd name="T2" fmla="*/ 1909 w 9879"/>
                      <a:gd name="T3" fmla="*/ 9879 h 9880"/>
                      <a:gd name="T4" fmla="*/ 7000 w 9879"/>
                      <a:gd name="T5" fmla="*/ 4788 h 9880"/>
                      <a:gd name="T6" fmla="*/ 7273 w 9879"/>
                      <a:gd name="T7" fmla="*/ 4636 h 9880"/>
                      <a:gd name="T8" fmla="*/ 8302 w 9879"/>
                      <a:gd name="T9" fmla="*/ 4302 h 9880"/>
                      <a:gd name="T10" fmla="*/ 8697 w 9879"/>
                      <a:gd name="T11" fmla="*/ 3970 h 9880"/>
                      <a:gd name="T12" fmla="*/ 9727 w 9879"/>
                      <a:gd name="T13" fmla="*/ 2212 h 9880"/>
                      <a:gd name="T14" fmla="*/ 9636 w 9879"/>
                      <a:gd name="T15" fmla="*/ 1363 h 9880"/>
                      <a:gd name="T16" fmla="*/ 8515 w 9879"/>
                      <a:gd name="T17" fmla="*/ 272 h 9880"/>
                      <a:gd name="T18" fmla="*/ 7666 w 9879"/>
                      <a:gd name="T19" fmla="*/ 151 h 9880"/>
                      <a:gd name="T20" fmla="*/ 5909 w 9879"/>
                      <a:gd name="T21" fmla="*/ 1212 h 9880"/>
                      <a:gd name="T22" fmla="*/ 5606 w 9879"/>
                      <a:gd name="T23" fmla="*/ 1576 h 9880"/>
                      <a:gd name="T24" fmla="*/ 5242 w 9879"/>
                      <a:gd name="T25" fmla="*/ 2636 h 9880"/>
                      <a:gd name="T26" fmla="*/ 5061 w 9879"/>
                      <a:gd name="T27" fmla="*/ 2909 h 9880"/>
                      <a:gd name="T28" fmla="*/ 0 w 9879"/>
                      <a:gd name="T29" fmla="*/ 7970 h 98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9879" h="9880">
                        <a:moveTo>
                          <a:pt x="1909" y="9879"/>
                        </a:moveTo>
                        <a:lnTo>
                          <a:pt x="1909" y="9879"/>
                        </a:lnTo>
                        <a:cubicBezTo>
                          <a:pt x="7000" y="4788"/>
                          <a:pt x="7000" y="4788"/>
                          <a:pt x="7000" y="4788"/>
                        </a:cubicBezTo>
                        <a:cubicBezTo>
                          <a:pt x="7060" y="4727"/>
                          <a:pt x="7151" y="4667"/>
                          <a:pt x="7273" y="4636"/>
                        </a:cubicBezTo>
                        <a:cubicBezTo>
                          <a:pt x="8302" y="4302"/>
                          <a:pt x="8302" y="4302"/>
                          <a:pt x="8302" y="4302"/>
                        </a:cubicBezTo>
                        <a:cubicBezTo>
                          <a:pt x="8455" y="4242"/>
                          <a:pt x="8606" y="4121"/>
                          <a:pt x="8697" y="3970"/>
                        </a:cubicBezTo>
                        <a:cubicBezTo>
                          <a:pt x="9727" y="2212"/>
                          <a:pt x="9727" y="2212"/>
                          <a:pt x="9727" y="2212"/>
                        </a:cubicBezTo>
                        <a:cubicBezTo>
                          <a:pt x="9878" y="1939"/>
                          <a:pt x="9848" y="1576"/>
                          <a:pt x="9636" y="1363"/>
                        </a:cubicBezTo>
                        <a:cubicBezTo>
                          <a:pt x="8515" y="272"/>
                          <a:pt x="8515" y="272"/>
                          <a:pt x="8515" y="272"/>
                        </a:cubicBezTo>
                        <a:cubicBezTo>
                          <a:pt x="8302" y="30"/>
                          <a:pt x="7939" y="0"/>
                          <a:pt x="7666" y="151"/>
                        </a:cubicBezTo>
                        <a:cubicBezTo>
                          <a:pt x="5909" y="1212"/>
                          <a:pt x="5909" y="1212"/>
                          <a:pt x="5909" y="1212"/>
                        </a:cubicBezTo>
                        <a:cubicBezTo>
                          <a:pt x="5757" y="1272"/>
                          <a:pt x="5636" y="1424"/>
                          <a:pt x="5606" y="1576"/>
                        </a:cubicBezTo>
                        <a:cubicBezTo>
                          <a:pt x="5242" y="2636"/>
                          <a:pt x="5242" y="2636"/>
                          <a:pt x="5242" y="2636"/>
                        </a:cubicBezTo>
                        <a:cubicBezTo>
                          <a:pt x="5212" y="2728"/>
                          <a:pt x="5151" y="2849"/>
                          <a:pt x="5061" y="2909"/>
                        </a:cubicBezTo>
                        <a:cubicBezTo>
                          <a:pt x="0" y="7970"/>
                          <a:pt x="0" y="7970"/>
                          <a:pt x="0" y="797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1" name="Freeform 4">
                    <a:extLst>
                      <a:ext uri="{FF2B5EF4-FFF2-40B4-BE49-F238E27FC236}">
                        <a16:creationId xmlns:a16="http://schemas.microsoft.com/office/drawing/2014/main" id="{9E1938B4-7E70-44A8-9976-5183B430AA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3025" y="3436938"/>
                    <a:ext cx="4200525" cy="4200525"/>
                  </a:xfrm>
                  <a:custGeom>
                    <a:avLst/>
                    <a:gdLst>
                      <a:gd name="T0" fmla="*/ 7242 w 11666"/>
                      <a:gd name="T1" fmla="*/ 0 h 11666"/>
                      <a:gd name="T2" fmla="*/ 7242 w 11666"/>
                      <a:gd name="T3" fmla="*/ 0 h 11666"/>
                      <a:gd name="T4" fmla="*/ 1181 w 11666"/>
                      <a:gd name="T5" fmla="*/ 6059 h 11666"/>
                      <a:gd name="T6" fmla="*/ 1181 w 11666"/>
                      <a:gd name="T7" fmla="*/ 10392 h 11666"/>
                      <a:gd name="T8" fmla="*/ 1272 w 11666"/>
                      <a:gd name="T9" fmla="*/ 10483 h 11666"/>
                      <a:gd name="T10" fmla="*/ 5606 w 11666"/>
                      <a:gd name="T11" fmla="*/ 10483 h 11666"/>
                      <a:gd name="T12" fmla="*/ 11665 w 11666"/>
                      <a:gd name="T13" fmla="*/ 4422 h 116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66" h="11666">
                        <a:moveTo>
                          <a:pt x="7242" y="0"/>
                        </a:moveTo>
                        <a:lnTo>
                          <a:pt x="7242" y="0"/>
                        </a:lnTo>
                        <a:cubicBezTo>
                          <a:pt x="1181" y="6059"/>
                          <a:pt x="1181" y="6059"/>
                          <a:pt x="1181" y="6059"/>
                        </a:cubicBezTo>
                        <a:cubicBezTo>
                          <a:pt x="0" y="7240"/>
                          <a:pt x="0" y="9180"/>
                          <a:pt x="1181" y="10392"/>
                        </a:cubicBezTo>
                        <a:cubicBezTo>
                          <a:pt x="1272" y="10483"/>
                          <a:pt x="1272" y="10483"/>
                          <a:pt x="1272" y="10483"/>
                        </a:cubicBezTo>
                        <a:cubicBezTo>
                          <a:pt x="2484" y="11665"/>
                          <a:pt x="4424" y="11665"/>
                          <a:pt x="5606" y="10483"/>
                        </a:cubicBezTo>
                        <a:cubicBezTo>
                          <a:pt x="11665" y="4422"/>
                          <a:pt x="11665" y="4422"/>
                          <a:pt x="11665" y="442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52" name="Freeform 5">
                    <a:extLst>
                      <a:ext uri="{FF2B5EF4-FFF2-40B4-BE49-F238E27FC236}">
                        <a16:creationId xmlns:a16="http://schemas.microsoft.com/office/drawing/2014/main" id="{D88C76EA-9178-49A8-AB31-4137C26205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74850" y="4200525"/>
                    <a:ext cx="2247900" cy="2247900"/>
                  </a:xfrm>
                  <a:custGeom>
                    <a:avLst/>
                    <a:gdLst>
                      <a:gd name="T0" fmla="*/ 789 w 6244"/>
                      <a:gd name="T1" fmla="*/ 6061 h 6244"/>
                      <a:gd name="T2" fmla="*/ 789 w 6244"/>
                      <a:gd name="T3" fmla="*/ 6061 h 6244"/>
                      <a:gd name="T4" fmla="*/ 183 w 6244"/>
                      <a:gd name="T5" fmla="*/ 6061 h 6244"/>
                      <a:gd name="T6" fmla="*/ 183 w 6244"/>
                      <a:gd name="T7" fmla="*/ 5455 h 6244"/>
                      <a:gd name="T8" fmla="*/ 5455 w 6244"/>
                      <a:gd name="T9" fmla="*/ 183 h 6244"/>
                      <a:gd name="T10" fmla="*/ 6061 w 6244"/>
                      <a:gd name="T11" fmla="*/ 183 h 6244"/>
                      <a:gd name="T12" fmla="*/ 6061 w 6244"/>
                      <a:gd name="T13" fmla="*/ 789 h 6244"/>
                      <a:gd name="T14" fmla="*/ 789 w 6244"/>
                      <a:gd name="T15" fmla="*/ 6061 h 6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244" h="6244">
                        <a:moveTo>
                          <a:pt x="789" y="6061"/>
                        </a:moveTo>
                        <a:lnTo>
                          <a:pt x="789" y="6061"/>
                        </a:lnTo>
                        <a:cubicBezTo>
                          <a:pt x="636" y="6243"/>
                          <a:pt x="364" y="6243"/>
                          <a:pt x="183" y="6061"/>
                        </a:cubicBezTo>
                        <a:cubicBezTo>
                          <a:pt x="0" y="5910"/>
                          <a:pt x="0" y="5606"/>
                          <a:pt x="183" y="5455"/>
                        </a:cubicBezTo>
                        <a:cubicBezTo>
                          <a:pt x="5455" y="183"/>
                          <a:pt x="5455" y="183"/>
                          <a:pt x="5455" y="183"/>
                        </a:cubicBezTo>
                        <a:cubicBezTo>
                          <a:pt x="5637" y="0"/>
                          <a:pt x="5909" y="0"/>
                          <a:pt x="6061" y="183"/>
                        </a:cubicBezTo>
                        <a:cubicBezTo>
                          <a:pt x="6243" y="364"/>
                          <a:pt x="6243" y="637"/>
                          <a:pt x="6061" y="789"/>
                        </a:cubicBezTo>
                        <a:lnTo>
                          <a:pt x="789" y="6061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1E3FF61D-6B54-420C-8883-3AE3E1C77C44}"/>
                    </a:ext>
                  </a:extLst>
                </p:cNvPr>
                <p:cNvSpPr txBox="1"/>
                <p:nvPr/>
              </p:nvSpPr>
              <p:spPr>
                <a:xfrm>
                  <a:off x="9054813" y="3068909"/>
                  <a:ext cx="407484" cy="1692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500" dirty="0"/>
                    <a:t>Optional</a:t>
                  </a:r>
                  <a:endParaRPr lang="en-US" dirty="0"/>
                </a:p>
              </p:txBody>
            </p:sp>
          </p:grp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389C999B-8CD4-4B7B-A2D8-4A63F3829700}"/>
                </a:ext>
              </a:extLst>
            </p:cNvPr>
            <p:cNvGrpSpPr/>
            <p:nvPr/>
          </p:nvGrpSpPr>
          <p:grpSpPr>
            <a:xfrm>
              <a:off x="10664715" y="2752080"/>
              <a:ext cx="575367" cy="815359"/>
              <a:chOff x="957701" y="3969343"/>
              <a:chExt cx="575367" cy="815359"/>
            </a:xfrm>
          </p:grpSpPr>
          <p:pic>
            <p:nvPicPr>
              <p:cNvPr id="475" name="Graphic 474">
                <a:extLst>
                  <a:ext uri="{FF2B5EF4-FFF2-40B4-BE49-F238E27FC236}">
                    <a16:creationId xmlns:a16="http://schemas.microsoft.com/office/drawing/2014/main" id="{1BA08EBC-11D5-4D09-9025-03E56E4C3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44443" y="3969343"/>
                <a:ext cx="363755" cy="363755"/>
              </a:xfrm>
              <a:prstGeom prst="rect">
                <a:avLst/>
              </a:prstGeom>
            </p:spPr>
          </p:pic>
          <p:sp>
            <p:nvSpPr>
              <p:cNvPr id="476" name="TextBox 475">
                <a:extLst>
                  <a:ext uri="{FF2B5EF4-FFF2-40B4-BE49-F238E27FC236}">
                    <a16:creationId xmlns:a16="http://schemas.microsoft.com/office/drawing/2014/main" id="{F00F09EB-0CAE-4D95-A993-20AF63C43AA5}"/>
                  </a:ext>
                </a:extLst>
              </p:cNvPr>
              <p:cNvSpPr txBox="1"/>
              <p:nvPr/>
            </p:nvSpPr>
            <p:spPr>
              <a:xfrm>
                <a:off x="957701" y="4323037"/>
                <a:ext cx="575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AWS RDS for SQL Server</a:t>
                </a:r>
              </a:p>
            </p:txBody>
          </p:sp>
        </p:grpSp>
      </p:grpSp>
      <p:sp>
        <p:nvSpPr>
          <p:cNvPr id="477" name="Rectangle 476">
            <a:extLst>
              <a:ext uri="{FF2B5EF4-FFF2-40B4-BE49-F238E27FC236}">
                <a16:creationId xmlns:a16="http://schemas.microsoft.com/office/drawing/2014/main" id="{25A98152-1049-4AB2-A3C9-6DDC5D41BD31}"/>
              </a:ext>
            </a:extLst>
          </p:cNvPr>
          <p:cNvSpPr/>
          <p:nvPr/>
        </p:nvSpPr>
        <p:spPr>
          <a:xfrm>
            <a:off x="9047710" y="2962431"/>
            <a:ext cx="3019151" cy="3814371"/>
          </a:xfrm>
          <a:prstGeom prst="rect">
            <a:avLst/>
          </a:prstGeom>
          <a:noFill/>
          <a:ln w="12700">
            <a:solidFill>
              <a:srgbClr val="5A6B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50" dirty="0">
                <a:solidFill>
                  <a:srgbClr val="5A6B86"/>
                </a:solidFill>
              </a:rPr>
              <a:t>Corporate Datacenter </a:t>
            </a:r>
            <a:br>
              <a:rPr lang="en-US" sz="1050" dirty="0">
                <a:solidFill>
                  <a:srgbClr val="5A6B86"/>
                </a:solidFill>
              </a:rPr>
            </a:br>
            <a:r>
              <a:rPr lang="en-US" sz="1050" dirty="0">
                <a:solidFill>
                  <a:srgbClr val="5A6B86"/>
                </a:solidFill>
              </a:rPr>
              <a:t>(Citrix Cloud ‘Resource Location’)</a:t>
            </a:r>
          </a:p>
        </p:txBody>
      </p:sp>
      <p:pic>
        <p:nvPicPr>
          <p:cNvPr id="478" name="Graphic 477">
            <a:extLst>
              <a:ext uri="{FF2B5EF4-FFF2-40B4-BE49-F238E27FC236}">
                <a16:creationId xmlns:a16="http://schemas.microsoft.com/office/drawing/2014/main" id="{0B2E4CAE-EB35-4DDA-B743-9860DB782A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47710" y="2958702"/>
            <a:ext cx="274320" cy="274320"/>
          </a:xfrm>
          <a:prstGeom prst="rect">
            <a:avLst/>
          </a:prstGeom>
        </p:spPr>
      </p:pic>
      <p:grpSp>
        <p:nvGrpSpPr>
          <p:cNvPr id="479" name="Group 478">
            <a:extLst>
              <a:ext uri="{FF2B5EF4-FFF2-40B4-BE49-F238E27FC236}">
                <a16:creationId xmlns:a16="http://schemas.microsoft.com/office/drawing/2014/main" id="{3EEAF0E3-C6F3-4FB5-82AE-3B1DF74553CA}"/>
              </a:ext>
            </a:extLst>
          </p:cNvPr>
          <p:cNvGrpSpPr/>
          <p:nvPr/>
        </p:nvGrpSpPr>
        <p:grpSpPr>
          <a:xfrm>
            <a:off x="9494378" y="5390428"/>
            <a:ext cx="1324855" cy="1173582"/>
            <a:chOff x="9265728" y="5461339"/>
            <a:chExt cx="1324855" cy="1173582"/>
          </a:xfrm>
        </p:grpSpPr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522FB529-C004-4CBD-B837-15B1D4278E6A}"/>
                </a:ext>
              </a:extLst>
            </p:cNvPr>
            <p:cNvGrpSpPr/>
            <p:nvPr/>
          </p:nvGrpSpPr>
          <p:grpSpPr>
            <a:xfrm>
              <a:off x="9462358" y="5461339"/>
              <a:ext cx="939462" cy="888861"/>
              <a:chOff x="9545771" y="3892546"/>
              <a:chExt cx="939462" cy="888861"/>
            </a:xfrm>
          </p:grpSpPr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B6EBA0A4-202E-4913-83FD-00CB266B6600}"/>
                  </a:ext>
                </a:extLst>
              </p:cNvPr>
              <p:cNvGrpSpPr/>
              <p:nvPr/>
            </p:nvGrpSpPr>
            <p:grpSpPr>
              <a:xfrm>
                <a:off x="9545771" y="3892546"/>
                <a:ext cx="365760" cy="365760"/>
                <a:chOff x="5921375" y="84138"/>
                <a:chExt cx="3013075" cy="2963862"/>
              </a:xfrm>
            </p:grpSpPr>
            <p:sp>
              <p:nvSpPr>
                <p:cNvPr id="636" name="Freeform 1">
                  <a:extLst>
                    <a:ext uri="{FF2B5EF4-FFF2-40B4-BE49-F238E27FC236}">
                      <a16:creationId xmlns:a16="http://schemas.microsoft.com/office/drawing/2014/main" id="{901A30A3-D7A0-4286-89D2-4099DB5877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1375" y="8413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3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" name="Freeform 2">
                  <a:extLst>
                    <a:ext uri="{FF2B5EF4-FFF2-40B4-BE49-F238E27FC236}">
                      <a16:creationId xmlns:a16="http://schemas.microsoft.com/office/drawing/2014/main" id="{84D7B529-2452-4B40-8C83-B1617970F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5388" y="8413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3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3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8" name="Freeform 3">
                  <a:extLst>
                    <a:ext uri="{FF2B5EF4-FFF2-40B4-BE49-F238E27FC236}">
                      <a16:creationId xmlns:a16="http://schemas.microsoft.com/office/drawing/2014/main" id="{A948ECC1-C8CA-44D3-8975-17CBB5AB57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21375" y="1677988"/>
                  <a:ext cx="1398588" cy="1370012"/>
                </a:xfrm>
                <a:custGeom>
                  <a:avLst/>
                  <a:gdLst>
                    <a:gd name="T0" fmla="*/ 3505 w 3886"/>
                    <a:gd name="T1" fmla="*/ 3803 h 3804"/>
                    <a:gd name="T2" fmla="*/ 3505 w 3886"/>
                    <a:gd name="T3" fmla="*/ 3803 h 3804"/>
                    <a:gd name="T4" fmla="*/ 381 w 3886"/>
                    <a:gd name="T5" fmla="*/ 3803 h 3804"/>
                    <a:gd name="T6" fmla="*/ 0 w 3886"/>
                    <a:gd name="T7" fmla="*/ 3450 h 3804"/>
                    <a:gd name="T8" fmla="*/ 0 w 3886"/>
                    <a:gd name="T9" fmla="*/ 381 h 3804"/>
                    <a:gd name="T10" fmla="*/ 381 w 3886"/>
                    <a:gd name="T11" fmla="*/ 0 h 3804"/>
                    <a:gd name="T12" fmla="*/ 3505 w 3886"/>
                    <a:gd name="T13" fmla="*/ 0 h 3804"/>
                    <a:gd name="T14" fmla="*/ 3885 w 3886"/>
                    <a:gd name="T15" fmla="*/ 381 h 3804"/>
                    <a:gd name="T16" fmla="*/ 3885 w 3886"/>
                    <a:gd name="T17" fmla="*/ 3450 h 3804"/>
                    <a:gd name="T18" fmla="*/ 3505 w 3886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86" h="3804">
                      <a:moveTo>
                        <a:pt x="3505" y="3803"/>
                      </a:moveTo>
                      <a:lnTo>
                        <a:pt x="3505" y="3803"/>
                      </a:lnTo>
                      <a:cubicBezTo>
                        <a:pt x="381" y="3803"/>
                        <a:pt x="381" y="3803"/>
                        <a:pt x="381" y="3803"/>
                      </a:cubicBezTo>
                      <a:cubicBezTo>
                        <a:pt x="163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3" y="0"/>
                        <a:pt x="381" y="0"/>
                      </a:cubicBezTo>
                      <a:cubicBezTo>
                        <a:pt x="3505" y="0"/>
                        <a:pt x="3505" y="0"/>
                        <a:pt x="3505" y="0"/>
                      </a:cubicBezTo>
                      <a:cubicBezTo>
                        <a:pt x="3722" y="0"/>
                        <a:pt x="3885" y="164"/>
                        <a:pt x="3885" y="381"/>
                      </a:cubicBezTo>
                      <a:cubicBezTo>
                        <a:pt x="3885" y="3450"/>
                        <a:pt x="3885" y="3450"/>
                        <a:pt x="3885" y="3450"/>
                      </a:cubicBezTo>
                      <a:cubicBezTo>
                        <a:pt x="3885" y="3641"/>
                        <a:pt x="3722" y="3803"/>
                        <a:pt x="3505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9" name="Freeform 4">
                  <a:extLst>
                    <a:ext uri="{FF2B5EF4-FFF2-40B4-BE49-F238E27FC236}">
                      <a16:creationId xmlns:a16="http://schemas.microsoft.com/office/drawing/2014/main" id="{7ED58319-4773-48FB-BCBC-4323CB486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45388" y="1677988"/>
                  <a:ext cx="1389062" cy="1370012"/>
                </a:xfrm>
                <a:custGeom>
                  <a:avLst/>
                  <a:gdLst>
                    <a:gd name="T0" fmla="*/ 3504 w 3858"/>
                    <a:gd name="T1" fmla="*/ 3803 h 3804"/>
                    <a:gd name="T2" fmla="*/ 3504 w 3858"/>
                    <a:gd name="T3" fmla="*/ 3803 h 3804"/>
                    <a:gd name="T4" fmla="*/ 353 w 3858"/>
                    <a:gd name="T5" fmla="*/ 3803 h 3804"/>
                    <a:gd name="T6" fmla="*/ 0 w 3858"/>
                    <a:gd name="T7" fmla="*/ 3450 h 3804"/>
                    <a:gd name="T8" fmla="*/ 0 w 3858"/>
                    <a:gd name="T9" fmla="*/ 381 h 3804"/>
                    <a:gd name="T10" fmla="*/ 353 w 3858"/>
                    <a:gd name="T11" fmla="*/ 0 h 3804"/>
                    <a:gd name="T12" fmla="*/ 3504 w 3858"/>
                    <a:gd name="T13" fmla="*/ 0 h 3804"/>
                    <a:gd name="T14" fmla="*/ 3857 w 3858"/>
                    <a:gd name="T15" fmla="*/ 381 h 3804"/>
                    <a:gd name="T16" fmla="*/ 3857 w 3858"/>
                    <a:gd name="T17" fmla="*/ 3450 h 3804"/>
                    <a:gd name="T18" fmla="*/ 3504 w 3858"/>
                    <a:gd name="T19" fmla="*/ 3803 h 3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58" h="3804">
                      <a:moveTo>
                        <a:pt x="3504" y="3803"/>
                      </a:moveTo>
                      <a:lnTo>
                        <a:pt x="3504" y="3803"/>
                      </a:lnTo>
                      <a:cubicBezTo>
                        <a:pt x="353" y="3803"/>
                        <a:pt x="353" y="3803"/>
                        <a:pt x="353" y="3803"/>
                      </a:cubicBezTo>
                      <a:cubicBezTo>
                        <a:pt x="162" y="3803"/>
                        <a:pt x="0" y="3641"/>
                        <a:pt x="0" y="3450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164"/>
                        <a:pt x="162" y="0"/>
                        <a:pt x="353" y="0"/>
                      </a:cubicBezTo>
                      <a:cubicBezTo>
                        <a:pt x="3504" y="0"/>
                        <a:pt x="3504" y="0"/>
                        <a:pt x="3504" y="0"/>
                      </a:cubicBezTo>
                      <a:cubicBezTo>
                        <a:pt x="3694" y="0"/>
                        <a:pt x="3857" y="164"/>
                        <a:pt x="3857" y="381"/>
                      </a:cubicBezTo>
                      <a:cubicBezTo>
                        <a:pt x="3857" y="3450"/>
                        <a:pt x="3857" y="3450"/>
                        <a:pt x="3857" y="3450"/>
                      </a:cubicBezTo>
                      <a:cubicBezTo>
                        <a:pt x="3857" y="3641"/>
                        <a:pt x="3694" y="3803"/>
                        <a:pt x="3504" y="3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0" name="Freeform 5">
                  <a:extLst>
                    <a:ext uri="{FF2B5EF4-FFF2-40B4-BE49-F238E27FC236}">
                      <a16:creationId xmlns:a16="http://schemas.microsoft.com/office/drawing/2014/main" id="{46FF273E-C21D-4E04-884B-4113A7E40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21600" y="260350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3"/>
                    <a:gd name="T2" fmla="*/ 1441 w 2881"/>
                    <a:gd name="T3" fmla="*/ 0 h 2853"/>
                    <a:gd name="T4" fmla="*/ 0 w 2881"/>
                    <a:gd name="T5" fmla="*/ 1413 h 2853"/>
                    <a:gd name="T6" fmla="*/ 1441 w 2881"/>
                    <a:gd name="T7" fmla="*/ 2852 h 2853"/>
                    <a:gd name="T8" fmla="*/ 2880 w 2881"/>
                    <a:gd name="T9" fmla="*/ 1413 h 2853"/>
                    <a:gd name="T10" fmla="*/ 1441 w 2881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3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5"/>
                        <a:pt x="0" y="1413"/>
                      </a:cubicBezTo>
                      <a:cubicBezTo>
                        <a:pt x="0" y="2201"/>
                        <a:pt x="652" y="2852"/>
                        <a:pt x="1441" y="2852"/>
                      </a:cubicBezTo>
                      <a:cubicBezTo>
                        <a:pt x="2228" y="2852"/>
                        <a:pt x="2880" y="2201"/>
                        <a:pt x="2880" y="1413"/>
                      </a:cubicBezTo>
                      <a:cubicBezTo>
                        <a:pt x="2880" y="625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1" name="Freeform 6">
                  <a:extLst>
                    <a:ext uri="{FF2B5EF4-FFF2-40B4-BE49-F238E27FC236}">
                      <a16:creationId xmlns:a16="http://schemas.microsoft.com/office/drawing/2014/main" id="{9BCCE358-776F-4B0A-9260-A77584A06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5913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2" name="Line 7">
                  <a:extLst>
                    <a:ext uri="{FF2B5EF4-FFF2-40B4-BE49-F238E27FC236}">
                      <a16:creationId xmlns:a16="http://schemas.microsoft.com/office/drawing/2014/main" id="{59B368EB-12AA-453F-9CDA-4FD1420452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89913" y="531813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3" name="Line 8">
                  <a:extLst>
                    <a:ext uri="{FF2B5EF4-FFF2-40B4-BE49-F238E27FC236}">
                      <a16:creationId xmlns:a16="http://schemas.microsoft.com/office/drawing/2014/main" id="{EFB71336-D098-4306-A4E7-4D3132869D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5913" y="779463"/>
                  <a:ext cx="587375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4" name="Freeform 9">
                  <a:extLst>
                    <a:ext uri="{FF2B5EF4-FFF2-40B4-BE49-F238E27FC236}">
                      <a16:creationId xmlns:a16="http://schemas.microsoft.com/office/drawing/2014/main" id="{95182EF9-A10F-4B94-BCD9-2FC7425E4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7113" y="260350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3"/>
                    <a:gd name="T2" fmla="*/ 1413 w 2853"/>
                    <a:gd name="T3" fmla="*/ 0 h 2853"/>
                    <a:gd name="T4" fmla="*/ 0 w 2853"/>
                    <a:gd name="T5" fmla="*/ 1413 h 2853"/>
                    <a:gd name="T6" fmla="*/ 1413 w 2853"/>
                    <a:gd name="T7" fmla="*/ 2852 h 2853"/>
                    <a:gd name="T8" fmla="*/ 2852 w 2853"/>
                    <a:gd name="T9" fmla="*/ 1413 h 2853"/>
                    <a:gd name="T10" fmla="*/ 1413 w 2853"/>
                    <a:gd name="T11" fmla="*/ 0 h 2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3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5"/>
                        <a:pt x="0" y="1413"/>
                      </a:cubicBezTo>
                      <a:cubicBezTo>
                        <a:pt x="0" y="2201"/>
                        <a:pt x="625" y="2852"/>
                        <a:pt x="1413" y="2852"/>
                      </a:cubicBezTo>
                      <a:cubicBezTo>
                        <a:pt x="2228" y="2852"/>
                        <a:pt x="2852" y="2201"/>
                        <a:pt x="2852" y="1413"/>
                      </a:cubicBezTo>
                      <a:cubicBezTo>
                        <a:pt x="2852" y="625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5" name="Freeform 10">
                  <a:extLst>
                    <a:ext uri="{FF2B5EF4-FFF2-40B4-BE49-F238E27FC236}">
                      <a16:creationId xmlns:a16="http://schemas.microsoft.com/office/drawing/2014/main" id="{8B61F5CD-3C39-4707-95BB-D4627542BD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3488" y="485775"/>
                  <a:ext cx="596900" cy="587375"/>
                </a:xfrm>
                <a:custGeom>
                  <a:avLst/>
                  <a:gdLst>
                    <a:gd name="T0" fmla="*/ 1657 w 1658"/>
                    <a:gd name="T1" fmla="*/ 0 h 1631"/>
                    <a:gd name="T2" fmla="*/ 1657 w 1658"/>
                    <a:gd name="T3" fmla="*/ 1630 h 1631"/>
                    <a:gd name="T4" fmla="*/ 0 w 1658"/>
                    <a:gd name="T5" fmla="*/ 1413 h 1631"/>
                    <a:gd name="T6" fmla="*/ 0 w 1658"/>
                    <a:gd name="T7" fmla="*/ 218 h 1631"/>
                    <a:gd name="T8" fmla="*/ 1657 w 1658"/>
                    <a:gd name="T9" fmla="*/ 0 h 1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1">
                      <a:moveTo>
                        <a:pt x="1657" y="0"/>
                      </a:moveTo>
                      <a:lnTo>
                        <a:pt x="1657" y="1630"/>
                      </a:lnTo>
                      <a:lnTo>
                        <a:pt x="0" y="1413"/>
                      </a:lnTo>
                      <a:lnTo>
                        <a:pt x="0" y="218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6" name="Line 11">
                  <a:extLst>
                    <a:ext uri="{FF2B5EF4-FFF2-40B4-BE49-F238E27FC236}">
                      <a16:creationId xmlns:a16="http://schemas.microsoft.com/office/drawing/2014/main" id="{6D40F661-109C-4C80-9BA7-8DD04C0F01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67488" y="531813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7" name="Line 12">
                  <a:extLst>
                    <a:ext uri="{FF2B5EF4-FFF2-40B4-BE49-F238E27FC236}">
                      <a16:creationId xmlns:a16="http://schemas.microsoft.com/office/drawing/2014/main" id="{3C404B40-4840-4EF4-AE02-58E73DA508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13488" y="779463"/>
                  <a:ext cx="5969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8" name="Freeform 13">
                  <a:extLst>
                    <a:ext uri="{FF2B5EF4-FFF2-40B4-BE49-F238E27FC236}">
                      <a16:creationId xmlns:a16="http://schemas.microsoft.com/office/drawing/2014/main" id="{85B7C7B1-81CF-4FDA-8F00-7774B9056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21600" y="1863725"/>
                  <a:ext cx="1036638" cy="1027113"/>
                </a:xfrm>
                <a:custGeom>
                  <a:avLst/>
                  <a:gdLst>
                    <a:gd name="T0" fmla="*/ 1441 w 2881"/>
                    <a:gd name="T1" fmla="*/ 0 h 2854"/>
                    <a:gd name="T2" fmla="*/ 1441 w 2881"/>
                    <a:gd name="T3" fmla="*/ 0 h 2854"/>
                    <a:gd name="T4" fmla="*/ 0 w 2881"/>
                    <a:gd name="T5" fmla="*/ 1413 h 2854"/>
                    <a:gd name="T6" fmla="*/ 1441 w 2881"/>
                    <a:gd name="T7" fmla="*/ 2853 h 2854"/>
                    <a:gd name="T8" fmla="*/ 2880 w 2881"/>
                    <a:gd name="T9" fmla="*/ 1413 h 2854"/>
                    <a:gd name="T10" fmla="*/ 1441 w 2881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1" h="2854">
                      <a:moveTo>
                        <a:pt x="1441" y="0"/>
                      </a:moveTo>
                      <a:lnTo>
                        <a:pt x="1441" y="0"/>
                      </a:lnTo>
                      <a:cubicBezTo>
                        <a:pt x="652" y="0"/>
                        <a:pt x="0" y="626"/>
                        <a:pt x="0" y="1413"/>
                      </a:cubicBezTo>
                      <a:cubicBezTo>
                        <a:pt x="0" y="2228"/>
                        <a:pt x="652" y="2853"/>
                        <a:pt x="1441" y="2853"/>
                      </a:cubicBezTo>
                      <a:cubicBezTo>
                        <a:pt x="2228" y="2853"/>
                        <a:pt x="2880" y="2228"/>
                        <a:pt x="2880" y="1413"/>
                      </a:cubicBezTo>
                      <a:cubicBezTo>
                        <a:pt x="2880" y="626"/>
                        <a:pt x="2228" y="0"/>
                        <a:pt x="1441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9" name="Freeform 14">
                  <a:extLst>
                    <a:ext uri="{FF2B5EF4-FFF2-40B4-BE49-F238E27FC236}">
                      <a16:creationId xmlns:a16="http://schemas.microsoft.com/office/drawing/2014/main" id="{E4B669F9-0A1F-4E1E-AE02-B594428005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5913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0" name="Line 15">
                  <a:extLst>
                    <a:ext uri="{FF2B5EF4-FFF2-40B4-BE49-F238E27FC236}">
                      <a16:creationId xmlns:a16="http://schemas.microsoft.com/office/drawing/2014/main" id="{424F839E-7F54-487E-8DF5-62CABDE729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89913" y="2136775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1" name="Line 16">
                  <a:extLst>
                    <a:ext uri="{FF2B5EF4-FFF2-40B4-BE49-F238E27FC236}">
                      <a16:creationId xmlns:a16="http://schemas.microsoft.com/office/drawing/2014/main" id="{0AD29190-A545-47A8-A1CD-16CD0680A9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5913" y="2382838"/>
                  <a:ext cx="587375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2" name="Freeform 17">
                  <a:extLst>
                    <a:ext uri="{FF2B5EF4-FFF2-40B4-BE49-F238E27FC236}">
                      <a16:creationId xmlns:a16="http://schemas.microsoft.com/office/drawing/2014/main" id="{46ACB3B4-A450-49FB-B46D-A72A2BDF2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07113" y="1863725"/>
                  <a:ext cx="1027112" cy="1027113"/>
                </a:xfrm>
                <a:custGeom>
                  <a:avLst/>
                  <a:gdLst>
                    <a:gd name="T0" fmla="*/ 1413 w 2853"/>
                    <a:gd name="T1" fmla="*/ 0 h 2854"/>
                    <a:gd name="T2" fmla="*/ 1413 w 2853"/>
                    <a:gd name="T3" fmla="*/ 0 h 2854"/>
                    <a:gd name="T4" fmla="*/ 0 w 2853"/>
                    <a:gd name="T5" fmla="*/ 1413 h 2854"/>
                    <a:gd name="T6" fmla="*/ 1413 w 2853"/>
                    <a:gd name="T7" fmla="*/ 2853 h 2854"/>
                    <a:gd name="T8" fmla="*/ 2852 w 2853"/>
                    <a:gd name="T9" fmla="*/ 1413 h 2854"/>
                    <a:gd name="T10" fmla="*/ 1413 w 2853"/>
                    <a:gd name="T11" fmla="*/ 0 h 2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53" h="2854">
                      <a:moveTo>
                        <a:pt x="1413" y="0"/>
                      </a:moveTo>
                      <a:lnTo>
                        <a:pt x="1413" y="0"/>
                      </a:lnTo>
                      <a:cubicBezTo>
                        <a:pt x="625" y="0"/>
                        <a:pt x="0" y="626"/>
                        <a:pt x="0" y="1413"/>
                      </a:cubicBezTo>
                      <a:cubicBezTo>
                        <a:pt x="0" y="2228"/>
                        <a:pt x="625" y="2853"/>
                        <a:pt x="1413" y="2853"/>
                      </a:cubicBezTo>
                      <a:cubicBezTo>
                        <a:pt x="2228" y="2853"/>
                        <a:pt x="2852" y="2228"/>
                        <a:pt x="2852" y="1413"/>
                      </a:cubicBezTo>
                      <a:cubicBezTo>
                        <a:pt x="2852" y="626"/>
                        <a:pt x="2228" y="0"/>
                        <a:pt x="1413" y="0"/>
                      </a:cubicBezTo>
                    </a:path>
                  </a:pathLst>
                </a:custGeom>
                <a:noFill/>
                <a:ln w="3175" cap="rnd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3" name="Freeform 18">
                  <a:extLst>
                    <a:ext uri="{FF2B5EF4-FFF2-40B4-BE49-F238E27FC236}">
                      <a16:creationId xmlns:a16="http://schemas.microsoft.com/office/drawing/2014/main" id="{B2F73E8F-6A12-4E02-9DE9-CCF3134D6E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3488" y="2089150"/>
                  <a:ext cx="596900" cy="587375"/>
                </a:xfrm>
                <a:custGeom>
                  <a:avLst/>
                  <a:gdLst>
                    <a:gd name="T0" fmla="*/ 1657 w 1658"/>
                    <a:gd name="T1" fmla="*/ 0 h 1630"/>
                    <a:gd name="T2" fmla="*/ 1657 w 1658"/>
                    <a:gd name="T3" fmla="*/ 1629 h 1630"/>
                    <a:gd name="T4" fmla="*/ 0 w 1658"/>
                    <a:gd name="T5" fmla="*/ 1412 h 1630"/>
                    <a:gd name="T6" fmla="*/ 0 w 1658"/>
                    <a:gd name="T7" fmla="*/ 216 h 1630"/>
                    <a:gd name="T8" fmla="*/ 1657 w 1658"/>
                    <a:gd name="T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58" h="1630">
                      <a:moveTo>
                        <a:pt x="1657" y="0"/>
                      </a:moveTo>
                      <a:lnTo>
                        <a:pt x="1657" y="1629"/>
                      </a:lnTo>
                      <a:lnTo>
                        <a:pt x="0" y="1412"/>
                      </a:lnTo>
                      <a:lnTo>
                        <a:pt x="0" y="216"/>
                      </a:lnTo>
                      <a:lnTo>
                        <a:pt x="1657" y="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4" name="Line 19">
                  <a:extLst>
                    <a:ext uri="{FF2B5EF4-FFF2-40B4-BE49-F238E27FC236}">
                      <a16:creationId xmlns:a16="http://schemas.microsoft.com/office/drawing/2014/main" id="{4F5107AC-BEF1-4A49-BB47-2A32A9FC0C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67488" y="2136775"/>
                  <a:ext cx="1587" cy="492125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5" name="Line 20">
                  <a:extLst>
                    <a:ext uri="{FF2B5EF4-FFF2-40B4-BE49-F238E27FC236}">
                      <a16:creationId xmlns:a16="http://schemas.microsoft.com/office/drawing/2014/main" id="{395CF0D7-5E56-48B0-952E-FD4926C0D8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13488" y="2382838"/>
                  <a:ext cx="596900" cy="1587"/>
                </a:xfrm>
                <a:prstGeom prst="line">
                  <a:avLst/>
                </a:pr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E831F8ED-7796-4924-9E03-7B709A924F87}"/>
                  </a:ext>
                </a:extLst>
              </p:cNvPr>
              <p:cNvGrpSpPr/>
              <p:nvPr/>
            </p:nvGrpSpPr>
            <p:grpSpPr>
              <a:xfrm>
                <a:off x="9545771" y="4415647"/>
                <a:ext cx="365760" cy="365760"/>
                <a:chOff x="798513" y="74613"/>
                <a:chExt cx="3116262" cy="3222625"/>
              </a:xfrm>
            </p:grpSpPr>
            <p:sp>
              <p:nvSpPr>
                <p:cNvPr id="621" name="Freeform 23">
                  <a:extLst>
                    <a:ext uri="{FF2B5EF4-FFF2-40B4-BE49-F238E27FC236}">
                      <a16:creationId xmlns:a16="http://schemas.microsoft.com/office/drawing/2014/main" id="{8EE0355E-C7A7-4ECF-8369-AE53FC9590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738" y="1944688"/>
                  <a:ext cx="279400" cy="268287"/>
                </a:xfrm>
                <a:custGeom>
                  <a:avLst/>
                  <a:gdLst>
                    <a:gd name="T0" fmla="*/ 400 w 774"/>
                    <a:gd name="T1" fmla="*/ 746 h 747"/>
                    <a:gd name="T2" fmla="*/ 400 w 774"/>
                    <a:gd name="T3" fmla="*/ 746 h 747"/>
                    <a:gd name="T4" fmla="*/ 400 w 774"/>
                    <a:gd name="T5" fmla="*/ 746 h 747"/>
                    <a:gd name="T6" fmla="*/ 0 w 774"/>
                    <a:gd name="T7" fmla="*/ 373 h 747"/>
                    <a:gd name="T8" fmla="*/ 0 w 774"/>
                    <a:gd name="T9" fmla="*/ 373 h 747"/>
                    <a:gd name="T10" fmla="*/ 400 w 774"/>
                    <a:gd name="T11" fmla="*/ 0 h 747"/>
                    <a:gd name="T12" fmla="*/ 400 w 774"/>
                    <a:gd name="T13" fmla="*/ 0 h 747"/>
                    <a:gd name="T14" fmla="*/ 773 w 774"/>
                    <a:gd name="T15" fmla="*/ 373 h 747"/>
                    <a:gd name="T16" fmla="*/ 773 w 774"/>
                    <a:gd name="T17" fmla="*/ 373 h 747"/>
                    <a:gd name="T18" fmla="*/ 400 w 774"/>
                    <a:gd name="T19" fmla="*/ 746 h 7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4" h="747">
                      <a:moveTo>
                        <a:pt x="400" y="746"/>
                      </a:moveTo>
                      <a:lnTo>
                        <a:pt x="400" y="746"/>
                      </a:lnTo>
                      <a:lnTo>
                        <a:pt x="400" y="746"/>
                      </a:lnTo>
                      <a:cubicBezTo>
                        <a:pt x="187" y="746"/>
                        <a:pt x="0" y="586"/>
                        <a:pt x="0" y="373"/>
                      </a:cubicBezTo>
                      <a:lnTo>
                        <a:pt x="0" y="373"/>
                      </a:lnTo>
                      <a:cubicBezTo>
                        <a:pt x="0" y="160"/>
                        <a:pt x="187" y="0"/>
                        <a:pt x="400" y="0"/>
                      </a:cubicBezTo>
                      <a:lnTo>
                        <a:pt x="400" y="0"/>
                      </a:lnTo>
                      <a:cubicBezTo>
                        <a:pt x="613" y="0"/>
                        <a:pt x="773" y="160"/>
                        <a:pt x="773" y="373"/>
                      </a:cubicBezTo>
                      <a:lnTo>
                        <a:pt x="773" y="373"/>
                      </a:lnTo>
                      <a:cubicBezTo>
                        <a:pt x="773" y="586"/>
                        <a:pt x="613" y="746"/>
                        <a:pt x="400" y="74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2" name="Line 24">
                  <a:extLst>
                    <a:ext uri="{FF2B5EF4-FFF2-40B4-BE49-F238E27FC236}">
                      <a16:creationId xmlns:a16="http://schemas.microsoft.com/office/drawing/2014/main" id="{0F80EA11-1885-4EF5-AC2A-7C45AC923A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62200" y="1617663"/>
                  <a:ext cx="1588" cy="309562"/>
                </a:xfrm>
                <a:prstGeom prst="line">
                  <a:avLst/>
                </a:pr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3" name="Freeform 25">
                  <a:extLst>
                    <a:ext uri="{FF2B5EF4-FFF2-40B4-BE49-F238E27FC236}">
                      <a16:creationId xmlns:a16="http://schemas.microsoft.com/office/drawing/2014/main" id="{9927BB16-02D1-41F8-9A07-D9ADBAB83D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4800" y="74613"/>
                  <a:ext cx="1563688" cy="1563687"/>
                </a:xfrm>
                <a:custGeom>
                  <a:avLst/>
                  <a:gdLst>
                    <a:gd name="T0" fmla="*/ 2186 w 4345"/>
                    <a:gd name="T1" fmla="*/ 0 h 4345"/>
                    <a:gd name="T2" fmla="*/ 2186 w 4345"/>
                    <a:gd name="T3" fmla="*/ 0 h 4345"/>
                    <a:gd name="T4" fmla="*/ 0 w 4345"/>
                    <a:gd name="T5" fmla="*/ 2185 h 4345"/>
                    <a:gd name="T6" fmla="*/ 2186 w 4345"/>
                    <a:gd name="T7" fmla="*/ 4344 h 4345"/>
                    <a:gd name="T8" fmla="*/ 4344 w 4345"/>
                    <a:gd name="T9" fmla="*/ 2185 h 4345"/>
                    <a:gd name="T10" fmla="*/ 2186 w 4345"/>
                    <a:gd name="T11" fmla="*/ 0 h 4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45" h="4345">
                      <a:moveTo>
                        <a:pt x="2186" y="0"/>
                      </a:moveTo>
                      <a:lnTo>
                        <a:pt x="2186" y="0"/>
                      </a:lnTo>
                      <a:cubicBezTo>
                        <a:pt x="987" y="0"/>
                        <a:pt x="0" y="987"/>
                        <a:pt x="0" y="2185"/>
                      </a:cubicBezTo>
                      <a:cubicBezTo>
                        <a:pt x="0" y="3358"/>
                        <a:pt x="987" y="4344"/>
                        <a:pt x="2186" y="4344"/>
                      </a:cubicBezTo>
                      <a:cubicBezTo>
                        <a:pt x="3358" y="4344"/>
                        <a:pt x="4344" y="3358"/>
                        <a:pt x="4344" y="2185"/>
                      </a:cubicBezTo>
                      <a:cubicBezTo>
                        <a:pt x="4344" y="987"/>
                        <a:pt x="3358" y="0"/>
                        <a:pt x="2186" y="0"/>
                      </a:cubicBezTo>
                    </a:path>
                  </a:pathLst>
                </a:custGeom>
                <a:noFill/>
                <a:ln w="3175" cap="flat">
                  <a:solidFill>
                    <a:srgbClr val="231F2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4" name="Freeform 26">
                  <a:extLst>
                    <a:ext uri="{FF2B5EF4-FFF2-40B4-BE49-F238E27FC236}">
                      <a16:creationId xmlns:a16="http://schemas.microsoft.com/office/drawing/2014/main" id="{BC526459-50CA-446C-A127-532EFEA727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1825" y="419100"/>
                  <a:ext cx="892175" cy="892175"/>
                </a:xfrm>
                <a:custGeom>
                  <a:avLst/>
                  <a:gdLst>
                    <a:gd name="T0" fmla="*/ 2478 w 2479"/>
                    <a:gd name="T1" fmla="*/ 0 h 2480"/>
                    <a:gd name="T2" fmla="*/ 2478 w 2479"/>
                    <a:gd name="T3" fmla="*/ 2479 h 2480"/>
                    <a:gd name="T4" fmla="*/ 0 w 2479"/>
                    <a:gd name="T5" fmla="*/ 2132 h 2480"/>
                    <a:gd name="T6" fmla="*/ 0 w 2479"/>
                    <a:gd name="T7" fmla="*/ 347 h 2480"/>
                    <a:gd name="T8" fmla="*/ 2478 w 2479"/>
                    <a:gd name="T9" fmla="*/ 0 h 2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9" h="2480">
                      <a:moveTo>
                        <a:pt x="2478" y="0"/>
                      </a:moveTo>
                      <a:lnTo>
                        <a:pt x="2478" y="2479"/>
                      </a:lnTo>
                      <a:lnTo>
                        <a:pt x="0" y="2132"/>
                      </a:lnTo>
                      <a:lnTo>
                        <a:pt x="0" y="347"/>
                      </a:lnTo>
                      <a:lnTo>
                        <a:pt x="2478" y="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bevel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5" name="Line 27">
                  <a:extLst>
                    <a:ext uri="{FF2B5EF4-FFF2-40B4-BE49-F238E27FC236}">
                      <a16:creationId xmlns:a16="http://schemas.microsoft.com/office/drawing/2014/main" id="{A58EE050-8647-42C0-A30F-8DF082F0CE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74888" y="493713"/>
                  <a:ext cx="1587" cy="742950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6" name="Line 28">
                  <a:extLst>
                    <a:ext uri="{FF2B5EF4-FFF2-40B4-BE49-F238E27FC236}">
                      <a16:creationId xmlns:a16="http://schemas.microsoft.com/office/drawing/2014/main" id="{9C1A5B6D-41F6-4595-8A9B-E87C5D91B0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1825" y="860425"/>
                  <a:ext cx="892175" cy="158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7" name="Line 29">
                  <a:extLst>
                    <a:ext uri="{FF2B5EF4-FFF2-40B4-BE49-F238E27FC236}">
                      <a16:creationId xmlns:a16="http://schemas.microsoft.com/office/drawing/2014/main" id="{58A8278E-A73D-4A2C-8720-72A65BECDA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2675" y="2212975"/>
                  <a:ext cx="1588" cy="355600"/>
                </a:xfrm>
                <a:prstGeom prst="line">
                  <a:avLst/>
                </a:pr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8" name="Freeform 30">
                  <a:extLst>
                    <a:ext uri="{FF2B5EF4-FFF2-40B4-BE49-F238E27FC236}">
                      <a16:creationId xmlns:a16="http://schemas.microsoft.com/office/drawing/2014/main" id="{6FAC3A5B-9A26-4358-B607-0D316CE7C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525" y="2098675"/>
                  <a:ext cx="1084263" cy="450850"/>
                </a:xfrm>
                <a:custGeom>
                  <a:avLst/>
                  <a:gdLst>
                    <a:gd name="T0" fmla="*/ 3012 w 3013"/>
                    <a:gd name="T1" fmla="*/ 0 h 1254"/>
                    <a:gd name="T2" fmla="*/ 3012 w 3013"/>
                    <a:gd name="T3" fmla="*/ 0 h 1254"/>
                    <a:gd name="T4" fmla="*/ 400 w 3013"/>
                    <a:gd name="T5" fmla="*/ 0 h 1254"/>
                    <a:gd name="T6" fmla="*/ 0 w 3013"/>
                    <a:gd name="T7" fmla="*/ 400 h 1254"/>
                    <a:gd name="T8" fmla="*/ 0 w 3013"/>
                    <a:gd name="T9" fmla="*/ 1253 h 1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13" h="1254">
                      <a:moveTo>
                        <a:pt x="3012" y="0"/>
                      </a:moveTo>
                      <a:lnTo>
                        <a:pt x="3012" y="0"/>
                      </a:lnTo>
                      <a:cubicBezTo>
                        <a:pt x="400" y="0"/>
                        <a:pt x="400" y="0"/>
                        <a:pt x="400" y="0"/>
                      </a:cubicBezTo>
                      <a:cubicBezTo>
                        <a:pt x="187" y="0"/>
                        <a:pt x="0" y="160"/>
                        <a:pt x="0" y="400"/>
                      </a:cubicBezTo>
                      <a:cubicBezTo>
                        <a:pt x="0" y="1253"/>
                        <a:pt x="0" y="1253"/>
                        <a:pt x="0" y="125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9" name="Freeform 31">
                  <a:extLst>
                    <a:ext uri="{FF2B5EF4-FFF2-40B4-BE49-F238E27FC236}">
                      <a16:creationId xmlns:a16="http://schemas.microsoft.com/office/drawing/2014/main" id="{73232852-B0DD-46AD-B7F2-2E6F5D9417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6975" y="2098675"/>
                  <a:ext cx="1074738" cy="450850"/>
                </a:xfrm>
                <a:custGeom>
                  <a:avLst/>
                  <a:gdLst>
                    <a:gd name="T0" fmla="*/ 0 w 2986"/>
                    <a:gd name="T1" fmla="*/ 0 h 1254"/>
                    <a:gd name="T2" fmla="*/ 0 w 2986"/>
                    <a:gd name="T3" fmla="*/ 0 h 1254"/>
                    <a:gd name="T4" fmla="*/ 2585 w 2986"/>
                    <a:gd name="T5" fmla="*/ 0 h 1254"/>
                    <a:gd name="T6" fmla="*/ 2985 w 2986"/>
                    <a:gd name="T7" fmla="*/ 400 h 1254"/>
                    <a:gd name="T8" fmla="*/ 2985 w 2986"/>
                    <a:gd name="T9" fmla="*/ 1253 h 1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86" h="125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585" y="0"/>
                        <a:pt x="2585" y="0"/>
                        <a:pt x="2585" y="0"/>
                      </a:cubicBezTo>
                      <a:cubicBezTo>
                        <a:pt x="2798" y="0"/>
                        <a:pt x="2985" y="160"/>
                        <a:pt x="2985" y="400"/>
                      </a:cubicBezTo>
                      <a:cubicBezTo>
                        <a:pt x="2985" y="1253"/>
                        <a:pt x="2985" y="1253"/>
                        <a:pt x="2985" y="125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0" name="Freeform 32">
                  <a:extLst>
                    <a:ext uri="{FF2B5EF4-FFF2-40B4-BE49-F238E27FC236}">
                      <a16:creationId xmlns:a16="http://schemas.microsoft.com/office/drawing/2014/main" id="{1A37049D-D2EC-41DA-B6BA-27FC9BF4D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075" y="2549525"/>
                  <a:ext cx="365125" cy="365125"/>
                </a:xfrm>
                <a:custGeom>
                  <a:avLst/>
                  <a:gdLst>
                    <a:gd name="T0" fmla="*/ 1012 w 1013"/>
                    <a:gd name="T1" fmla="*/ 506 h 1013"/>
                    <a:gd name="T2" fmla="*/ 1012 w 1013"/>
                    <a:gd name="T3" fmla="*/ 506 h 1013"/>
                    <a:gd name="T4" fmla="*/ 506 w 1013"/>
                    <a:gd name="T5" fmla="*/ 1012 h 1013"/>
                    <a:gd name="T6" fmla="*/ 0 w 1013"/>
                    <a:gd name="T7" fmla="*/ 506 h 1013"/>
                    <a:gd name="T8" fmla="*/ 506 w 1013"/>
                    <a:gd name="T9" fmla="*/ 0 h 1013"/>
                    <a:gd name="T10" fmla="*/ 1012 w 1013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3" h="1013">
                      <a:moveTo>
                        <a:pt x="1012" y="506"/>
                      </a:moveTo>
                      <a:lnTo>
                        <a:pt x="1012" y="506"/>
                      </a:lnTo>
                      <a:cubicBezTo>
                        <a:pt x="1012" y="772"/>
                        <a:pt x="799" y="1012"/>
                        <a:pt x="506" y="1012"/>
                      </a:cubicBezTo>
                      <a:cubicBezTo>
                        <a:pt x="239" y="1012"/>
                        <a:pt x="0" y="772"/>
                        <a:pt x="0" y="506"/>
                      </a:cubicBezTo>
                      <a:cubicBezTo>
                        <a:pt x="0" y="213"/>
                        <a:pt x="239" y="0"/>
                        <a:pt x="506" y="0"/>
                      </a:cubicBezTo>
                      <a:cubicBezTo>
                        <a:pt x="799" y="0"/>
                        <a:pt x="1012" y="213"/>
                        <a:pt x="1012" y="50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1" name="Freeform 33">
                  <a:extLst>
                    <a:ext uri="{FF2B5EF4-FFF2-40B4-BE49-F238E27FC236}">
                      <a16:creationId xmlns:a16="http://schemas.microsoft.com/office/drawing/2014/main" id="{80D60DA4-DB81-43D3-A25E-9E8723ABD3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8513" y="2913063"/>
                  <a:ext cx="747712" cy="384175"/>
                </a:xfrm>
                <a:custGeom>
                  <a:avLst/>
                  <a:gdLst>
                    <a:gd name="T0" fmla="*/ 2025 w 2079"/>
                    <a:gd name="T1" fmla="*/ 533 h 1067"/>
                    <a:gd name="T2" fmla="*/ 2025 w 2079"/>
                    <a:gd name="T3" fmla="*/ 533 h 1067"/>
                    <a:gd name="T4" fmla="*/ 1892 w 2079"/>
                    <a:gd name="T5" fmla="*/ 853 h 1067"/>
                    <a:gd name="T6" fmla="*/ 1040 w 2079"/>
                    <a:gd name="T7" fmla="*/ 1066 h 1067"/>
                    <a:gd name="T8" fmla="*/ 187 w 2079"/>
                    <a:gd name="T9" fmla="*/ 853 h 1067"/>
                    <a:gd name="T10" fmla="*/ 54 w 2079"/>
                    <a:gd name="T11" fmla="*/ 533 h 1067"/>
                    <a:gd name="T12" fmla="*/ 1040 w 2079"/>
                    <a:gd name="T13" fmla="*/ 0 h 1067"/>
                    <a:gd name="T14" fmla="*/ 2025 w 2079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79" h="1067">
                      <a:moveTo>
                        <a:pt x="2025" y="533"/>
                      </a:moveTo>
                      <a:lnTo>
                        <a:pt x="2025" y="533"/>
                      </a:lnTo>
                      <a:cubicBezTo>
                        <a:pt x="2078" y="639"/>
                        <a:pt x="2025" y="773"/>
                        <a:pt x="1892" y="853"/>
                      </a:cubicBezTo>
                      <a:cubicBezTo>
                        <a:pt x="1653" y="987"/>
                        <a:pt x="1359" y="1066"/>
                        <a:pt x="1040" y="1066"/>
                      </a:cubicBezTo>
                      <a:cubicBezTo>
                        <a:pt x="720" y="1066"/>
                        <a:pt x="426" y="987"/>
                        <a:pt x="187" y="853"/>
                      </a:cubicBezTo>
                      <a:cubicBezTo>
                        <a:pt x="54" y="773"/>
                        <a:pt x="0" y="639"/>
                        <a:pt x="54" y="533"/>
                      </a:cubicBezTo>
                      <a:cubicBezTo>
                        <a:pt x="187" y="213"/>
                        <a:pt x="559" y="0"/>
                        <a:pt x="1040" y="0"/>
                      </a:cubicBezTo>
                      <a:cubicBezTo>
                        <a:pt x="1492" y="0"/>
                        <a:pt x="1892" y="213"/>
                        <a:pt x="2025" y="53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2" name="Freeform 34">
                  <a:extLst>
                    <a:ext uri="{FF2B5EF4-FFF2-40B4-BE49-F238E27FC236}">
                      <a16:creationId xmlns:a16="http://schemas.microsoft.com/office/drawing/2014/main" id="{3C1C1233-560D-47C2-8BE9-F74A9CB9D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70113" y="2549525"/>
                  <a:ext cx="365125" cy="365125"/>
                </a:xfrm>
                <a:custGeom>
                  <a:avLst/>
                  <a:gdLst>
                    <a:gd name="T0" fmla="*/ 1012 w 1013"/>
                    <a:gd name="T1" fmla="*/ 506 h 1013"/>
                    <a:gd name="T2" fmla="*/ 1012 w 1013"/>
                    <a:gd name="T3" fmla="*/ 506 h 1013"/>
                    <a:gd name="T4" fmla="*/ 506 w 1013"/>
                    <a:gd name="T5" fmla="*/ 1012 h 1013"/>
                    <a:gd name="T6" fmla="*/ 0 w 1013"/>
                    <a:gd name="T7" fmla="*/ 506 h 1013"/>
                    <a:gd name="T8" fmla="*/ 506 w 1013"/>
                    <a:gd name="T9" fmla="*/ 0 h 1013"/>
                    <a:gd name="T10" fmla="*/ 1012 w 1013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3" h="1013">
                      <a:moveTo>
                        <a:pt x="1012" y="506"/>
                      </a:moveTo>
                      <a:lnTo>
                        <a:pt x="1012" y="506"/>
                      </a:lnTo>
                      <a:cubicBezTo>
                        <a:pt x="1012" y="772"/>
                        <a:pt x="799" y="1012"/>
                        <a:pt x="506" y="1012"/>
                      </a:cubicBezTo>
                      <a:cubicBezTo>
                        <a:pt x="240" y="1012"/>
                        <a:pt x="0" y="772"/>
                        <a:pt x="0" y="506"/>
                      </a:cubicBezTo>
                      <a:cubicBezTo>
                        <a:pt x="0" y="213"/>
                        <a:pt x="240" y="0"/>
                        <a:pt x="506" y="0"/>
                      </a:cubicBezTo>
                      <a:cubicBezTo>
                        <a:pt x="799" y="0"/>
                        <a:pt x="1012" y="213"/>
                        <a:pt x="1012" y="50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3" name="Freeform 35">
                  <a:extLst>
                    <a:ext uri="{FF2B5EF4-FFF2-40B4-BE49-F238E27FC236}">
                      <a16:creationId xmlns:a16="http://schemas.microsoft.com/office/drawing/2014/main" id="{FF260EA2-0F7F-43EB-A40D-7E6E3B224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8025" y="2913063"/>
                  <a:ext cx="758825" cy="384175"/>
                </a:xfrm>
                <a:custGeom>
                  <a:avLst/>
                  <a:gdLst>
                    <a:gd name="T0" fmla="*/ 2052 w 2106"/>
                    <a:gd name="T1" fmla="*/ 533 h 1067"/>
                    <a:gd name="T2" fmla="*/ 2052 w 2106"/>
                    <a:gd name="T3" fmla="*/ 533 h 1067"/>
                    <a:gd name="T4" fmla="*/ 1919 w 2106"/>
                    <a:gd name="T5" fmla="*/ 853 h 1067"/>
                    <a:gd name="T6" fmla="*/ 1066 w 2106"/>
                    <a:gd name="T7" fmla="*/ 1066 h 1067"/>
                    <a:gd name="T8" fmla="*/ 213 w 2106"/>
                    <a:gd name="T9" fmla="*/ 853 h 1067"/>
                    <a:gd name="T10" fmla="*/ 53 w 2106"/>
                    <a:gd name="T11" fmla="*/ 533 h 1067"/>
                    <a:gd name="T12" fmla="*/ 1066 w 2106"/>
                    <a:gd name="T13" fmla="*/ 0 h 1067"/>
                    <a:gd name="T14" fmla="*/ 2052 w 2106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06" h="1067">
                      <a:moveTo>
                        <a:pt x="2052" y="533"/>
                      </a:moveTo>
                      <a:lnTo>
                        <a:pt x="2052" y="533"/>
                      </a:lnTo>
                      <a:cubicBezTo>
                        <a:pt x="2105" y="639"/>
                        <a:pt x="2052" y="773"/>
                        <a:pt x="1919" y="853"/>
                      </a:cubicBezTo>
                      <a:cubicBezTo>
                        <a:pt x="1678" y="987"/>
                        <a:pt x="1386" y="1066"/>
                        <a:pt x="1066" y="1066"/>
                      </a:cubicBezTo>
                      <a:cubicBezTo>
                        <a:pt x="720" y="1066"/>
                        <a:pt x="426" y="987"/>
                        <a:pt x="213" y="853"/>
                      </a:cubicBezTo>
                      <a:cubicBezTo>
                        <a:pt x="80" y="773"/>
                        <a:pt x="0" y="639"/>
                        <a:pt x="53" y="533"/>
                      </a:cubicBezTo>
                      <a:cubicBezTo>
                        <a:pt x="187" y="213"/>
                        <a:pt x="586" y="0"/>
                        <a:pt x="1066" y="0"/>
                      </a:cubicBezTo>
                      <a:cubicBezTo>
                        <a:pt x="1519" y="0"/>
                        <a:pt x="1919" y="213"/>
                        <a:pt x="2052" y="53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4" name="Freeform 36">
                  <a:extLst>
                    <a:ext uri="{FF2B5EF4-FFF2-40B4-BE49-F238E27FC236}">
                      <a16:creationId xmlns:a16="http://schemas.microsoft.com/office/drawing/2014/main" id="{64C62F72-9B77-43B4-AD1D-3F4423684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9150" y="2549525"/>
                  <a:ext cx="365125" cy="365125"/>
                </a:xfrm>
                <a:custGeom>
                  <a:avLst/>
                  <a:gdLst>
                    <a:gd name="T0" fmla="*/ 1013 w 1014"/>
                    <a:gd name="T1" fmla="*/ 506 h 1013"/>
                    <a:gd name="T2" fmla="*/ 1013 w 1014"/>
                    <a:gd name="T3" fmla="*/ 506 h 1013"/>
                    <a:gd name="T4" fmla="*/ 507 w 1014"/>
                    <a:gd name="T5" fmla="*/ 1012 h 1013"/>
                    <a:gd name="T6" fmla="*/ 0 w 1014"/>
                    <a:gd name="T7" fmla="*/ 506 h 1013"/>
                    <a:gd name="T8" fmla="*/ 507 w 1014"/>
                    <a:gd name="T9" fmla="*/ 0 h 1013"/>
                    <a:gd name="T10" fmla="*/ 1013 w 1014"/>
                    <a:gd name="T11" fmla="*/ 506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4" h="1013">
                      <a:moveTo>
                        <a:pt x="1013" y="506"/>
                      </a:moveTo>
                      <a:lnTo>
                        <a:pt x="1013" y="506"/>
                      </a:lnTo>
                      <a:cubicBezTo>
                        <a:pt x="1013" y="772"/>
                        <a:pt x="773" y="1012"/>
                        <a:pt x="507" y="1012"/>
                      </a:cubicBezTo>
                      <a:cubicBezTo>
                        <a:pt x="214" y="1012"/>
                        <a:pt x="0" y="772"/>
                        <a:pt x="0" y="506"/>
                      </a:cubicBezTo>
                      <a:cubicBezTo>
                        <a:pt x="0" y="213"/>
                        <a:pt x="214" y="0"/>
                        <a:pt x="507" y="0"/>
                      </a:cubicBezTo>
                      <a:cubicBezTo>
                        <a:pt x="773" y="0"/>
                        <a:pt x="1013" y="213"/>
                        <a:pt x="1013" y="50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5" name="Freeform 37">
                  <a:extLst>
                    <a:ext uri="{FF2B5EF4-FFF2-40B4-BE49-F238E27FC236}">
                      <a16:creationId xmlns:a16="http://schemas.microsoft.com/office/drawing/2014/main" id="{73A87398-14A0-43BD-B5BB-8FE33B14BD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7063" y="2913063"/>
                  <a:ext cx="747712" cy="384175"/>
                </a:xfrm>
                <a:custGeom>
                  <a:avLst/>
                  <a:gdLst>
                    <a:gd name="T0" fmla="*/ 2052 w 2079"/>
                    <a:gd name="T1" fmla="*/ 533 h 1067"/>
                    <a:gd name="T2" fmla="*/ 2052 w 2079"/>
                    <a:gd name="T3" fmla="*/ 533 h 1067"/>
                    <a:gd name="T4" fmla="*/ 1893 w 2079"/>
                    <a:gd name="T5" fmla="*/ 853 h 1067"/>
                    <a:gd name="T6" fmla="*/ 1040 w 2079"/>
                    <a:gd name="T7" fmla="*/ 1066 h 1067"/>
                    <a:gd name="T8" fmla="*/ 187 w 2079"/>
                    <a:gd name="T9" fmla="*/ 853 h 1067"/>
                    <a:gd name="T10" fmla="*/ 53 w 2079"/>
                    <a:gd name="T11" fmla="*/ 533 h 1067"/>
                    <a:gd name="T12" fmla="*/ 1040 w 2079"/>
                    <a:gd name="T13" fmla="*/ 0 h 1067"/>
                    <a:gd name="T14" fmla="*/ 2052 w 2079"/>
                    <a:gd name="T15" fmla="*/ 533 h 1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79" h="1067">
                      <a:moveTo>
                        <a:pt x="2052" y="533"/>
                      </a:moveTo>
                      <a:lnTo>
                        <a:pt x="2052" y="533"/>
                      </a:lnTo>
                      <a:cubicBezTo>
                        <a:pt x="2078" y="639"/>
                        <a:pt x="2026" y="773"/>
                        <a:pt x="1893" y="853"/>
                      </a:cubicBezTo>
                      <a:cubicBezTo>
                        <a:pt x="1652" y="987"/>
                        <a:pt x="1360" y="1066"/>
                        <a:pt x="1040" y="1066"/>
                      </a:cubicBezTo>
                      <a:cubicBezTo>
                        <a:pt x="720" y="1066"/>
                        <a:pt x="427" y="987"/>
                        <a:pt x="187" y="853"/>
                      </a:cubicBezTo>
                      <a:cubicBezTo>
                        <a:pt x="53" y="773"/>
                        <a:pt x="0" y="639"/>
                        <a:pt x="53" y="533"/>
                      </a:cubicBezTo>
                      <a:cubicBezTo>
                        <a:pt x="187" y="213"/>
                        <a:pt x="586" y="0"/>
                        <a:pt x="1040" y="0"/>
                      </a:cubicBezTo>
                      <a:cubicBezTo>
                        <a:pt x="1519" y="0"/>
                        <a:pt x="1893" y="213"/>
                        <a:pt x="2052" y="533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0CDF497D-84C3-452A-BE84-6CB1384BD39A}"/>
                  </a:ext>
                </a:extLst>
              </p:cNvPr>
              <p:cNvGrpSpPr/>
              <p:nvPr/>
            </p:nvGrpSpPr>
            <p:grpSpPr>
              <a:xfrm>
                <a:off x="10119473" y="3892546"/>
                <a:ext cx="365760" cy="365760"/>
                <a:chOff x="10570145" y="1761570"/>
                <a:chExt cx="632590" cy="622982"/>
              </a:xfrm>
            </p:grpSpPr>
            <p:sp>
              <p:nvSpPr>
                <p:cNvPr id="587" name="Freeform 28">
                  <a:extLst>
                    <a:ext uri="{FF2B5EF4-FFF2-40B4-BE49-F238E27FC236}">
                      <a16:creationId xmlns:a16="http://schemas.microsoft.com/office/drawing/2014/main" id="{5668781C-0BFF-4B08-A661-AA165F3C2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86016" y="2383703"/>
                  <a:ext cx="849" cy="849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64676B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200" dirty="0"/>
                </a:p>
              </p:txBody>
            </p:sp>
            <p:grpSp>
              <p:nvGrpSpPr>
                <p:cNvPr id="588" name="Group 587">
                  <a:extLst>
                    <a:ext uri="{FF2B5EF4-FFF2-40B4-BE49-F238E27FC236}">
                      <a16:creationId xmlns:a16="http://schemas.microsoft.com/office/drawing/2014/main" id="{92B9953E-10DC-42EE-8651-0E276376C3F4}"/>
                    </a:ext>
                  </a:extLst>
                </p:cNvPr>
                <p:cNvGrpSpPr/>
                <p:nvPr/>
              </p:nvGrpSpPr>
              <p:grpSpPr>
                <a:xfrm>
                  <a:off x="10570145" y="1761570"/>
                  <a:ext cx="632590" cy="622982"/>
                  <a:chOff x="6048375" y="84138"/>
                  <a:chExt cx="3240088" cy="3190875"/>
                </a:xfrm>
              </p:grpSpPr>
              <p:sp>
                <p:nvSpPr>
                  <p:cNvPr id="589" name="Freeform 1">
                    <a:extLst>
                      <a:ext uri="{FF2B5EF4-FFF2-40B4-BE49-F238E27FC236}">
                        <a16:creationId xmlns:a16="http://schemas.microsoft.com/office/drawing/2014/main" id="{1F09B526-D5C7-4BD9-A335-CE83047734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48375" y="84138"/>
                    <a:ext cx="1492250" cy="1473200"/>
                  </a:xfrm>
                  <a:custGeom>
                    <a:avLst/>
                    <a:gdLst>
                      <a:gd name="T0" fmla="*/ 3763 w 4146"/>
                      <a:gd name="T1" fmla="*/ 4091 h 4092"/>
                      <a:gd name="T2" fmla="*/ 3763 w 4146"/>
                      <a:gd name="T3" fmla="*/ 4091 h 4092"/>
                      <a:gd name="T4" fmla="*/ 381 w 4146"/>
                      <a:gd name="T5" fmla="*/ 4091 h 4092"/>
                      <a:gd name="T6" fmla="*/ 0 w 4146"/>
                      <a:gd name="T7" fmla="*/ 3710 h 4092"/>
                      <a:gd name="T8" fmla="*/ 0 w 4146"/>
                      <a:gd name="T9" fmla="*/ 382 h 4092"/>
                      <a:gd name="T10" fmla="*/ 381 w 4146"/>
                      <a:gd name="T11" fmla="*/ 0 h 4092"/>
                      <a:gd name="T12" fmla="*/ 3763 w 4146"/>
                      <a:gd name="T13" fmla="*/ 0 h 4092"/>
                      <a:gd name="T14" fmla="*/ 4145 w 4146"/>
                      <a:gd name="T15" fmla="*/ 382 h 4092"/>
                      <a:gd name="T16" fmla="*/ 4145 w 4146"/>
                      <a:gd name="T17" fmla="*/ 3710 h 4092"/>
                      <a:gd name="T18" fmla="*/ 3763 w 4146"/>
                      <a:gd name="T19" fmla="*/ 4091 h 40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46" h="4092">
                        <a:moveTo>
                          <a:pt x="3763" y="4091"/>
                        </a:moveTo>
                        <a:lnTo>
                          <a:pt x="3763" y="4091"/>
                        </a:lnTo>
                        <a:cubicBezTo>
                          <a:pt x="381" y="4091"/>
                          <a:pt x="381" y="4091"/>
                          <a:pt x="381" y="4091"/>
                        </a:cubicBezTo>
                        <a:cubicBezTo>
                          <a:pt x="163" y="4091"/>
                          <a:pt x="0" y="3928"/>
                          <a:pt x="0" y="3710"/>
                        </a:cubicBezTo>
                        <a:cubicBezTo>
                          <a:pt x="0" y="382"/>
                          <a:pt x="0" y="382"/>
                          <a:pt x="0" y="382"/>
                        </a:cubicBezTo>
                        <a:cubicBezTo>
                          <a:pt x="0" y="164"/>
                          <a:pt x="163" y="0"/>
                          <a:pt x="381" y="0"/>
                        </a:cubicBezTo>
                        <a:cubicBezTo>
                          <a:pt x="3763" y="0"/>
                          <a:pt x="3763" y="0"/>
                          <a:pt x="3763" y="0"/>
                        </a:cubicBezTo>
                        <a:cubicBezTo>
                          <a:pt x="3981" y="0"/>
                          <a:pt x="4145" y="164"/>
                          <a:pt x="4145" y="382"/>
                        </a:cubicBezTo>
                        <a:cubicBezTo>
                          <a:pt x="4145" y="3710"/>
                          <a:pt x="4145" y="3710"/>
                          <a:pt x="4145" y="3710"/>
                        </a:cubicBezTo>
                        <a:cubicBezTo>
                          <a:pt x="4145" y="3928"/>
                          <a:pt x="3981" y="4091"/>
                          <a:pt x="3763" y="409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0" name="Freeform 2">
                    <a:extLst>
                      <a:ext uri="{FF2B5EF4-FFF2-40B4-BE49-F238E27FC236}">
                        <a16:creationId xmlns:a16="http://schemas.microsoft.com/office/drawing/2014/main" id="{901D84FA-90FF-4CA8-9C69-A8D230D0CD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5100" y="84138"/>
                    <a:ext cx="1503363" cy="1473200"/>
                  </a:xfrm>
                  <a:custGeom>
                    <a:avLst/>
                    <a:gdLst>
                      <a:gd name="T0" fmla="*/ 3764 w 4174"/>
                      <a:gd name="T1" fmla="*/ 4091 h 4092"/>
                      <a:gd name="T2" fmla="*/ 3764 w 4174"/>
                      <a:gd name="T3" fmla="*/ 4091 h 4092"/>
                      <a:gd name="T4" fmla="*/ 410 w 4174"/>
                      <a:gd name="T5" fmla="*/ 4091 h 4092"/>
                      <a:gd name="T6" fmla="*/ 0 w 4174"/>
                      <a:gd name="T7" fmla="*/ 3710 h 4092"/>
                      <a:gd name="T8" fmla="*/ 0 w 4174"/>
                      <a:gd name="T9" fmla="*/ 382 h 4092"/>
                      <a:gd name="T10" fmla="*/ 410 w 4174"/>
                      <a:gd name="T11" fmla="*/ 0 h 4092"/>
                      <a:gd name="T12" fmla="*/ 3764 w 4174"/>
                      <a:gd name="T13" fmla="*/ 0 h 4092"/>
                      <a:gd name="T14" fmla="*/ 4173 w 4174"/>
                      <a:gd name="T15" fmla="*/ 382 h 4092"/>
                      <a:gd name="T16" fmla="*/ 4173 w 4174"/>
                      <a:gd name="T17" fmla="*/ 3710 h 4092"/>
                      <a:gd name="T18" fmla="*/ 3764 w 4174"/>
                      <a:gd name="T19" fmla="*/ 4091 h 40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74" h="4092">
                        <a:moveTo>
                          <a:pt x="3764" y="4091"/>
                        </a:moveTo>
                        <a:lnTo>
                          <a:pt x="3764" y="4091"/>
                        </a:lnTo>
                        <a:cubicBezTo>
                          <a:pt x="410" y="4091"/>
                          <a:pt x="410" y="4091"/>
                          <a:pt x="410" y="4091"/>
                        </a:cubicBezTo>
                        <a:cubicBezTo>
                          <a:pt x="192" y="4091"/>
                          <a:pt x="0" y="3928"/>
                          <a:pt x="0" y="3710"/>
                        </a:cubicBezTo>
                        <a:cubicBezTo>
                          <a:pt x="0" y="382"/>
                          <a:pt x="0" y="382"/>
                          <a:pt x="0" y="382"/>
                        </a:cubicBezTo>
                        <a:cubicBezTo>
                          <a:pt x="0" y="164"/>
                          <a:pt x="192" y="0"/>
                          <a:pt x="410" y="0"/>
                        </a:cubicBezTo>
                        <a:cubicBezTo>
                          <a:pt x="3764" y="0"/>
                          <a:pt x="3764" y="0"/>
                          <a:pt x="3764" y="0"/>
                        </a:cubicBezTo>
                        <a:cubicBezTo>
                          <a:pt x="3983" y="0"/>
                          <a:pt x="4173" y="164"/>
                          <a:pt x="4173" y="382"/>
                        </a:cubicBezTo>
                        <a:cubicBezTo>
                          <a:pt x="4173" y="3710"/>
                          <a:pt x="4173" y="3710"/>
                          <a:pt x="4173" y="3710"/>
                        </a:cubicBezTo>
                        <a:cubicBezTo>
                          <a:pt x="4173" y="3928"/>
                          <a:pt x="3983" y="4091"/>
                          <a:pt x="3764" y="4091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1" name="Freeform 3">
                    <a:extLst>
                      <a:ext uri="{FF2B5EF4-FFF2-40B4-BE49-F238E27FC236}">
                        <a16:creationId xmlns:a16="http://schemas.microsoft.com/office/drawing/2014/main" id="{BA5B5F07-3D96-41B6-B3D4-56FDDC5C3B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048375" y="1792288"/>
                    <a:ext cx="1492250" cy="1482725"/>
                  </a:xfrm>
                  <a:custGeom>
                    <a:avLst/>
                    <a:gdLst>
                      <a:gd name="T0" fmla="*/ 3763 w 4146"/>
                      <a:gd name="T1" fmla="*/ 4118 h 4119"/>
                      <a:gd name="T2" fmla="*/ 3763 w 4146"/>
                      <a:gd name="T3" fmla="*/ 4118 h 4119"/>
                      <a:gd name="T4" fmla="*/ 381 w 4146"/>
                      <a:gd name="T5" fmla="*/ 4118 h 4119"/>
                      <a:gd name="T6" fmla="*/ 0 w 4146"/>
                      <a:gd name="T7" fmla="*/ 3709 h 4119"/>
                      <a:gd name="T8" fmla="*/ 0 w 4146"/>
                      <a:gd name="T9" fmla="*/ 409 h 4119"/>
                      <a:gd name="T10" fmla="*/ 381 w 4146"/>
                      <a:gd name="T11" fmla="*/ 0 h 4119"/>
                      <a:gd name="T12" fmla="*/ 3763 w 4146"/>
                      <a:gd name="T13" fmla="*/ 0 h 4119"/>
                      <a:gd name="T14" fmla="*/ 4145 w 4146"/>
                      <a:gd name="T15" fmla="*/ 409 h 4119"/>
                      <a:gd name="T16" fmla="*/ 4145 w 4146"/>
                      <a:gd name="T17" fmla="*/ 3709 h 4119"/>
                      <a:gd name="T18" fmla="*/ 3763 w 4146"/>
                      <a:gd name="T19" fmla="*/ 4118 h 4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46" h="4119">
                        <a:moveTo>
                          <a:pt x="3763" y="4118"/>
                        </a:moveTo>
                        <a:lnTo>
                          <a:pt x="3763" y="4118"/>
                        </a:lnTo>
                        <a:cubicBezTo>
                          <a:pt x="381" y="4118"/>
                          <a:pt x="381" y="4118"/>
                          <a:pt x="381" y="4118"/>
                        </a:cubicBezTo>
                        <a:cubicBezTo>
                          <a:pt x="163" y="4118"/>
                          <a:pt x="0" y="3927"/>
                          <a:pt x="0" y="3709"/>
                        </a:cubicBezTo>
                        <a:cubicBezTo>
                          <a:pt x="0" y="409"/>
                          <a:pt x="0" y="409"/>
                          <a:pt x="0" y="409"/>
                        </a:cubicBezTo>
                        <a:cubicBezTo>
                          <a:pt x="0" y="191"/>
                          <a:pt x="163" y="0"/>
                          <a:pt x="381" y="0"/>
                        </a:cubicBezTo>
                        <a:cubicBezTo>
                          <a:pt x="3763" y="0"/>
                          <a:pt x="3763" y="0"/>
                          <a:pt x="3763" y="0"/>
                        </a:cubicBezTo>
                        <a:cubicBezTo>
                          <a:pt x="3981" y="0"/>
                          <a:pt x="4145" y="191"/>
                          <a:pt x="4145" y="409"/>
                        </a:cubicBezTo>
                        <a:cubicBezTo>
                          <a:pt x="4145" y="3709"/>
                          <a:pt x="4145" y="3709"/>
                          <a:pt x="4145" y="3709"/>
                        </a:cubicBezTo>
                        <a:cubicBezTo>
                          <a:pt x="4145" y="3927"/>
                          <a:pt x="3981" y="4118"/>
                          <a:pt x="3763" y="411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 4">
                    <a:extLst>
                      <a:ext uri="{FF2B5EF4-FFF2-40B4-BE49-F238E27FC236}">
                        <a16:creationId xmlns:a16="http://schemas.microsoft.com/office/drawing/2014/main" id="{F4325A76-3C4F-453A-AFD7-5BBC55B0F5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785100" y="1792288"/>
                    <a:ext cx="1503363" cy="1482725"/>
                  </a:xfrm>
                  <a:custGeom>
                    <a:avLst/>
                    <a:gdLst>
                      <a:gd name="T0" fmla="*/ 3764 w 4174"/>
                      <a:gd name="T1" fmla="*/ 4118 h 4119"/>
                      <a:gd name="T2" fmla="*/ 3764 w 4174"/>
                      <a:gd name="T3" fmla="*/ 4118 h 4119"/>
                      <a:gd name="T4" fmla="*/ 410 w 4174"/>
                      <a:gd name="T5" fmla="*/ 4118 h 4119"/>
                      <a:gd name="T6" fmla="*/ 0 w 4174"/>
                      <a:gd name="T7" fmla="*/ 3709 h 4119"/>
                      <a:gd name="T8" fmla="*/ 0 w 4174"/>
                      <a:gd name="T9" fmla="*/ 409 h 4119"/>
                      <a:gd name="T10" fmla="*/ 410 w 4174"/>
                      <a:gd name="T11" fmla="*/ 0 h 4119"/>
                      <a:gd name="T12" fmla="*/ 3764 w 4174"/>
                      <a:gd name="T13" fmla="*/ 0 h 4119"/>
                      <a:gd name="T14" fmla="*/ 4173 w 4174"/>
                      <a:gd name="T15" fmla="*/ 409 h 4119"/>
                      <a:gd name="T16" fmla="*/ 4173 w 4174"/>
                      <a:gd name="T17" fmla="*/ 3709 h 4119"/>
                      <a:gd name="T18" fmla="*/ 3764 w 4174"/>
                      <a:gd name="T19" fmla="*/ 4118 h 4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174" h="4119">
                        <a:moveTo>
                          <a:pt x="3764" y="4118"/>
                        </a:moveTo>
                        <a:lnTo>
                          <a:pt x="3764" y="4118"/>
                        </a:lnTo>
                        <a:cubicBezTo>
                          <a:pt x="410" y="4118"/>
                          <a:pt x="410" y="4118"/>
                          <a:pt x="410" y="4118"/>
                        </a:cubicBezTo>
                        <a:cubicBezTo>
                          <a:pt x="192" y="4118"/>
                          <a:pt x="0" y="3927"/>
                          <a:pt x="0" y="3709"/>
                        </a:cubicBezTo>
                        <a:cubicBezTo>
                          <a:pt x="0" y="409"/>
                          <a:pt x="0" y="409"/>
                          <a:pt x="0" y="409"/>
                        </a:cubicBezTo>
                        <a:cubicBezTo>
                          <a:pt x="0" y="191"/>
                          <a:pt x="192" y="0"/>
                          <a:pt x="410" y="0"/>
                        </a:cubicBezTo>
                        <a:cubicBezTo>
                          <a:pt x="3764" y="0"/>
                          <a:pt x="3764" y="0"/>
                          <a:pt x="3764" y="0"/>
                        </a:cubicBezTo>
                        <a:cubicBezTo>
                          <a:pt x="3983" y="0"/>
                          <a:pt x="4173" y="191"/>
                          <a:pt x="4173" y="409"/>
                        </a:cubicBezTo>
                        <a:cubicBezTo>
                          <a:pt x="4173" y="3709"/>
                          <a:pt x="4173" y="3709"/>
                          <a:pt x="4173" y="3709"/>
                        </a:cubicBezTo>
                        <a:cubicBezTo>
                          <a:pt x="4173" y="3927"/>
                          <a:pt x="3983" y="4118"/>
                          <a:pt x="3764" y="4118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5">
                    <a:extLst>
                      <a:ext uri="{FF2B5EF4-FFF2-40B4-BE49-F238E27FC236}">
                        <a16:creationId xmlns:a16="http://schemas.microsoft.com/office/drawing/2014/main" id="{3C526A3B-83C4-44FD-BADA-1BD90D31E6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46863" y="693738"/>
                    <a:ext cx="58737" cy="60325"/>
                  </a:xfrm>
                  <a:custGeom>
                    <a:avLst/>
                    <a:gdLst>
                      <a:gd name="T0" fmla="*/ 82 w 165"/>
                      <a:gd name="T1" fmla="*/ 0 h 166"/>
                      <a:gd name="T2" fmla="*/ 82 w 165"/>
                      <a:gd name="T3" fmla="*/ 0 h 166"/>
                      <a:gd name="T4" fmla="*/ 0 w 165"/>
                      <a:gd name="T5" fmla="*/ 83 h 166"/>
                      <a:gd name="T6" fmla="*/ 82 w 165"/>
                      <a:gd name="T7" fmla="*/ 165 h 166"/>
                      <a:gd name="T8" fmla="*/ 164 w 165"/>
                      <a:gd name="T9" fmla="*/ 83 h 166"/>
                      <a:gd name="T10" fmla="*/ 82 w 165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7" y="0"/>
                          <a:pt x="0" y="28"/>
                          <a:pt x="0" y="83"/>
                        </a:cubicBezTo>
                        <a:cubicBezTo>
                          <a:pt x="0" y="137"/>
                          <a:pt x="27" y="165"/>
                          <a:pt x="82" y="165"/>
                        </a:cubicBezTo>
                        <a:cubicBezTo>
                          <a:pt x="109" y="165"/>
                          <a:pt x="164" y="137"/>
                          <a:pt x="164" y="83"/>
                        </a:cubicBezTo>
                        <a:cubicBezTo>
                          <a:pt x="164" y="28"/>
                          <a:pt x="109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6">
                    <a:extLst>
                      <a:ext uri="{FF2B5EF4-FFF2-40B4-BE49-F238E27FC236}">
                        <a16:creationId xmlns:a16="http://schemas.microsoft.com/office/drawing/2014/main" id="{70C4E8F4-16AE-43FE-AD02-A2CD817B2C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72288" y="693738"/>
                    <a:ext cx="69850" cy="60325"/>
                  </a:xfrm>
                  <a:custGeom>
                    <a:avLst/>
                    <a:gdLst>
                      <a:gd name="T0" fmla="*/ 82 w 193"/>
                      <a:gd name="T1" fmla="*/ 0 h 166"/>
                      <a:gd name="T2" fmla="*/ 82 w 193"/>
                      <a:gd name="T3" fmla="*/ 0 h 166"/>
                      <a:gd name="T4" fmla="*/ 0 w 193"/>
                      <a:gd name="T5" fmla="*/ 83 h 166"/>
                      <a:gd name="T6" fmla="*/ 82 w 193"/>
                      <a:gd name="T7" fmla="*/ 165 h 166"/>
                      <a:gd name="T8" fmla="*/ 192 w 193"/>
                      <a:gd name="T9" fmla="*/ 83 h 166"/>
                      <a:gd name="T10" fmla="*/ 82 w 193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3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28"/>
                          <a:pt x="0" y="83"/>
                        </a:cubicBezTo>
                        <a:cubicBezTo>
                          <a:pt x="0" y="137"/>
                          <a:pt x="55" y="165"/>
                          <a:pt x="82" y="165"/>
                        </a:cubicBezTo>
                        <a:cubicBezTo>
                          <a:pt x="137" y="165"/>
                          <a:pt x="192" y="137"/>
                          <a:pt x="192" y="83"/>
                        </a:cubicBezTo>
                        <a:cubicBezTo>
                          <a:pt x="192" y="28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5" name="Freeform 7">
                    <a:extLst>
                      <a:ext uri="{FF2B5EF4-FFF2-40B4-BE49-F238E27FC236}">
                        <a16:creationId xmlns:a16="http://schemas.microsoft.com/office/drawing/2014/main" id="{28BFE5BD-5B2B-42EC-8194-B166B495D1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34113" y="260350"/>
                    <a:ext cx="1119187" cy="1119188"/>
                  </a:xfrm>
                  <a:custGeom>
                    <a:avLst/>
                    <a:gdLst>
                      <a:gd name="T0" fmla="*/ 3109 w 3110"/>
                      <a:gd name="T1" fmla="*/ 1555 h 3111"/>
                      <a:gd name="T2" fmla="*/ 3109 w 3110"/>
                      <a:gd name="T3" fmla="*/ 1555 h 3111"/>
                      <a:gd name="T4" fmla="*/ 1554 w 3110"/>
                      <a:gd name="T5" fmla="*/ 3110 h 3111"/>
                      <a:gd name="T6" fmla="*/ 0 w 3110"/>
                      <a:gd name="T7" fmla="*/ 1555 h 3111"/>
                      <a:gd name="T8" fmla="*/ 1554 w 3110"/>
                      <a:gd name="T9" fmla="*/ 0 h 3111"/>
                      <a:gd name="T10" fmla="*/ 3109 w 3110"/>
                      <a:gd name="T11" fmla="*/ 1555 h 3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10" h="3111">
                        <a:moveTo>
                          <a:pt x="3109" y="1555"/>
                        </a:moveTo>
                        <a:lnTo>
                          <a:pt x="3109" y="1555"/>
                        </a:lnTo>
                        <a:cubicBezTo>
                          <a:pt x="3109" y="2428"/>
                          <a:pt x="2400" y="3110"/>
                          <a:pt x="1554" y="3110"/>
                        </a:cubicBezTo>
                        <a:cubicBezTo>
                          <a:pt x="682" y="3110"/>
                          <a:pt x="0" y="2428"/>
                          <a:pt x="0" y="1555"/>
                        </a:cubicBezTo>
                        <a:cubicBezTo>
                          <a:pt x="0" y="682"/>
                          <a:pt x="682" y="0"/>
                          <a:pt x="1554" y="0"/>
                        </a:cubicBezTo>
                        <a:cubicBezTo>
                          <a:pt x="2400" y="0"/>
                          <a:pt x="3109" y="682"/>
                          <a:pt x="3109" y="155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6" name="Freeform 8">
                    <a:extLst>
                      <a:ext uri="{FF2B5EF4-FFF2-40B4-BE49-F238E27FC236}">
                        <a16:creationId xmlns:a16="http://schemas.microsoft.com/office/drawing/2014/main" id="{59A54595-CBAA-47AA-A4F3-C060CAE06E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91275" y="438150"/>
                    <a:ext cx="804863" cy="776288"/>
                  </a:xfrm>
                  <a:custGeom>
                    <a:avLst/>
                    <a:gdLst>
                      <a:gd name="T0" fmla="*/ 0 w 2237"/>
                      <a:gd name="T1" fmla="*/ 2127 h 2155"/>
                      <a:gd name="T2" fmla="*/ 0 w 2237"/>
                      <a:gd name="T3" fmla="*/ 2127 h 2155"/>
                      <a:gd name="T4" fmla="*/ 136 w 2237"/>
                      <a:gd name="T5" fmla="*/ 1881 h 2155"/>
                      <a:gd name="T6" fmla="*/ 136 w 2237"/>
                      <a:gd name="T7" fmla="*/ 981 h 2155"/>
                      <a:gd name="T8" fmla="*/ 1118 w 2237"/>
                      <a:gd name="T9" fmla="*/ 0 h 2155"/>
                      <a:gd name="T10" fmla="*/ 2100 w 2237"/>
                      <a:gd name="T11" fmla="*/ 981 h 2155"/>
                      <a:gd name="T12" fmla="*/ 2100 w 2237"/>
                      <a:gd name="T13" fmla="*/ 1881 h 2155"/>
                      <a:gd name="T14" fmla="*/ 2236 w 2237"/>
                      <a:gd name="T15" fmla="*/ 2154 h 2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37" h="2155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81"/>
                        </a:cubicBezTo>
                        <a:cubicBezTo>
                          <a:pt x="136" y="1608"/>
                          <a:pt x="136" y="981"/>
                          <a:pt x="136" y="981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00" y="436"/>
                          <a:pt x="2100" y="981"/>
                        </a:cubicBezTo>
                        <a:cubicBezTo>
                          <a:pt x="2100" y="981"/>
                          <a:pt x="2100" y="1581"/>
                          <a:pt x="2100" y="1881"/>
                        </a:cubicBezTo>
                        <a:cubicBezTo>
                          <a:pt x="2100" y="2154"/>
                          <a:pt x="2236" y="2154"/>
                          <a:pt x="2236" y="215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7" name="Freeform 9">
                    <a:extLst>
                      <a:ext uri="{FF2B5EF4-FFF2-40B4-BE49-F238E27FC236}">
                        <a16:creationId xmlns:a16="http://schemas.microsoft.com/office/drawing/2014/main" id="{5B42BE15-B7F1-41B6-8237-FB26C140F6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78600" y="1193800"/>
                    <a:ext cx="431800" cy="147638"/>
                  </a:xfrm>
                  <a:custGeom>
                    <a:avLst/>
                    <a:gdLst>
                      <a:gd name="T0" fmla="*/ 0 w 1201"/>
                      <a:gd name="T1" fmla="*/ 409 h 410"/>
                      <a:gd name="T2" fmla="*/ 0 w 1201"/>
                      <a:gd name="T3" fmla="*/ 409 h 410"/>
                      <a:gd name="T4" fmla="*/ 600 w 1201"/>
                      <a:gd name="T5" fmla="*/ 0 h 410"/>
                      <a:gd name="T6" fmla="*/ 1200 w 1201"/>
                      <a:gd name="T7" fmla="*/ 409 h 4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01" h="410">
                        <a:moveTo>
                          <a:pt x="0" y="409"/>
                        </a:moveTo>
                        <a:lnTo>
                          <a:pt x="0" y="409"/>
                        </a:lnTo>
                        <a:cubicBezTo>
                          <a:pt x="82" y="163"/>
                          <a:pt x="327" y="0"/>
                          <a:pt x="600" y="0"/>
                        </a:cubicBezTo>
                        <a:cubicBezTo>
                          <a:pt x="873" y="0"/>
                          <a:pt x="1091" y="163"/>
                          <a:pt x="1200" y="40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 10">
                    <a:extLst>
                      <a:ext uri="{FF2B5EF4-FFF2-40B4-BE49-F238E27FC236}">
                        <a16:creationId xmlns:a16="http://schemas.microsoft.com/office/drawing/2014/main" id="{7801C28B-D0DA-4CF0-891A-21CF554232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48438" y="790575"/>
                    <a:ext cx="490537" cy="295275"/>
                  </a:xfrm>
                  <a:custGeom>
                    <a:avLst/>
                    <a:gdLst>
                      <a:gd name="T0" fmla="*/ 844 w 1364"/>
                      <a:gd name="T1" fmla="*/ 764 h 819"/>
                      <a:gd name="T2" fmla="*/ 844 w 1364"/>
                      <a:gd name="T3" fmla="*/ 764 h 819"/>
                      <a:gd name="T4" fmla="*/ 517 w 1364"/>
                      <a:gd name="T5" fmla="*/ 764 h 819"/>
                      <a:gd name="T6" fmla="*/ 109 w 1364"/>
                      <a:gd name="T7" fmla="*/ 546 h 819"/>
                      <a:gd name="T8" fmla="*/ 81 w 1364"/>
                      <a:gd name="T9" fmla="*/ 328 h 819"/>
                      <a:gd name="T10" fmla="*/ 681 w 1364"/>
                      <a:gd name="T11" fmla="*/ 0 h 819"/>
                      <a:gd name="T12" fmla="*/ 1281 w 1364"/>
                      <a:gd name="T13" fmla="*/ 328 h 819"/>
                      <a:gd name="T14" fmla="*/ 1254 w 1364"/>
                      <a:gd name="T15" fmla="*/ 546 h 819"/>
                      <a:gd name="T16" fmla="*/ 844 w 1364"/>
                      <a:gd name="T17" fmla="*/ 764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44" y="764"/>
                        </a:moveTo>
                        <a:lnTo>
                          <a:pt x="844" y="764"/>
                        </a:lnTo>
                        <a:cubicBezTo>
                          <a:pt x="763" y="818"/>
                          <a:pt x="599" y="818"/>
                          <a:pt x="517" y="764"/>
                        </a:cubicBezTo>
                        <a:cubicBezTo>
                          <a:pt x="109" y="546"/>
                          <a:pt x="109" y="546"/>
                          <a:pt x="109" y="546"/>
                        </a:cubicBezTo>
                        <a:cubicBezTo>
                          <a:pt x="0" y="491"/>
                          <a:pt x="0" y="382"/>
                          <a:pt x="81" y="328"/>
                        </a:cubicBezTo>
                        <a:cubicBezTo>
                          <a:pt x="81" y="328"/>
                          <a:pt x="436" y="0"/>
                          <a:pt x="681" y="0"/>
                        </a:cubicBezTo>
                        <a:cubicBezTo>
                          <a:pt x="926" y="0"/>
                          <a:pt x="1281" y="328"/>
                          <a:pt x="1281" y="328"/>
                        </a:cubicBezTo>
                        <a:cubicBezTo>
                          <a:pt x="1363" y="382"/>
                          <a:pt x="1336" y="491"/>
                          <a:pt x="1254" y="546"/>
                        </a:cubicBezTo>
                        <a:lnTo>
                          <a:pt x="844" y="764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 11">
                    <a:extLst>
                      <a:ext uri="{FF2B5EF4-FFF2-40B4-BE49-F238E27FC236}">
                        <a16:creationId xmlns:a16="http://schemas.microsoft.com/office/drawing/2014/main" id="{D734E6A4-5182-4E31-AA43-BCE5A85A74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7963" y="949325"/>
                    <a:ext cx="471487" cy="68263"/>
                  </a:xfrm>
                  <a:custGeom>
                    <a:avLst/>
                    <a:gdLst>
                      <a:gd name="T0" fmla="*/ 1309 w 1310"/>
                      <a:gd name="T1" fmla="*/ 0 h 191"/>
                      <a:gd name="T2" fmla="*/ 1309 w 1310"/>
                      <a:gd name="T3" fmla="*/ 0 h 191"/>
                      <a:gd name="T4" fmla="*/ 845 w 1310"/>
                      <a:gd name="T5" fmla="*/ 163 h 191"/>
                      <a:gd name="T6" fmla="*/ 463 w 1310"/>
                      <a:gd name="T7" fmla="*/ 163 h 191"/>
                      <a:gd name="T8" fmla="*/ 0 w 1310"/>
                      <a:gd name="T9" fmla="*/ 0 h 1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191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3"/>
                          <a:pt x="845" y="163"/>
                          <a:pt x="845" y="163"/>
                        </a:cubicBezTo>
                        <a:cubicBezTo>
                          <a:pt x="736" y="190"/>
                          <a:pt x="572" y="190"/>
                          <a:pt x="463" y="16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 12">
                    <a:extLst>
                      <a:ext uri="{FF2B5EF4-FFF2-40B4-BE49-F238E27FC236}">
                        <a16:creationId xmlns:a16="http://schemas.microsoft.com/office/drawing/2014/main" id="{1FDA6FBB-D312-40D3-A2D6-D72995F955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85175" y="693738"/>
                    <a:ext cx="58738" cy="60325"/>
                  </a:xfrm>
                  <a:custGeom>
                    <a:avLst/>
                    <a:gdLst>
                      <a:gd name="T0" fmla="*/ 82 w 165"/>
                      <a:gd name="T1" fmla="*/ 0 h 166"/>
                      <a:gd name="T2" fmla="*/ 82 w 165"/>
                      <a:gd name="T3" fmla="*/ 0 h 166"/>
                      <a:gd name="T4" fmla="*/ 0 w 165"/>
                      <a:gd name="T5" fmla="*/ 83 h 166"/>
                      <a:gd name="T6" fmla="*/ 82 w 165"/>
                      <a:gd name="T7" fmla="*/ 165 h 166"/>
                      <a:gd name="T8" fmla="*/ 164 w 165"/>
                      <a:gd name="T9" fmla="*/ 83 h 166"/>
                      <a:gd name="T10" fmla="*/ 82 w 165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28"/>
                          <a:pt x="0" y="83"/>
                        </a:cubicBezTo>
                        <a:cubicBezTo>
                          <a:pt x="0" y="137"/>
                          <a:pt x="55" y="165"/>
                          <a:pt x="82" y="165"/>
                        </a:cubicBezTo>
                        <a:cubicBezTo>
                          <a:pt x="137" y="165"/>
                          <a:pt x="164" y="137"/>
                          <a:pt x="164" y="83"/>
                        </a:cubicBezTo>
                        <a:cubicBezTo>
                          <a:pt x="164" y="28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1" name="Freeform 13">
                    <a:extLst>
                      <a:ext uri="{FF2B5EF4-FFF2-40B4-BE49-F238E27FC236}">
                        <a16:creationId xmlns:a16="http://schemas.microsoft.com/office/drawing/2014/main" id="{D4F02D87-50BA-4C47-9E3F-AD819653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25" y="693738"/>
                    <a:ext cx="58738" cy="60325"/>
                  </a:xfrm>
                  <a:custGeom>
                    <a:avLst/>
                    <a:gdLst>
                      <a:gd name="T0" fmla="*/ 82 w 165"/>
                      <a:gd name="T1" fmla="*/ 0 h 166"/>
                      <a:gd name="T2" fmla="*/ 82 w 165"/>
                      <a:gd name="T3" fmla="*/ 0 h 166"/>
                      <a:gd name="T4" fmla="*/ 0 w 165"/>
                      <a:gd name="T5" fmla="*/ 83 h 166"/>
                      <a:gd name="T6" fmla="*/ 82 w 165"/>
                      <a:gd name="T7" fmla="*/ 165 h 166"/>
                      <a:gd name="T8" fmla="*/ 164 w 165"/>
                      <a:gd name="T9" fmla="*/ 83 h 166"/>
                      <a:gd name="T10" fmla="*/ 82 w 165"/>
                      <a:gd name="T11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66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8" y="0"/>
                          <a:pt x="0" y="28"/>
                          <a:pt x="0" y="83"/>
                        </a:cubicBezTo>
                        <a:cubicBezTo>
                          <a:pt x="0" y="137"/>
                          <a:pt x="28" y="165"/>
                          <a:pt x="82" y="165"/>
                        </a:cubicBezTo>
                        <a:cubicBezTo>
                          <a:pt x="137" y="165"/>
                          <a:pt x="164" y="137"/>
                          <a:pt x="164" y="83"/>
                        </a:cubicBezTo>
                        <a:cubicBezTo>
                          <a:pt x="164" y="28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2" name="Freeform 14">
                    <a:extLst>
                      <a:ext uri="{FF2B5EF4-FFF2-40B4-BE49-F238E27FC236}">
                        <a16:creationId xmlns:a16="http://schemas.microsoft.com/office/drawing/2014/main" id="{69986373-962A-49D6-A911-0045AEAEE7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72425" y="260350"/>
                    <a:ext cx="1128713" cy="1119188"/>
                  </a:xfrm>
                  <a:custGeom>
                    <a:avLst/>
                    <a:gdLst>
                      <a:gd name="T0" fmla="*/ 3136 w 3137"/>
                      <a:gd name="T1" fmla="*/ 1555 h 3111"/>
                      <a:gd name="T2" fmla="*/ 3136 w 3137"/>
                      <a:gd name="T3" fmla="*/ 1555 h 3111"/>
                      <a:gd name="T4" fmla="*/ 1554 w 3137"/>
                      <a:gd name="T5" fmla="*/ 3110 h 3111"/>
                      <a:gd name="T6" fmla="*/ 0 w 3137"/>
                      <a:gd name="T7" fmla="*/ 1555 h 3111"/>
                      <a:gd name="T8" fmla="*/ 1554 w 3137"/>
                      <a:gd name="T9" fmla="*/ 0 h 3111"/>
                      <a:gd name="T10" fmla="*/ 3136 w 3137"/>
                      <a:gd name="T11" fmla="*/ 1555 h 3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37" h="3111">
                        <a:moveTo>
                          <a:pt x="3136" y="1555"/>
                        </a:moveTo>
                        <a:lnTo>
                          <a:pt x="3136" y="1555"/>
                        </a:lnTo>
                        <a:cubicBezTo>
                          <a:pt x="3136" y="2428"/>
                          <a:pt x="2427" y="3110"/>
                          <a:pt x="1554" y="3110"/>
                        </a:cubicBezTo>
                        <a:cubicBezTo>
                          <a:pt x="708" y="3110"/>
                          <a:pt x="0" y="2428"/>
                          <a:pt x="0" y="1555"/>
                        </a:cubicBezTo>
                        <a:cubicBezTo>
                          <a:pt x="0" y="682"/>
                          <a:pt x="708" y="0"/>
                          <a:pt x="1554" y="0"/>
                        </a:cubicBezTo>
                        <a:cubicBezTo>
                          <a:pt x="2427" y="0"/>
                          <a:pt x="3136" y="682"/>
                          <a:pt x="3136" y="1555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3" name="Freeform 15">
                    <a:extLst>
                      <a:ext uri="{FF2B5EF4-FFF2-40B4-BE49-F238E27FC236}">
                        <a16:creationId xmlns:a16="http://schemas.microsoft.com/office/drawing/2014/main" id="{1A69427B-BE32-43F1-9DA5-3053DEBC34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29588" y="438150"/>
                    <a:ext cx="815975" cy="776288"/>
                  </a:xfrm>
                  <a:custGeom>
                    <a:avLst/>
                    <a:gdLst>
                      <a:gd name="T0" fmla="*/ 0 w 2265"/>
                      <a:gd name="T1" fmla="*/ 2127 h 2155"/>
                      <a:gd name="T2" fmla="*/ 0 w 2265"/>
                      <a:gd name="T3" fmla="*/ 2127 h 2155"/>
                      <a:gd name="T4" fmla="*/ 136 w 2265"/>
                      <a:gd name="T5" fmla="*/ 1881 h 2155"/>
                      <a:gd name="T6" fmla="*/ 136 w 2265"/>
                      <a:gd name="T7" fmla="*/ 981 h 2155"/>
                      <a:gd name="T8" fmla="*/ 1118 w 2265"/>
                      <a:gd name="T9" fmla="*/ 0 h 2155"/>
                      <a:gd name="T10" fmla="*/ 2127 w 2265"/>
                      <a:gd name="T11" fmla="*/ 981 h 2155"/>
                      <a:gd name="T12" fmla="*/ 2127 w 2265"/>
                      <a:gd name="T13" fmla="*/ 1881 h 2155"/>
                      <a:gd name="T14" fmla="*/ 2264 w 2265"/>
                      <a:gd name="T15" fmla="*/ 2154 h 21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65" h="2155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81"/>
                        </a:cubicBezTo>
                        <a:cubicBezTo>
                          <a:pt x="136" y="1608"/>
                          <a:pt x="136" y="981"/>
                          <a:pt x="136" y="981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27" y="436"/>
                          <a:pt x="2127" y="981"/>
                        </a:cubicBezTo>
                        <a:cubicBezTo>
                          <a:pt x="2127" y="981"/>
                          <a:pt x="2127" y="1581"/>
                          <a:pt x="2127" y="1881"/>
                        </a:cubicBezTo>
                        <a:cubicBezTo>
                          <a:pt x="2127" y="2154"/>
                          <a:pt x="2264" y="2154"/>
                          <a:pt x="2264" y="2154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4" name="Freeform 16">
                    <a:extLst>
                      <a:ext uri="{FF2B5EF4-FFF2-40B4-BE49-F238E27FC236}">
                        <a16:creationId xmlns:a16="http://schemas.microsoft.com/office/drawing/2014/main" id="{1A28133D-AC64-4A45-833B-BA4F6896FF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15325" y="1193800"/>
                    <a:ext cx="441325" cy="147638"/>
                  </a:xfrm>
                  <a:custGeom>
                    <a:avLst/>
                    <a:gdLst>
                      <a:gd name="T0" fmla="*/ 0 w 1228"/>
                      <a:gd name="T1" fmla="*/ 409 h 410"/>
                      <a:gd name="T2" fmla="*/ 0 w 1228"/>
                      <a:gd name="T3" fmla="*/ 409 h 410"/>
                      <a:gd name="T4" fmla="*/ 599 w 1228"/>
                      <a:gd name="T5" fmla="*/ 0 h 410"/>
                      <a:gd name="T6" fmla="*/ 1227 w 1228"/>
                      <a:gd name="T7" fmla="*/ 409 h 4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28" h="410">
                        <a:moveTo>
                          <a:pt x="0" y="409"/>
                        </a:moveTo>
                        <a:lnTo>
                          <a:pt x="0" y="409"/>
                        </a:lnTo>
                        <a:cubicBezTo>
                          <a:pt x="109" y="163"/>
                          <a:pt x="327" y="0"/>
                          <a:pt x="599" y="0"/>
                        </a:cubicBezTo>
                        <a:cubicBezTo>
                          <a:pt x="872" y="0"/>
                          <a:pt x="1118" y="163"/>
                          <a:pt x="1227" y="409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5" name="Freeform 17">
                    <a:extLst>
                      <a:ext uri="{FF2B5EF4-FFF2-40B4-BE49-F238E27FC236}">
                        <a16:creationId xmlns:a16="http://schemas.microsoft.com/office/drawing/2014/main" id="{1A719CC5-3837-4046-B290-36CC7850C24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86750" y="790575"/>
                    <a:ext cx="490538" cy="295275"/>
                  </a:xfrm>
                  <a:custGeom>
                    <a:avLst/>
                    <a:gdLst>
                      <a:gd name="T0" fmla="*/ 872 w 1364"/>
                      <a:gd name="T1" fmla="*/ 764 h 819"/>
                      <a:gd name="T2" fmla="*/ 872 w 1364"/>
                      <a:gd name="T3" fmla="*/ 764 h 819"/>
                      <a:gd name="T4" fmla="*/ 518 w 1364"/>
                      <a:gd name="T5" fmla="*/ 764 h 819"/>
                      <a:gd name="T6" fmla="*/ 109 w 1364"/>
                      <a:gd name="T7" fmla="*/ 546 h 819"/>
                      <a:gd name="T8" fmla="*/ 82 w 1364"/>
                      <a:gd name="T9" fmla="*/ 328 h 819"/>
                      <a:gd name="T10" fmla="*/ 681 w 1364"/>
                      <a:gd name="T11" fmla="*/ 0 h 819"/>
                      <a:gd name="T12" fmla="*/ 1282 w 1364"/>
                      <a:gd name="T13" fmla="*/ 328 h 819"/>
                      <a:gd name="T14" fmla="*/ 1282 w 1364"/>
                      <a:gd name="T15" fmla="*/ 546 h 819"/>
                      <a:gd name="T16" fmla="*/ 872 w 1364"/>
                      <a:gd name="T17" fmla="*/ 764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72" y="764"/>
                        </a:moveTo>
                        <a:lnTo>
                          <a:pt x="872" y="764"/>
                        </a:lnTo>
                        <a:cubicBezTo>
                          <a:pt x="763" y="818"/>
                          <a:pt x="627" y="818"/>
                          <a:pt x="518" y="764"/>
                        </a:cubicBezTo>
                        <a:cubicBezTo>
                          <a:pt x="109" y="546"/>
                          <a:pt x="109" y="546"/>
                          <a:pt x="109" y="546"/>
                        </a:cubicBezTo>
                        <a:cubicBezTo>
                          <a:pt x="27" y="491"/>
                          <a:pt x="0" y="382"/>
                          <a:pt x="82" y="328"/>
                        </a:cubicBezTo>
                        <a:cubicBezTo>
                          <a:pt x="82" y="328"/>
                          <a:pt x="463" y="0"/>
                          <a:pt x="681" y="0"/>
                        </a:cubicBezTo>
                        <a:cubicBezTo>
                          <a:pt x="926" y="0"/>
                          <a:pt x="1282" y="328"/>
                          <a:pt x="1282" y="328"/>
                        </a:cubicBezTo>
                        <a:cubicBezTo>
                          <a:pt x="1363" y="382"/>
                          <a:pt x="1363" y="491"/>
                          <a:pt x="1282" y="546"/>
                        </a:cubicBezTo>
                        <a:lnTo>
                          <a:pt x="872" y="764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6" name="Freeform 18">
                    <a:extLst>
                      <a:ext uri="{FF2B5EF4-FFF2-40B4-BE49-F238E27FC236}">
                        <a16:creationId xmlns:a16="http://schemas.microsoft.com/office/drawing/2014/main" id="{0D662316-5FEF-4D12-BA74-2B099EF8FE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6275" y="949325"/>
                    <a:ext cx="471488" cy="68263"/>
                  </a:xfrm>
                  <a:custGeom>
                    <a:avLst/>
                    <a:gdLst>
                      <a:gd name="T0" fmla="*/ 1309 w 1310"/>
                      <a:gd name="T1" fmla="*/ 0 h 191"/>
                      <a:gd name="T2" fmla="*/ 1309 w 1310"/>
                      <a:gd name="T3" fmla="*/ 0 h 191"/>
                      <a:gd name="T4" fmla="*/ 845 w 1310"/>
                      <a:gd name="T5" fmla="*/ 163 h 191"/>
                      <a:gd name="T6" fmla="*/ 463 w 1310"/>
                      <a:gd name="T7" fmla="*/ 163 h 191"/>
                      <a:gd name="T8" fmla="*/ 0 w 1310"/>
                      <a:gd name="T9" fmla="*/ 0 h 1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191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3"/>
                          <a:pt x="845" y="163"/>
                          <a:pt x="845" y="163"/>
                        </a:cubicBezTo>
                        <a:cubicBezTo>
                          <a:pt x="763" y="190"/>
                          <a:pt x="572" y="190"/>
                          <a:pt x="463" y="16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7" name="Freeform 19">
                    <a:extLst>
                      <a:ext uri="{FF2B5EF4-FFF2-40B4-BE49-F238E27FC236}">
                        <a16:creationId xmlns:a16="http://schemas.microsoft.com/office/drawing/2014/main" id="{2FE9AF2F-CDA9-40CF-8077-91CA47053B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646863" y="2401888"/>
                    <a:ext cx="58737" cy="69850"/>
                  </a:xfrm>
                  <a:custGeom>
                    <a:avLst/>
                    <a:gdLst>
                      <a:gd name="T0" fmla="*/ 82 w 165"/>
                      <a:gd name="T1" fmla="*/ 0 h 192"/>
                      <a:gd name="T2" fmla="*/ 82 w 165"/>
                      <a:gd name="T3" fmla="*/ 0 h 192"/>
                      <a:gd name="T4" fmla="*/ 0 w 165"/>
                      <a:gd name="T5" fmla="*/ 81 h 192"/>
                      <a:gd name="T6" fmla="*/ 82 w 165"/>
                      <a:gd name="T7" fmla="*/ 191 h 192"/>
                      <a:gd name="T8" fmla="*/ 164 w 165"/>
                      <a:gd name="T9" fmla="*/ 81 h 192"/>
                      <a:gd name="T10" fmla="*/ 82 w 165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7" y="0"/>
                          <a:pt x="0" y="54"/>
                          <a:pt x="0" y="81"/>
                        </a:cubicBezTo>
                        <a:cubicBezTo>
                          <a:pt x="0" y="136"/>
                          <a:pt x="27" y="191"/>
                          <a:pt x="82" y="191"/>
                        </a:cubicBezTo>
                        <a:cubicBezTo>
                          <a:pt x="109" y="191"/>
                          <a:pt x="164" y="136"/>
                          <a:pt x="164" y="81"/>
                        </a:cubicBezTo>
                        <a:cubicBezTo>
                          <a:pt x="164" y="54"/>
                          <a:pt x="109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8" name="Freeform 20">
                    <a:extLst>
                      <a:ext uri="{FF2B5EF4-FFF2-40B4-BE49-F238E27FC236}">
                        <a16:creationId xmlns:a16="http://schemas.microsoft.com/office/drawing/2014/main" id="{B7465598-2020-4847-AAD5-AD84F80F7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72288" y="2401888"/>
                    <a:ext cx="69850" cy="69850"/>
                  </a:xfrm>
                  <a:custGeom>
                    <a:avLst/>
                    <a:gdLst>
                      <a:gd name="T0" fmla="*/ 82 w 193"/>
                      <a:gd name="T1" fmla="*/ 0 h 192"/>
                      <a:gd name="T2" fmla="*/ 82 w 193"/>
                      <a:gd name="T3" fmla="*/ 0 h 192"/>
                      <a:gd name="T4" fmla="*/ 0 w 193"/>
                      <a:gd name="T5" fmla="*/ 81 h 192"/>
                      <a:gd name="T6" fmla="*/ 82 w 193"/>
                      <a:gd name="T7" fmla="*/ 191 h 192"/>
                      <a:gd name="T8" fmla="*/ 192 w 193"/>
                      <a:gd name="T9" fmla="*/ 81 h 192"/>
                      <a:gd name="T10" fmla="*/ 82 w 193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3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54"/>
                          <a:pt x="0" y="81"/>
                        </a:cubicBezTo>
                        <a:cubicBezTo>
                          <a:pt x="0" y="136"/>
                          <a:pt x="55" y="191"/>
                          <a:pt x="82" y="191"/>
                        </a:cubicBezTo>
                        <a:cubicBezTo>
                          <a:pt x="137" y="191"/>
                          <a:pt x="192" y="136"/>
                          <a:pt x="192" y="81"/>
                        </a:cubicBezTo>
                        <a:cubicBezTo>
                          <a:pt x="192" y="54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9" name="Freeform 21">
                    <a:extLst>
                      <a:ext uri="{FF2B5EF4-FFF2-40B4-BE49-F238E27FC236}">
                        <a16:creationId xmlns:a16="http://schemas.microsoft.com/office/drawing/2014/main" id="{D822EEFF-A5B3-4861-A863-55E51A1815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34113" y="1970088"/>
                    <a:ext cx="1119187" cy="1128712"/>
                  </a:xfrm>
                  <a:custGeom>
                    <a:avLst/>
                    <a:gdLst>
                      <a:gd name="T0" fmla="*/ 3109 w 3110"/>
                      <a:gd name="T1" fmla="*/ 1582 h 3137"/>
                      <a:gd name="T2" fmla="*/ 3109 w 3110"/>
                      <a:gd name="T3" fmla="*/ 1582 h 3137"/>
                      <a:gd name="T4" fmla="*/ 1554 w 3110"/>
                      <a:gd name="T5" fmla="*/ 3136 h 3137"/>
                      <a:gd name="T6" fmla="*/ 0 w 3110"/>
                      <a:gd name="T7" fmla="*/ 1582 h 3137"/>
                      <a:gd name="T8" fmla="*/ 1554 w 3110"/>
                      <a:gd name="T9" fmla="*/ 0 h 3137"/>
                      <a:gd name="T10" fmla="*/ 3109 w 3110"/>
                      <a:gd name="T11" fmla="*/ 1582 h 3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10" h="3137">
                        <a:moveTo>
                          <a:pt x="3109" y="1582"/>
                        </a:moveTo>
                        <a:lnTo>
                          <a:pt x="3109" y="1582"/>
                        </a:lnTo>
                        <a:cubicBezTo>
                          <a:pt x="3109" y="2427"/>
                          <a:pt x="2400" y="3136"/>
                          <a:pt x="1554" y="3136"/>
                        </a:cubicBezTo>
                        <a:cubicBezTo>
                          <a:pt x="682" y="3136"/>
                          <a:pt x="0" y="2427"/>
                          <a:pt x="0" y="1582"/>
                        </a:cubicBezTo>
                        <a:cubicBezTo>
                          <a:pt x="0" y="709"/>
                          <a:pt x="682" y="0"/>
                          <a:pt x="1554" y="0"/>
                        </a:cubicBezTo>
                        <a:cubicBezTo>
                          <a:pt x="2400" y="0"/>
                          <a:pt x="3109" y="709"/>
                          <a:pt x="3109" y="15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0" name="Freeform 22">
                    <a:extLst>
                      <a:ext uri="{FF2B5EF4-FFF2-40B4-BE49-F238E27FC236}">
                        <a16:creationId xmlns:a16="http://schemas.microsoft.com/office/drawing/2014/main" id="{4CBE85C5-17F6-44FE-A312-B39BA14245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91275" y="2155825"/>
                    <a:ext cx="804863" cy="766763"/>
                  </a:xfrm>
                  <a:custGeom>
                    <a:avLst/>
                    <a:gdLst>
                      <a:gd name="T0" fmla="*/ 0 w 2237"/>
                      <a:gd name="T1" fmla="*/ 2127 h 2128"/>
                      <a:gd name="T2" fmla="*/ 0 w 2237"/>
                      <a:gd name="T3" fmla="*/ 2127 h 2128"/>
                      <a:gd name="T4" fmla="*/ 136 w 2237"/>
                      <a:gd name="T5" fmla="*/ 1854 h 2128"/>
                      <a:gd name="T6" fmla="*/ 136 w 2237"/>
                      <a:gd name="T7" fmla="*/ 982 h 2128"/>
                      <a:gd name="T8" fmla="*/ 1118 w 2237"/>
                      <a:gd name="T9" fmla="*/ 0 h 2128"/>
                      <a:gd name="T10" fmla="*/ 2100 w 2237"/>
                      <a:gd name="T11" fmla="*/ 982 h 2128"/>
                      <a:gd name="T12" fmla="*/ 2100 w 2237"/>
                      <a:gd name="T13" fmla="*/ 1854 h 2128"/>
                      <a:gd name="T14" fmla="*/ 2236 w 2237"/>
                      <a:gd name="T15" fmla="*/ 2127 h 2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37" h="2128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54"/>
                        </a:cubicBezTo>
                        <a:cubicBezTo>
                          <a:pt x="136" y="1609"/>
                          <a:pt x="136" y="982"/>
                          <a:pt x="136" y="982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00" y="436"/>
                          <a:pt x="2100" y="982"/>
                        </a:cubicBezTo>
                        <a:cubicBezTo>
                          <a:pt x="2100" y="982"/>
                          <a:pt x="2100" y="1582"/>
                          <a:pt x="2100" y="1854"/>
                        </a:cubicBezTo>
                        <a:cubicBezTo>
                          <a:pt x="2100" y="2127"/>
                          <a:pt x="2236" y="2127"/>
                          <a:pt x="2236" y="212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1" name="Freeform 23">
                    <a:extLst>
                      <a:ext uri="{FF2B5EF4-FFF2-40B4-BE49-F238E27FC236}">
                        <a16:creationId xmlns:a16="http://schemas.microsoft.com/office/drawing/2014/main" id="{73D6CAD4-50A7-482A-93D6-AE7331DD62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78600" y="2911475"/>
                    <a:ext cx="431800" cy="138113"/>
                  </a:xfrm>
                  <a:custGeom>
                    <a:avLst/>
                    <a:gdLst>
                      <a:gd name="T0" fmla="*/ 0 w 1201"/>
                      <a:gd name="T1" fmla="*/ 382 h 383"/>
                      <a:gd name="T2" fmla="*/ 0 w 1201"/>
                      <a:gd name="T3" fmla="*/ 382 h 383"/>
                      <a:gd name="T4" fmla="*/ 600 w 1201"/>
                      <a:gd name="T5" fmla="*/ 0 h 383"/>
                      <a:gd name="T6" fmla="*/ 1200 w 1201"/>
                      <a:gd name="T7" fmla="*/ 382 h 3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01" h="383">
                        <a:moveTo>
                          <a:pt x="0" y="382"/>
                        </a:moveTo>
                        <a:lnTo>
                          <a:pt x="0" y="382"/>
                        </a:lnTo>
                        <a:cubicBezTo>
                          <a:pt x="82" y="164"/>
                          <a:pt x="327" y="0"/>
                          <a:pt x="600" y="0"/>
                        </a:cubicBezTo>
                        <a:cubicBezTo>
                          <a:pt x="873" y="0"/>
                          <a:pt x="1091" y="164"/>
                          <a:pt x="1200" y="3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2" name="Freeform 24">
                    <a:extLst>
                      <a:ext uri="{FF2B5EF4-FFF2-40B4-BE49-F238E27FC236}">
                        <a16:creationId xmlns:a16="http://schemas.microsoft.com/office/drawing/2014/main" id="{7AE043DF-B748-4344-B0FD-5B39858E5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48438" y="2509838"/>
                    <a:ext cx="490537" cy="295275"/>
                  </a:xfrm>
                  <a:custGeom>
                    <a:avLst/>
                    <a:gdLst>
                      <a:gd name="T0" fmla="*/ 844 w 1364"/>
                      <a:gd name="T1" fmla="*/ 763 h 819"/>
                      <a:gd name="T2" fmla="*/ 844 w 1364"/>
                      <a:gd name="T3" fmla="*/ 763 h 819"/>
                      <a:gd name="T4" fmla="*/ 517 w 1364"/>
                      <a:gd name="T5" fmla="*/ 763 h 819"/>
                      <a:gd name="T6" fmla="*/ 109 w 1364"/>
                      <a:gd name="T7" fmla="*/ 545 h 819"/>
                      <a:gd name="T8" fmla="*/ 81 w 1364"/>
                      <a:gd name="T9" fmla="*/ 300 h 819"/>
                      <a:gd name="T10" fmla="*/ 681 w 1364"/>
                      <a:gd name="T11" fmla="*/ 0 h 819"/>
                      <a:gd name="T12" fmla="*/ 1281 w 1364"/>
                      <a:gd name="T13" fmla="*/ 300 h 819"/>
                      <a:gd name="T14" fmla="*/ 1254 w 1364"/>
                      <a:gd name="T15" fmla="*/ 545 h 819"/>
                      <a:gd name="T16" fmla="*/ 844 w 1364"/>
                      <a:gd name="T17" fmla="*/ 763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44" y="763"/>
                        </a:moveTo>
                        <a:lnTo>
                          <a:pt x="844" y="763"/>
                        </a:lnTo>
                        <a:cubicBezTo>
                          <a:pt x="763" y="818"/>
                          <a:pt x="599" y="818"/>
                          <a:pt x="517" y="763"/>
                        </a:cubicBezTo>
                        <a:cubicBezTo>
                          <a:pt x="109" y="545"/>
                          <a:pt x="109" y="545"/>
                          <a:pt x="109" y="545"/>
                        </a:cubicBezTo>
                        <a:cubicBezTo>
                          <a:pt x="0" y="491"/>
                          <a:pt x="0" y="382"/>
                          <a:pt x="81" y="300"/>
                        </a:cubicBezTo>
                        <a:cubicBezTo>
                          <a:pt x="81" y="300"/>
                          <a:pt x="436" y="0"/>
                          <a:pt x="681" y="0"/>
                        </a:cubicBezTo>
                        <a:cubicBezTo>
                          <a:pt x="926" y="0"/>
                          <a:pt x="1281" y="300"/>
                          <a:pt x="1281" y="300"/>
                        </a:cubicBezTo>
                        <a:cubicBezTo>
                          <a:pt x="1363" y="382"/>
                          <a:pt x="1336" y="491"/>
                          <a:pt x="1254" y="545"/>
                        </a:cubicBezTo>
                        <a:lnTo>
                          <a:pt x="844" y="763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3" name="Freeform 25">
                    <a:extLst>
                      <a:ext uri="{FF2B5EF4-FFF2-40B4-BE49-F238E27FC236}">
                        <a16:creationId xmlns:a16="http://schemas.microsoft.com/office/drawing/2014/main" id="{C9A4D90F-608C-4464-9B49-0FF4EC211A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7963" y="2657475"/>
                    <a:ext cx="471487" cy="79375"/>
                  </a:xfrm>
                  <a:custGeom>
                    <a:avLst/>
                    <a:gdLst>
                      <a:gd name="T0" fmla="*/ 1309 w 1310"/>
                      <a:gd name="T1" fmla="*/ 0 h 219"/>
                      <a:gd name="T2" fmla="*/ 1309 w 1310"/>
                      <a:gd name="T3" fmla="*/ 0 h 219"/>
                      <a:gd name="T4" fmla="*/ 845 w 1310"/>
                      <a:gd name="T5" fmla="*/ 164 h 219"/>
                      <a:gd name="T6" fmla="*/ 463 w 1310"/>
                      <a:gd name="T7" fmla="*/ 164 h 219"/>
                      <a:gd name="T8" fmla="*/ 0 w 1310"/>
                      <a:gd name="T9" fmla="*/ 0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219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4"/>
                          <a:pt x="845" y="164"/>
                          <a:pt x="845" y="164"/>
                        </a:cubicBezTo>
                        <a:cubicBezTo>
                          <a:pt x="736" y="218"/>
                          <a:pt x="572" y="218"/>
                          <a:pt x="463" y="16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4" name="Freeform 26">
                    <a:extLst>
                      <a:ext uri="{FF2B5EF4-FFF2-40B4-BE49-F238E27FC236}">
                        <a16:creationId xmlns:a16="http://schemas.microsoft.com/office/drawing/2014/main" id="{D49AC5CB-1F94-4AC4-AAA5-C9C09D7240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85175" y="2401888"/>
                    <a:ext cx="58738" cy="69850"/>
                  </a:xfrm>
                  <a:custGeom>
                    <a:avLst/>
                    <a:gdLst>
                      <a:gd name="T0" fmla="*/ 82 w 165"/>
                      <a:gd name="T1" fmla="*/ 0 h 192"/>
                      <a:gd name="T2" fmla="*/ 82 w 165"/>
                      <a:gd name="T3" fmla="*/ 0 h 192"/>
                      <a:gd name="T4" fmla="*/ 0 w 165"/>
                      <a:gd name="T5" fmla="*/ 81 h 192"/>
                      <a:gd name="T6" fmla="*/ 82 w 165"/>
                      <a:gd name="T7" fmla="*/ 191 h 192"/>
                      <a:gd name="T8" fmla="*/ 164 w 165"/>
                      <a:gd name="T9" fmla="*/ 81 h 192"/>
                      <a:gd name="T10" fmla="*/ 82 w 165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55" y="0"/>
                          <a:pt x="0" y="54"/>
                          <a:pt x="0" y="81"/>
                        </a:cubicBezTo>
                        <a:cubicBezTo>
                          <a:pt x="0" y="136"/>
                          <a:pt x="55" y="191"/>
                          <a:pt x="82" y="191"/>
                        </a:cubicBezTo>
                        <a:cubicBezTo>
                          <a:pt x="137" y="191"/>
                          <a:pt x="164" y="136"/>
                          <a:pt x="164" y="81"/>
                        </a:cubicBezTo>
                        <a:cubicBezTo>
                          <a:pt x="164" y="54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5" name="Freeform 27">
                    <a:extLst>
                      <a:ext uri="{FF2B5EF4-FFF2-40B4-BE49-F238E27FC236}">
                        <a16:creationId xmlns:a16="http://schemas.microsoft.com/office/drawing/2014/main" id="{62CDF0F0-B93D-467A-BE81-2648E32324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25" y="2401888"/>
                    <a:ext cx="58738" cy="69850"/>
                  </a:xfrm>
                  <a:custGeom>
                    <a:avLst/>
                    <a:gdLst>
                      <a:gd name="T0" fmla="*/ 82 w 165"/>
                      <a:gd name="T1" fmla="*/ 0 h 192"/>
                      <a:gd name="T2" fmla="*/ 82 w 165"/>
                      <a:gd name="T3" fmla="*/ 0 h 192"/>
                      <a:gd name="T4" fmla="*/ 0 w 165"/>
                      <a:gd name="T5" fmla="*/ 81 h 192"/>
                      <a:gd name="T6" fmla="*/ 82 w 165"/>
                      <a:gd name="T7" fmla="*/ 191 h 192"/>
                      <a:gd name="T8" fmla="*/ 164 w 165"/>
                      <a:gd name="T9" fmla="*/ 81 h 192"/>
                      <a:gd name="T10" fmla="*/ 82 w 165"/>
                      <a:gd name="T11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5" h="192">
                        <a:moveTo>
                          <a:pt x="82" y="0"/>
                        </a:moveTo>
                        <a:lnTo>
                          <a:pt x="82" y="0"/>
                        </a:lnTo>
                        <a:cubicBezTo>
                          <a:pt x="28" y="0"/>
                          <a:pt x="0" y="54"/>
                          <a:pt x="0" y="81"/>
                        </a:cubicBezTo>
                        <a:cubicBezTo>
                          <a:pt x="0" y="136"/>
                          <a:pt x="28" y="191"/>
                          <a:pt x="82" y="191"/>
                        </a:cubicBezTo>
                        <a:cubicBezTo>
                          <a:pt x="137" y="191"/>
                          <a:pt x="164" y="136"/>
                          <a:pt x="164" y="81"/>
                        </a:cubicBezTo>
                        <a:cubicBezTo>
                          <a:pt x="164" y="54"/>
                          <a:pt x="137" y="0"/>
                          <a:pt x="82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1010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6" name="Freeform 28">
                    <a:extLst>
                      <a:ext uri="{FF2B5EF4-FFF2-40B4-BE49-F238E27FC236}">
                        <a16:creationId xmlns:a16="http://schemas.microsoft.com/office/drawing/2014/main" id="{8CB789AA-007A-40CC-BD51-227963402B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972425" y="1970088"/>
                    <a:ext cx="1128713" cy="1128712"/>
                  </a:xfrm>
                  <a:custGeom>
                    <a:avLst/>
                    <a:gdLst>
                      <a:gd name="T0" fmla="*/ 3136 w 3137"/>
                      <a:gd name="T1" fmla="*/ 1582 h 3137"/>
                      <a:gd name="T2" fmla="*/ 3136 w 3137"/>
                      <a:gd name="T3" fmla="*/ 1582 h 3137"/>
                      <a:gd name="T4" fmla="*/ 1554 w 3137"/>
                      <a:gd name="T5" fmla="*/ 3136 h 3137"/>
                      <a:gd name="T6" fmla="*/ 0 w 3137"/>
                      <a:gd name="T7" fmla="*/ 1582 h 3137"/>
                      <a:gd name="T8" fmla="*/ 1554 w 3137"/>
                      <a:gd name="T9" fmla="*/ 0 h 3137"/>
                      <a:gd name="T10" fmla="*/ 3136 w 3137"/>
                      <a:gd name="T11" fmla="*/ 1582 h 3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37" h="3137">
                        <a:moveTo>
                          <a:pt x="3136" y="1582"/>
                        </a:moveTo>
                        <a:lnTo>
                          <a:pt x="3136" y="1582"/>
                        </a:lnTo>
                        <a:cubicBezTo>
                          <a:pt x="3136" y="2427"/>
                          <a:pt x="2427" y="3136"/>
                          <a:pt x="1554" y="3136"/>
                        </a:cubicBezTo>
                        <a:cubicBezTo>
                          <a:pt x="708" y="3136"/>
                          <a:pt x="0" y="2427"/>
                          <a:pt x="0" y="1582"/>
                        </a:cubicBezTo>
                        <a:cubicBezTo>
                          <a:pt x="0" y="709"/>
                          <a:pt x="708" y="0"/>
                          <a:pt x="1554" y="0"/>
                        </a:cubicBezTo>
                        <a:cubicBezTo>
                          <a:pt x="2427" y="0"/>
                          <a:pt x="3136" y="709"/>
                          <a:pt x="3136" y="15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17" name="Freeform 29">
                    <a:extLst>
                      <a:ext uri="{FF2B5EF4-FFF2-40B4-BE49-F238E27FC236}">
                        <a16:creationId xmlns:a16="http://schemas.microsoft.com/office/drawing/2014/main" id="{465901CB-39A2-4D17-BD7C-3C4A57E513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29588" y="2155825"/>
                    <a:ext cx="815975" cy="766763"/>
                  </a:xfrm>
                  <a:custGeom>
                    <a:avLst/>
                    <a:gdLst>
                      <a:gd name="T0" fmla="*/ 0 w 2265"/>
                      <a:gd name="T1" fmla="*/ 2127 h 2128"/>
                      <a:gd name="T2" fmla="*/ 0 w 2265"/>
                      <a:gd name="T3" fmla="*/ 2127 h 2128"/>
                      <a:gd name="T4" fmla="*/ 136 w 2265"/>
                      <a:gd name="T5" fmla="*/ 1854 h 2128"/>
                      <a:gd name="T6" fmla="*/ 136 w 2265"/>
                      <a:gd name="T7" fmla="*/ 982 h 2128"/>
                      <a:gd name="T8" fmla="*/ 1118 w 2265"/>
                      <a:gd name="T9" fmla="*/ 0 h 2128"/>
                      <a:gd name="T10" fmla="*/ 2127 w 2265"/>
                      <a:gd name="T11" fmla="*/ 982 h 2128"/>
                      <a:gd name="T12" fmla="*/ 2127 w 2265"/>
                      <a:gd name="T13" fmla="*/ 1854 h 2128"/>
                      <a:gd name="T14" fmla="*/ 2264 w 2265"/>
                      <a:gd name="T15" fmla="*/ 2127 h 2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265" h="2128">
                        <a:moveTo>
                          <a:pt x="0" y="2127"/>
                        </a:moveTo>
                        <a:lnTo>
                          <a:pt x="0" y="2127"/>
                        </a:lnTo>
                        <a:cubicBezTo>
                          <a:pt x="0" y="2127"/>
                          <a:pt x="136" y="2127"/>
                          <a:pt x="136" y="1854"/>
                        </a:cubicBezTo>
                        <a:cubicBezTo>
                          <a:pt x="136" y="1609"/>
                          <a:pt x="136" y="982"/>
                          <a:pt x="136" y="982"/>
                        </a:cubicBezTo>
                        <a:cubicBezTo>
                          <a:pt x="136" y="436"/>
                          <a:pt x="573" y="0"/>
                          <a:pt x="1118" y="0"/>
                        </a:cubicBezTo>
                        <a:cubicBezTo>
                          <a:pt x="1664" y="0"/>
                          <a:pt x="2127" y="436"/>
                          <a:pt x="2127" y="982"/>
                        </a:cubicBezTo>
                        <a:cubicBezTo>
                          <a:pt x="2127" y="982"/>
                          <a:pt x="2127" y="1582"/>
                          <a:pt x="2127" y="1854"/>
                        </a:cubicBezTo>
                        <a:cubicBezTo>
                          <a:pt x="2127" y="2127"/>
                          <a:pt x="2264" y="2127"/>
                          <a:pt x="2264" y="2127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8" name="Freeform 30">
                    <a:extLst>
                      <a:ext uri="{FF2B5EF4-FFF2-40B4-BE49-F238E27FC236}">
                        <a16:creationId xmlns:a16="http://schemas.microsoft.com/office/drawing/2014/main" id="{043F5EC4-F9DC-42F7-83E1-D788FEAA7E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15325" y="2911475"/>
                    <a:ext cx="441325" cy="138113"/>
                  </a:xfrm>
                  <a:custGeom>
                    <a:avLst/>
                    <a:gdLst>
                      <a:gd name="T0" fmla="*/ 0 w 1228"/>
                      <a:gd name="T1" fmla="*/ 382 h 383"/>
                      <a:gd name="T2" fmla="*/ 0 w 1228"/>
                      <a:gd name="T3" fmla="*/ 382 h 383"/>
                      <a:gd name="T4" fmla="*/ 599 w 1228"/>
                      <a:gd name="T5" fmla="*/ 0 h 383"/>
                      <a:gd name="T6" fmla="*/ 1227 w 1228"/>
                      <a:gd name="T7" fmla="*/ 382 h 3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28" h="383">
                        <a:moveTo>
                          <a:pt x="0" y="382"/>
                        </a:moveTo>
                        <a:lnTo>
                          <a:pt x="0" y="382"/>
                        </a:lnTo>
                        <a:cubicBezTo>
                          <a:pt x="109" y="164"/>
                          <a:pt x="327" y="0"/>
                          <a:pt x="599" y="0"/>
                        </a:cubicBezTo>
                        <a:cubicBezTo>
                          <a:pt x="872" y="0"/>
                          <a:pt x="1118" y="164"/>
                          <a:pt x="1227" y="38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9" name="Freeform 31">
                    <a:extLst>
                      <a:ext uri="{FF2B5EF4-FFF2-40B4-BE49-F238E27FC236}">
                        <a16:creationId xmlns:a16="http://schemas.microsoft.com/office/drawing/2014/main" id="{6C553B30-8035-4ADA-A72D-6CE82F7FC0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86750" y="2509838"/>
                    <a:ext cx="490538" cy="295275"/>
                  </a:xfrm>
                  <a:custGeom>
                    <a:avLst/>
                    <a:gdLst>
                      <a:gd name="T0" fmla="*/ 872 w 1364"/>
                      <a:gd name="T1" fmla="*/ 763 h 819"/>
                      <a:gd name="T2" fmla="*/ 872 w 1364"/>
                      <a:gd name="T3" fmla="*/ 763 h 819"/>
                      <a:gd name="T4" fmla="*/ 518 w 1364"/>
                      <a:gd name="T5" fmla="*/ 763 h 819"/>
                      <a:gd name="T6" fmla="*/ 109 w 1364"/>
                      <a:gd name="T7" fmla="*/ 545 h 819"/>
                      <a:gd name="T8" fmla="*/ 82 w 1364"/>
                      <a:gd name="T9" fmla="*/ 300 h 819"/>
                      <a:gd name="T10" fmla="*/ 681 w 1364"/>
                      <a:gd name="T11" fmla="*/ 0 h 819"/>
                      <a:gd name="T12" fmla="*/ 1282 w 1364"/>
                      <a:gd name="T13" fmla="*/ 300 h 819"/>
                      <a:gd name="T14" fmla="*/ 1282 w 1364"/>
                      <a:gd name="T15" fmla="*/ 545 h 819"/>
                      <a:gd name="T16" fmla="*/ 872 w 1364"/>
                      <a:gd name="T17" fmla="*/ 763 h 8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4" h="819">
                        <a:moveTo>
                          <a:pt x="872" y="763"/>
                        </a:moveTo>
                        <a:lnTo>
                          <a:pt x="872" y="763"/>
                        </a:lnTo>
                        <a:cubicBezTo>
                          <a:pt x="763" y="818"/>
                          <a:pt x="627" y="818"/>
                          <a:pt x="518" y="763"/>
                        </a:cubicBezTo>
                        <a:cubicBezTo>
                          <a:pt x="109" y="545"/>
                          <a:pt x="109" y="545"/>
                          <a:pt x="109" y="545"/>
                        </a:cubicBezTo>
                        <a:cubicBezTo>
                          <a:pt x="27" y="491"/>
                          <a:pt x="0" y="382"/>
                          <a:pt x="82" y="300"/>
                        </a:cubicBezTo>
                        <a:cubicBezTo>
                          <a:pt x="82" y="300"/>
                          <a:pt x="463" y="0"/>
                          <a:pt x="681" y="0"/>
                        </a:cubicBezTo>
                        <a:cubicBezTo>
                          <a:pt x="926" y="0"/>
                          <a:pt x="1282" y="300"/>
                          <a:pt x="1282" y="300"/>
                        </a:cubicBezTo>
                        <a:cubicBezTo>
                          <a:pt x="1363" y="382"/>
                          <a:pt x="1363" y="491"/>
                          <a:pt x="1282" y="545"/>
                        </a:cubicBezTo>
                        <a:lnTo>
                          <a:pt x="872" y="763"/>
                        </a:ln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0" name="Freeform 32">
                    <a:extLst>
                      <a:ext uri="{FF2B5EF4-FFF2-40B4-BE49-F238E27FC236}">
                        <a16:creationId xmlns:a16="http://schemas.microsoft.com/office/drawing/2014/main" id="{0FD75F3D-1094-4018-927E-49B1B28EEC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6275" y="2657475"/>
                    <a:ext cx="471488" cy="79375"/>
                  </a:xfrm>
                  <a:custGeom>
                    <a:avLst/>
                    <a:gdLst>
                      <a:gd name="T0" fmla="*/ 1309 w 1310"/>
                      <a:gd name="T1" fmla="*/ 0 h 219"/>
                      <a:gd name="T2" fmla="*/ 1309 w 1310"/>
                      <a:gd name="T3" fmla="*/ 0 h 219"/>
                      <a:gd name="T4" fmla="*/ 845 w 1310"/>
                      <a:gd name="T5" fmla="*/ 164 h 219"/>
                      <a:gd name="T6" fmla="*/ 463 w 1310"/>
                      <a:gd name="T7" fmla="*/ 164 h 219"/>
                      <a:gd name="T8" fmla="*/ 0 w 1310"/>
                      <a:gd name="T9" fmla="*/ 0 h 2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0" h="219">
                        <a:moveTo>
                          <a:pt x="1309" y="0"/>
                        </a:moveTo>
                        <a:lnTo>
                          <a:pt x="1309" y="0"/>
                        </a:lnTo>
                        <a:cubicBezTo>
                          <a:pt x="845" y="164"/>
                          <a:pt x="845" y="164"/>
                          <a:pt x="845" y="164"/>
                        </a:cubicBezTo>
                        <a:cubicBezTo>
                          <a:pt x="763" y="218"/>
                          <a:pt x="572" y="218"/>
                          <a:pt x="463" y="164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88" name="Group 487">
                <a:extLst>
                  <a:ext uri="{FF2B5EF4-FFF2-40B4-BE49-F238E27FC236}">
                    <a16:creationId xmlns:a16="http://schemas.microsoft.com/office/drawing/2014/main" id="{380711D9-4975-40E3-BA25-E84E8891BD39}"/>
                  </a:ext>
                </a:extLst>
              </p:cNvPr>
              <p:cNvGrpSpPr/>
              <p:nvPr/>
            </p:nvGrpSpPr>
            <p:grpSpPr>
              <a:xfrm>
                <a:off x="10119473" y="4415647"/>
                <a:ext cx="365760" cy="365760"/>
                <a:chOff x="5984875" y="1463675"/>
                <a:chExt cx="4144963" cy="4741863"/>
              </a:xfrm>
            </p:grpSpPr>
            <p:sp>
              <p:nvSpPr>
                <p:cNvPr id="503" name="Freeform 9">
                  <a:extLst>
                    <a:ext uri="{FF2B5EF4-FFF2-40B4-BE49-F238E27FC236}">
                      <a16:creationId xmlns:a16="http://schemas.microsoft.com/office/drawing/2014/main" id="{96DA4A6E-23D6-4186-A186-089FB9DA71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8763" y="4237038"/>
                  <a:ext cx="407987" cy="407987"/>
                </a:xfrm>
                <a:custGeom>
                  <a:avLst/>
                  <a:gdLst>
                    <a:gd name="T0" fmla="*/ 553 w 1135"/>
                    <a:gd name="T1" fmla="*/ 1134 h 1135"/>
                    <a:gd name="T2" fmla="*/ 553 w 1135"/>
                    <a:gd name="T3" fmla="*/ 1134 h 1135"/>
                    <a:gd name="T4" fmla="*/ 553 w 1135"/>
                    <a:gd name="T5" fmla="*/ 1134 h 1135"/>
                    <a:gd name="T6" fmla="*/ 0 w 1135"/>
                    <a:gd name="T7" fmla="*/ 581 h 1135"/>
                    <a:gd name="T8" fmla="*/ 0 w 1135"/>
                    <a:gd name="T9" fmla="*/ 581 h 1135"/>
                    <a:gd name="T10" fmla="*/ 553 w 1135"/>
                    <a:gd name="T11" fmla="*/ 0 h 1135"/>
                    <a:gd name="T12" fmla="*/ 553 w 1135"/>
                    <a:gd name="T13" fmla="*/ 0 h 1135"/>
                    <a:gd name="T14" fmla="*/ 1134 w 1135"/>
                    <a:gd name="T15" fmla="*/ 581 h 1135"/>
                    <a:gd name="T16" fmla="*/ 1134 w 1135"/>
                    <a:gd name="T17" fmla="*/ 581 h 1135"/>
                    <a:gd name="T18" fmla="*/ 553 w 1135"/>
                    <a:gd name="T19" fmla="*/ 1134 h 1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35" h="1135">
                      <a:moveTo>
                        <a:pt x="553" y="1134"/>
                      </a:moveTo>
                      <a:lnTo>
                        <a:pt x="553" y="1134"/>
                      </a:lnTo>
                      <a:lnTo>
                        <a:pt x="553" y="1134"/>
                      </a:lnTo>
                      <a:cubicBezTo>
                        <a:pt x="261" y="1134"/>
                        <a:pt x="0" y="872"/>
                        <a:pt x="0" y="581"/>
                      </a:cubicBezTo>
                      <a:lnTo>
                        <a:pt x="0" y="581"/>
                      </a:lnTo>
                      <a:cubicBezTo>
                        <a:pt x="0" y="261"/>
                        <a:pt x="261" y="0"/>
                        <a:pt x="553" y="0"/>
                      </a:cubicBezTo>
                      <a:lnTo>
                        <a:pt x="553" y="0"/>
                      </a:lnTo>
                      <a:cubicBezTo>
                        <a:pt x="872" y="0"/>
                        <a:pt x="1134" y="261"/>
                        <a:pt x="1134" y="581"/>
                      </a:cubicBezTo>
                      <a:lnTo>
                        <a:pt x="1134" y="581"/>
                      </a:lnTo>
                      <a:cubicBezTo>
                        <a:pt x="1134" y="872"/>
                        <a:pt x="872" y="1134"/>
                        <a:pt x="553" y="113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5" name="Line 10">
                  <a:extLst>
                    <a:ext uri="{FF2B5EF4-FFF2-40B4-BE49-F238E27FC236}">
                      <a16:creationId xmlns:a16="http://schemas.microsoft.com/office/drawing/2014/main" id="{3247B5A3-3913-4EE5-9FE1-A4F6133B3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8788" y="4614863"/>
                  <a:ext cx="1587" cy="523875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6" name="Freeform 11">
                  <a:extLst>
                    <a:ext uri="{FF2B5EF4-FFF2-40B4-BE49-F238E27FC236}">
                      <a16:creationId xmlns:a16="http://schemas.microsoft.com/office/drawing/2014/main" id="{C5218292-B278-4FB6-8E09-94DEE2B1D3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18275" y="4446588"/>
                  <a:ext cx="1392238" cy="649287"/>
                </a:xfrm>
                <a:custGeom>
                  <a:avLst/>
                  <a:gdLst>
                    <a:gd name="T0" fmla="*/ 3867 w 3868"/>
                    <a:gd name="T1" fmla="*/ 0 h 1804"/>
                    <a:gd name="T2" fmla="*/ 3867 w 3868"/>
                    <a:gd name="T3" fmla="*/ 0 h 1804"/>
                    <a:gd name="T4" fmla="*/ 611 w 3868"/>
                    <a:gd name="T5" fmla="*/ 0 h 1804"/>
                    <a:gd name="T6" fmla="*/ 0 w 3868"/>
                    <a:gd name="T7" fmla="*/ 582 h 1804"/>
                    <a:gd name="T8" fmla="*/ 0 w 3868"/>
                    <a:gd name="T9" fmla="*/ 1803 h 1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68" h="1804">
                      <a:moveTo>
                        <a:pt x="3867" y="0"/>
                      </a:moveTo>
                      <a:lnTo>
                        <a:pt x="3867" y="0"/>
                      </a:lnTo>
                      <a:cubicBezTo>
                        <a:pt x="611" y="0"/>
                        <a:pt x="611" y="0"/>
                        <a:pt x="611" y="0"/>
                      </a:cubicBezTo>
                      <a:cubicBezTo>
                        <a:pt x="262" y="0"/>
                        <a:pt x="0" y="262"/>
                        <a:pt x="0" y="582"/>
                      </a:cubicBezTo>
                      <a:cubicBezTo>
                        <a:pt x="0" y="1803"/>
                        <a:pt x="0" y="1803"/>
                        <a:pt x="0" y="1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7" name="Freeform 12">
                  <a:extLst>
                    <a:ext uri="{FF2B5EF4-FFF2-40B4-BE49-F238E27FC236}">
                      <a16:creationId xmlns:a16="http://schemas.microsoft.com/office/drawing/2014/main" id="{A4595B2D-E8F8-45EC-8A81-5A75F6100E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45475" y="4446588"/>
                  <a:ext cx="1328738" cy="649287"/>
                </a:xfrm>
                <a:custGeom>
                  <a:avLst/>
                  <a:gdLst>
                    <a:gd name="T0" fmla="*/ 0 w 3693"/>
                    <a:gd name="T1" fmla="*/ 0 h 1804"/>
                    <a:gd name="T2" fmla="*/ 0 w 3693"/>
                    <a:gd name="T3" fmla="*/ 0 h 1804"/>
                    <a:gd name="T4" fmla="*/ 3081 w 3693"/>
                    <a:gd name="T5" fmla="*/ 0 h 1804"/>
                    <a:gd name="T6" fmla="*/ 3692 w 3693"/>
                    <a:gd name="T7" fmla="*/ 582 h 1804"/>
                    <a:gd name="T8" fmla="*/ 3692 w 3693"/>
                    <a:gd name="T9" fmla="*/ 1803 h 1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93" h="18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081" y="0"/>
                        <a:pt x="3081" y="0"/>
                        <a:pt x="3081" y="0"/>
                      </a:cubicBezTo>
                      <a:cubicBezTo>
                        <a:pt x="3430" y="0"/>
                        <a:pt x="3692" y="262"/>
                        <a:pt x="3692" y="582"/>
                      </a:cubicBezTo>
                      <a:cubicBezTo>
                        <a:pt x="3692" y="1803"/>
                        <a:pt x="3692" y="1803"/>
                        <a:pt x="3692" y="1803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5" name="Line 13">
                  <a:extLst>
                    <a:ext uri="{FF2B5EF4-FFF2-40B4-BE49-F238E27FC236}">
                      <a16:creationId xmlns:a16="http://schemas.microsoft.com/office/drawing/2014/main" id="{2DD1505E-56B2-4425-BA22-4437C25F19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078788" y="3776663"/>
                  <a:ext cx="1587" cy="452437"/>
                </a:xfrm>
                <a:prstGeom prst="line">
                  <a:avLst/>
                </a:pr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1" name="Freeform 14">
                  <a:extLst>
                    <a:ext uri="{FF2B5EF4-FFF2-40B4-BE49-F238E27FC236}">
                      <a16:creationId xmlns:a16="http://schemas.microsoft.com/office/drawing/2014/main" id="{0BF8529C-84A7-4250-BBC5-274666D96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338" y="5106988"/>
                  <a:ext cx="534987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57 w 1484"/>
                    <a:gd name="T5" fmla="*/ 1483 h 1484"/>
                    <a:gd name="T6" fmla="*/ 0 w 1484"/>
                    <a:gd name="T7" fmla="*/ 727 h 1484"/>
                    <a:gd name="T8" fmla="*/ 757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63" y="1483"/>
                        <a:pt x="757" y="1483"/>
                      </a:cubicBezTo>
                      <a:cubicBezTo>
                        <a:pt x="349" y="1483"/>
                        <a:pt x="0" y="1134"/>
                        <a:pt x="0" y="727"/>
                      </a:cubicBezTo>
                      <a:cubicBezTo>
                        <a:pt x="0" y="320"/>
                        <a:pt x="349" y="0"/>
                        <a:pt x="757" y="0"/>
                      </a:cubicBezTo>
                      <a:cubicBezTo>
                        <a:pt x="1163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8" name="Freeform 15">
                  <a:extLst>
                    <a:ext uri="{FF2B5EF4-FFF2-40B4-BE49-F238E27FC236}">
                      <a16:creationId xmlns:a16="http://schemas.microsoft.com/office/drawing/2014/main" id="{3D9CAD4C-461F-4F73-AC89-B86E455BC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84875" y="5640388"/>
                  <a:ext cx="1098550" cy="565150"/>
                </a:xfrm>
                <a:custGeom>
                  <a:avLst/>
                  <a:gdLst>
                    <a:gd name="T0" fmla="*/ 2965 w 3053"/>
                    <a:gd name="T1" fmla="*/ 784 h 1571"/>
                    <a:gd name="T2" fmla="*/ 2965 w 3053"/>
                    <a:gd name="T3" fmla="*/ 784 h 1571"/>
                    <a:gd name="T4" fmla="*/ 2761 w 3053"/>
                    <a:gd name="T5" fmla="*/ 1250 h 1571"/>
                    <a:gd name="T6" fmla="*/ 1512 w 3053"/>
                    <a:gd name="T7" fmla="*/ 1570 h 1571"/>
                    <a:gd name="T8" fmla="*/ 261 w 3053"/>
                    <a:gd name="T9" fmla="*/ 1250 h 1571"/>
                    <a:gd name="T10" fmla="*/ 57 w 3053"/>
                    <a:gd name="T11" fmla="*/ 784 h 1571"/>
                    <a:gd name="T12" fmla="*/ 1512 w 3053"/>
                    <a:gd name="T13" fmla="*/ 0 h 1571"/>
                    <a:gd name="T14" fmla="*/ 2965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65" y="784"/>
                      </a:moveTo>
                      <a:lnTo>
                        <a:pt x="2965" y="784"/>
                      </a:lnTo>
                      <a:cubicBezTo>
                        <a:pt x="3052" y="959"/>
                        <a:pt x="2965" y="1133"/>
                        <a:pt x="2761" y="1250"/>
                      </a:cubicBezTo>
                      <a:cubicBezTo>
                        <a:pt x="2412" y="1453"/>
                        <a:pt x="1977" y="1570"/>
                        <a:pt x="1512" y="1570"/>
                      </a:cubicBezTo>
                      <a:cubicBezTo>
                        <a:pt x="1046" y="1570"/>
                        <a:pt x="610" y="1453"/>
                        <a:pt x="261" y="1250"/>
                      </a:cubicBezTo>
                      <a:cubicBezTo>
                        <a:pt x="86" y="1133"/>
                        <a:pt x="0" y="959"/>
                        <a:pt x="57" y="784"/>
                      </a:cubicBezTo>
                      <a:cubicBezTo>
                        <a:pt x="261" y="319"/>
                        <a:pt x="843" y="0"/>
                        <a:pt x="1512" y="0"/>
                      </a:cubicBezTo>
                      <a:cubicBezTo>
                        <a:pt x="2180" y="0"/>
                        <a:pt x="2761" y="319"/>
                        <a:pt x="2965" y="78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5" name="Freeform 16">
                  <a:extLst>
                    <a:ext uri="{FF2B5EF4-FFF2-40B4-BE49-F238E27FC236}">
                      <a16:creationId xmlns:a16="http://schemas.microsoft.com/office/drawing/2014/main" id="{D680A90A-1750-4DA5-8E0A-47F7DE0797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16850" y="5106988"/>
                  <a:ext cx="534988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28 w 1484"/>
                    <a:gd name="T5" fmla="*/ 1483 h 1484"/>
                    <a:gd name="T6" fmla="*/ 0 w 1484"/>
                    <a:gd name="T7" fmla="*/ 727 h 1484"/>
                    <a:gd name="T8" fmla="*/ 728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34" y="1483"/>
                        <a:pt x="728" y="1483"/>
                      </a:cubicBezTo>
                      <a:cubicBezTo>
                        <a:pt x="320" y="1483"/>
                        <a:pt x="0" y="1134"/>
                        <a:pt x="0" y="727"/>
                      </a:cubicBezTo>
                      <a:cubicBezTo>
                        <a:pt x="0" y="320"/>
                        <a:pt x="320" y="0"/>
                        <a:pt x="728" y="0"/>
                      </a:cubicBezTo>
                      <a:cubicBezTo>
                        <a:pt x="1134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6" name="Freeform 17">
                  <a:extLst>
                    <a:ext uri="{FF2B5EF4-FFF2-40B4-BE49-F238E27FC236}">
                      <a16:creationId xmlns:a16="http://schemas.microsoft.com/office/drawing/2014/main" id="{407792E8-D1BF-4F48-B452-7FB8ECDB5F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34275" y="5640388"/>
                  <a:ext cx="1098550" cy="565150"/>
                </a:xfrm>
                <a:custGeom>
                  <a:avLst/>
                  <a:gdLst>
                    <a:gd name="T0" fmla="*/ 2994 w 3053"/>
                    <a:gd name="T1" fmla="*/ 784 h 1571"/>
                    <a:gd name="T2" fmla="*/ 2994 w 3053"/>
                    <a:gd name="T3" fmla="*/ 784 h 1571"/>
                    <a:gd name="T4" fmla="*/ 2791 w 3053"/>
                    <a:gd name="T5" fmla="*/ 1250 h 1571"/>
                    <a:gd name="T6" fmla="*/ 1540 w 3053"/>
                    <a:gd name="T7" fmla="*/ 1570 h 1571"/>
                    <a:gd name="T8" fmla="*/ 290 w 3053"/>
                    <a:gd name="T9" fmla="*/ 1250 h 1571"/>
                    <a:gd name="T10" fmla="*/ 86 w 3053"/>
                    <a:gd name="T11" fmla="*/ 784 h 1571"/>
                    <a:gd name="T12" fmla="*/ 1540 w 3053"/>
                    <a:gd name="T13" fmla="*/ 0 h 1571"/>
                    <a:gd name="T14" fmla="*/ 2994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94" y="784"/>
                      </a:moveTo>
                      <a:lnTo>
                        <a:pt x="2994" y="784"/>
                      </a:lnTo>
                      <a:cubicBezTo>
                        <a:pt x="3052" y="959"/>
                        <a:pt x="2965" y="1133"/>
                        <a:pt x="2791" y="1250"/>
                      </a:cubicBezTo>
                      <a:cubicBezTo>
                        <a:pt x="2442" y="1453"/>
                        <a:pt x="2006" y="1570"/>
                        <a:pt x="1540" y="1570"/>
                      </a:cubicBezTo>
                      <a:cubicBezTo>
                        <a:pt x="1075" y="1570"/>
                        <a:pt x="639" y="1453"/>
                        <a:pt x="290" y="1250"/>
                      </a:cubicBezTo>
                      <a:cubicBezTo>
                        <a:pt x="86" y="1133"/>
                        <a:pt x="0" y="959"/>
                        <a:pt x="86" y="784"/>
                      </a:cubicBezTo>
                      <a:cubicBezTo>
                        <a:pt x="290" y="319"/>
                        <a:pt x="872" y="0"/>
                        <a:pt x="1540" y="0"/>
                      </a:cubicBezTo>
                      <a:cubicBezTo>
                        <a:pt x="2209" y="0"/>
                        <a:pt x="2791" y="319"/>
                        <a:pt x="2994" y="78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8" name="Freeform 18">
                  <a:extLst>
                    <a:ext uri="{FF2B5EF4-FFF2-40B4-BE49-F238E27FC236}">
                      <a16:creationId xmlns:a16="http://schemas.microsoft.com/office/drawing/2014/main" id="{DB6FBE69-1167-4D58-A9A9-985D048D5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02750" y="5106988"/>
                  <a:ext cx="534988" cy="534987"/>
                </a:xfrm>
                <a:custGeom>
                  <a:avLst/>
                  <a:gdLst>
                    <a:gd name="T0" fmla="*/ 1483 w 1484"/>
                    <a:gd name="T1" fmla="*/ 727 h 1484"/>
                    <a:gd name="T2" fmla="*/ 1483 w 1484"/>
                    <a:gd name="T3" fmla="*/ 727 h 1484"/>
                    <a:gd name="T4" fmla="*/ 756 w 1484"/>
                    <a:gd name="T5" fmla="*/ 1483 h 1484"/>
                    <a:gd name="T6" fmla="*/ 0 w 1484"/>
                    <a:gd name="T7" fmla="*/ 727 h 1484"/>
                    <a:gd name="T8" fmla="*/ 756 w 1484"/>
                    <a:gd name="T9" fmla="*/ 0 h 1484"/>
                    <a:gd name="T10" fmla="*/ 1483 w 1484"/>
                    <a:gd name="T11" fmla="*/ 727 h 1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84" h="1484">
                      <a:moveTo>
                        <a:pt x="1483" y="727"/>
                      </a:moveTo>
                      <a:lnTo>
                        <a:pt x="1483" y="727"/>
                      </a:lnTo>
                      <a:cubicBezTo>
                        <a:pt x="1483" y="1134"/>
                        <a:pt x="1163" y="1483"/>
                        <a:pt x="756" y="1483"/>
                      </a:cubicBezTo>
                      <a:cubicBezTo>
                        <a:pt x="349" y="1483"/>
                        <a:pt x="0" y="1134"/>
                        <a:pt x="0" y="727"/>
                      </a:cubicBezTo>
                      <a:cubicBezTo>
                        <a:pt x="0" y="320"/>
                        <a:pt x="349" y="0"/>
                        <a:pt x="756" y="0"/>
                      </a:cubicBezTo>
                      <a:cubicBezTo>
                        <a:pt x="1163" y="0"/>
                        <a:pt x="1483" y="320"/>
                        <a:pt x="1483" y="727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0" name="Freeform 19">
                  <a:extLst>
                    <a:ext uri="{FF2B5EF4-FFF2-40B4-BE49-F238E27FC236}">
                      <a16:creationId xmlns:a16="http://schemas.microsoft.com/office/drawing/2014/main" id="{37790930-497E-4A8F-8997-AA1991F02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31288" y="5640388"/>
                  <a:ext cx="1098550" cy="565150"/>
                </a:xfrm>
                <a:custGeom>
                  <a:avLst/>
                  <a:gdLst>
                    <a:gd name="T0" fmla="*/ 2966 w 3053"/>
                    <a:gd name="T1" fmla="*/ 784 h 1571"/>
                    <a:gd name="T2" fmla="*/ 2966 w 3053"/>
                    <a:gd name="T3" fmla="*/ 784 h 1571"/>
                    <a:gd name="T4" fmla="*/ 2762 w 3053"/>
                    <a:gd name="T5" fmla="*/ 1250 h 1571"/>
                    <a:gd name="T6" fmla="*/ 1512 w 3053"/>
                    <a:gd name="T7" fmla="*/ 1570 h 1571"/>
                    <a:gd name="T8" fmla="*/ 262 w 3053"/>
                    <a:gd name="T9" fmla="*/ 1250 h 1571"/>
                    <a:gd name="T10" fmla="*/ 58 w 3053"/>
                    <a:gd name="T11" fmla="*/ 784 h 1571"/>
                    <a:gd name="T12" fmla="*/ 1512 w 3053"/>
                    <a:gd name="T13" fmla="*/ 0 h 1571"/>
                    <a:gd name="T14" fmla="*/ 2966 w 3053"/>
                    <a:gd name="T15" fmla="*/ 784 h 1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53" h="1571">
                      <a:moveTo>
                        <a:pt x="2966" y="784"/>
                      </a:moveTo>
                      <a:lnTo>
                        <a:pt x="2966" y="784"/>
                      </a:lnTo>
                      <a:cubicBezTo>
                        <a:pt x="3052" y="959"/>
                        <a:pt x="2966" y="1133"/>
                        <a:pt x="2762" y="1250"/>
                      </a:cubicBezTo>
                      <a:cubicBezTo>
                        <a:pt x="2413" y="1453"/>
                        <a:pt x="1977" y="1570"/>
                        <a:pt x="1512" y="1570"/>
                      </a:cubicBezTo>
                      <a:cubicBezTo>
                        <a:pt x="1046" y="1570"/>
                        <a:pt x="611" y="1453"/>
                        <a:pt x="262" y="1250"/>
                      </a:cubicBezTo>
                      <a:cubicBezTo>
                        <a:pt x="87" y="1133"/>
                        <a:pt x="0" y="959"/>
                        <a:pt x="58" y="784"/>
                      </a:cubicBezTo>
                      <a:cubicBezTo>
                        <a:pt x="262" y="319"/>
                        <a:pt x="844" y="0"/>
                        <a:pt x="1512" y="0"/>
                      </a:cubicBezTo>
                      <a:cubicBezTo>
                        <a:pt x="2209" y="0"/>
                        <a:pt x="2762" y="319"/>
                        <a:pt x="2966" y="78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9" name="Freeform 20">
                  <a:extLst>
                    <a:ext uri="{FF2B5EF4-FFF2-40B4-BE49-F238E27FC236}">
                      <a16:creationId xmlns:a16="http://schemas.microsoft.com/office/drawing/2014/main" id="{94A0E7BA-40F6-49F6-941D-67E305CEA3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3988" y="2343150"/>
                  <a:ext cx="125412" cy="125413"/>
                </a:xfrm>
                <a:custGeom>
                  <a:avLst/>
                  <a:gdLst>
                    <a:gd name="T0" fmla="*/ 175 w 350"/>
                    <a:gd name="T1" fmla="*/ 0 h 350"/>
                    <a:gd name="T2" fmla="*/ 175 w 350"/>
                    <a:gd name="T3" fmla="*/ 0 h 350"/>
                    <a:gd name="T4" fmla="*/ 0 w 350"/>
                    <a:gd name="T5" fmla="*/ 174 h 350"/>
                    <a:gd name="T6" fmla="*/ 175 w 350"/>
                    <a:gd name="T7" fmla="*/ 349 h 350"/>
                    <a:gd name="T8" fmla="*/ 349 w 350"/>
                    <a:gd name="T9" fmla="*/ 174 h 350"/>
                    <a:gd name="T10" fmla="*/ 175 w 350"/>
                    <a:gd name="T11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0" h="350">
                      <a:moveTo>
                        <a:pt x="175" y="0"/>
                      </a:moveTo>
                      <a:lnTo>
                        <a:pt x="175" y="0"/>
                      </a:lnTo>
                      <a:cubicBezTo>
                        <a:pt x="87" y="0"/>
                        <a:pt x="0" y="87"/>
                        <a:pt x="0" y="174"/>
                      </a:cubicBezTo>
                      <a:cubicBezTo>
                        <a:pt x="0" y="261"/>
                        <a:pt x="87" y="349"/>
                        <a:pt x="175" y="349"/>
                      </a:cubicBezTo>
                      <a:cubicBezTo>
                        <a:pt x="262" y="349"/>
                        <a:pt x="349" y="261"/>
                        <a:pt x="349" y="174"/>
                      </a:cubicBezTo>
                      <a:cubicBezTo>
                        <a:pt x="349" y="87"/>
                        <a:pt x="262" y="0"/>
                        <a:pt x="175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0" name="Freeform 21">
                  <a:extLst>
                    <a:ext uri="{FF2B5EF4-FFF2-40B4-BE49-F238E27FC236}">
                      <a16:creationId xmlns:a16="http://schemas.microsoft.com/office/drawing/2014/main" id="{72831666-4527-4E7E-A412-AA61B76A0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56588" y="2343150"/>
                  <a:ext cx="125412" cy="125413"/>
                </a:xfrm>
                <a:custGeom>
                  <a:avLst/>
                  <a:gdLst>
                    <a:gd name="T0" fmla="*/ 174 w 350"/>
                    <a:gd name="T1" fmla="*/ 0 h 350"/>
                    <a:gd name="T2" fmla="*/ 174 w 350"/>
                    <a:gd name="T3" fmla="*/ 0 h 350"/>
                    <a:gd name="T4" fmla="*/ 0 w 350"/>
                    <a:gd name="T5" fmla="*/ 174 h 350"/>
                    <a:gd name="T6" fmla="*/ 174 w 350"/>
                    <a:gd name="T7" fmla="*/ 349 h 350"/>
                    <a:gd name="T8" fmla="*/ 349 w 350"/>
                    <a:gd name="T9" fmla="*/ 174 h 350"/>
                    <a:gd name="T10" fmla="*/ 174 w 350"/>
                    <a:gd name="T11" fmla="*/ 0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0" h="350">
                      <a:moveTo>
                        <a:pt x="174" y="0"/>
                      </a:moveTo>
                      <a:lnTo>
                        <a:pt x="174" y="0"/>
                      </a:lnTo>
                      <a:cubicBezTo>
                        <a:pt x="57" y="0"/>
                        <a:pt x="0" y="87"/>
                        <a:pt x="0" y="174"/>
                      </a:cubicBezTo>
                      <a:cubicBezTo>
                        <a:pt x="0" y="261"/>
                        <a:pt x="57" y="349"/>
                        <a:pt x="174" y="349"/>
                      </a:cubicBezTo>
                      <a:cubicBezTo>
                        <a:pt x="261" y="349"/>
                        <a:pt x="349" y="261"/>
                        <a:pt x="349" y="174"/>
                      </a:cubicBezTo>
                      <a:cubicBezTo>
                        <a:pt x="349" y="87"/>
                        <a:pt x="261" y="0"/>
                        <a:pt x="174" y="0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1" name="Freeform 22">
                  <a:extLst>
                    <a:ext uri="{FF2B5EF4-FFF2-40B4-BE49-F238E27FC236}">
                      <a16:creationId xmlns:a16="http://schemas.microsoft.com/office/drawing/2014/main" id="{1A7D1F2C-E67A-4284-ABFA-D84A41532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6263" y="1463675"/>
                  <a:ext cx="2303462" cy="2303463"/>
                </a:xfrm>
                <a:custGeom>
                  <a:avLst/>
                  <a:gdLst>
                    <a:gd name="T0" fmla="*/ 6396 w 6397"/>
                    <a:gd name="T1" fmla="*/ 3198 h 6398"/>
                    <a:gd name="T2" fmla="*/ 6396 w 6397"/>
                    <a:gd name="T3" fmla="*/ 3198 h 6398"/>
                    <a:gd name="T4" fmla="*/ 3199 w 6397"/>
                    <a:gd name="T5" fmla="*/ 6397 h 6398"/>
                    <a:gd name="T6" fmla="*/ 0 w 6397"/>
                    <a:gd name="T7" fmla="*/ 3198 h 6398"/>
                    <a:gd name="T8" fmla="*/ 3199 w 6397"/>
                    <a:gd name="T9" fmla="*/ 0 h 6398"/>
                    <a:gd name="T10" fmla="*/ 6396 w 6397"/>
                    <a:gd name="T11" fmla="*/ 3198 h 6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397" h="6398">
                      <a:moveTo>
                        <a:pt x="6396" y="3198"/>
                      </a:moveTo>
                      <a:lnTo>
                        <a:pt x="6396" y="3198"/>
                      </a:lnTo>
                      <a:cubicBezTo>
                        <a:pt x="6396" y="4943"/>
                        <a:pt x="4972" y="6397"/>
                        <a:pt x="3199" y="6397"/>
                      </a:cubicBezTo>
                      <a:cubicBezTo>
                        <a:pt x="1424" y="6397"/>
                        <a:pt x="0" y="4943"/>
                        <a:pt x="0" y="3198"/>
                      </a:cubicBezTo>
                      <a:cubicBezTo>
                        <a:pt x="0" y="1425"/>
                        <a:pt x="1424" y="0"/>
                        <a:pt x="3199" y="0"/>
                      </a:cubicBezTo>
                      <a:cubicBezTo>
                        <a:pt x="4972" y="0"/>
                        <a:pt x="6396" y="1425"/>
                        <a:pt x="6396" y="3198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2" name="Freeform 23">
                  <a:extLst>
                    <a:ext uri="{FF2B5EF4-FFF2-40B4-BE49-F238E27FC236}">
                      <a16:creationId xmlns:a16="http://schemas.microsoft.com/office/drawing/2014/main" id="{CEBA4A0B-0905-42E6-B8DD-6D9118FAB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1700" y="1830388"/>
                  <a:ext cx="1665288" cy="1581150"/>
                </a:xfrm>
                <a:custGeom>
                  <a:avLst/>
                  <a:gdLst>
                    <a:gd name="T0" fmla="*/ 0 w 4625"/>
                    <a:gd name="T1" fmla="*/ 4361 h 4391"/>
                    <a:gd name="T2" fmla="*/ 0 w 4625"/>
                    <a:gd name="T3" fmla="*/ 4361 h 4391"/>
                    <a:gd name="T4" fmla="*/ 291 w 4625"/>
                    <a:gd name="T5" fmla="*/ 3838 h 4391"/>
                    <a:gd name="T6" fmla="*/ 291 w 4625"/>
                    <a:gd name="T7" fmla="*/ 2035 h 4391"/>
                    <a:gd name="T8" fmla="*/ 2298 w 4625"/>
                    <a:gd name="T9" fmla="*/ 0 h 4391"/>
                    <a:gd name="T10" fmla="*/ 4332 w 4625"/>
                    <a:gd name="T11" fmla="*/ 2035 h 4391"/>
                    <a:gd name="T12" fmla="*/ 4332 w 4625"/>
                    <a:gd name="T13" fmla="*/ 3838 h 4391"/>
                    <a:gd name="T14" fmla="*/ 4624 w 4625"/>
                    <a:gd name="T15" fmla="*/ 4390 h 4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25" h="4391">
                      <a:moveTo>
                        <a:pt x="0" y="4361"/>
                      </a:moveTo>
                      <a:lnTo>
                        <a:pt x="0" y="4361"/>
                      </a:lnTo>
                      <a:cubicBezTo>
                        <a:pt x="0" y="4361"/>
                        <a:pt x="291" y="4361"/>
                        <a:pt x="291" y="3838"/>
                      </a:cubicBezTo>
                      <a:cubicBezTo>
                        <a:pt x="291" y="3285"/>
                        <a:pt x="291" y="2035"/>
                        <a:pt x="291" y="2035"/>
                      </a:cubicBezTo>
                      <a:cubicBezTo>
                        <a:pt x="291" y="901"/>
                        <a:pt x="1192" y="0"/>
                        <a:pt x="2298" y="0"/>
                      </a:cubicBezTo>
                      <a:cubicBezTo>
                        <a:pt x="3431" y="0"/>
                        <a:pt x="4332" y="901"/>
                        <a:pt x="4332" y="2035"/>
                      </a:cubicBezTo>
                      <a:cubicBezTo>
                        <a:pt x="4332" y="2035"/>
                        <a:pt x="4332" y="3257"/>
                        <a:pt x="4332" y="3838"/>
                      </a:cubicBezTo>
                      <a:cubicBezTo>
                        <a:pt x="4332" y="4390"/>
                        <a:pt x="4624" y="4390"/>
                        <a:pt x="4624" y="439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3" name="Freeform 24">
                  <a:extLst>
                    <a:ext uri="{FF2B5EF4-FFF2-40B4-BE49-F238E27FC236}">
                      <a16:creationId xmlns:a16="http://schemas.microsoft.com/office/drawing/2014/main" id="{CB06D023-3B8D-4293-B984-31A20B0DBA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7938" y="3379788"/>
                  <a:ext cx="900112" cy="293687"/>
                </a:xfrm>
                <a:custGeom>
                  <a:avLst/>
                  <a:gdLst>
                    <a:gd name="T0" fmla="*/ 0 w 2501"/>
                    <a:gd name="T1" fmla="*/ 813 h 814"/>
                    <a:gd name="T2" fmla="*/ 0 w 2501"/>
                    <a:gd name="T3" fmla="*/ 813 h 814"/>
                    <a:gd name="T4" fmla="*/ 1251 w 2501"/>
                    <a:gd name="T5" fmla="*/ 0 h 814"/>
                    <a:gd name="T6" fmla="*/ 2500 w 2501"/>
                    <a:gd name="T7" fmla="*/ 813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01" h="814">
                      <a:moveTo>
                        <a:pt x="0" y="813"/>
                      </a:moveTo>
                      <a:lnTo>
                        <a:pt x="0" y="813"/>
                      </a:lnTo>
                      <a:cubicBezTo>
                        <a:pt x="233" y="349"/>
                        <a:pt x="698" y="0"/>
                        <a:pt x="1251" y="0"/>
                      </a:cubicBezTo>
                      <a:cubicBezTo>
                        <a:pt x="1802" y="0"/>
                        <a:pt x="2297" y="349"/>
                        <a:pt x="2500" y="813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" name="Freeform 25">
                  <a:extLst>
                    <a:ext uri="{FF2B5EF4-FFF2-40B4-BE49-F238E27FC236}">
                      <a16:creationId xmlns:a16="http://schemas.microsoft.com/office/drawing/2014/main" id="{F58A771C-8389-4B7B-9A77-1BC80E19C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75550" y="2552700"/>
                  <a:ext cx="1004888" cy="608013"/>
                </a:xfrm>
                <a:custGeom>
                  <a:avLst/>
                  <a:gdLst>
                    <a:gd name="T0" fmla="*/ 1745 w 2792"/>
                    <a:gd name="T1" fmla="*/ 1570 h 1687"/>
                    <a:gd name="T2" fmla="*/ 1745 w 2792"/>
                    <a:gd name="T3" fmla="*/ 1570 h 1687"/>
                    <a:gd name="T4" fmla="*/ 1047 w 2792"/>
                    <a:gd name="T5" fmla="*/ 1570 h 1687"/>
                    <a:gd name="T6" fmla="*/ 203 w 2792"/>
                    <a:gd name="T7" fmla="*/ 1134 h 1687"/>
                    <a:gd name="T8" fmla="*/ 174 w 2792"/>
                    <a:gd name="T9" fmla="*/ 669 h 1687"/>
                    <a:gd name="T10" fmla="*/ 1396 w 2792"/>
                    <a:gd name="T11" fmla="*/ 0 h 1687"/>
                    <a:gd name="T12" fmla="*/ 2616 w 2792"/>
                    <a:gd name="T13" fmla="*/ 669 h 1687"/>
                    <a:gd name="T14" fmla="*/ 2587 w 2792"/>
                    <a:gd name="T15" fmla="*/ 1134 h 1687"/>
                    <a:gd name="T16" fmla="*/ 1745 w 2792"/>
                    <a:gd name="T17" fmla="*/ 1570 h 1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2" h="1687">
                      <a:moveTo>
                        <a:pt x="1745" y="1570"/>
                      </a:moveTo>
                      <a:lnTo>
                        <a:pt x="1745" y="1570"/>
                      </a:lnTo>
                      <a:cubicBezTo>
                        <a:pt x="1570" y="1686"/>
                        <a:pt x="1250" y="1686"/>
                        <a:pt x="1047" y="1570"/>
                      </a:cubicBezTo>
                      <a:cubicBezTo>
                        <a:pt x="203" y="1134"/>
                        <a:pt x="203" y="1134"/>
                        <a:pt x="203" y="1134"/>
                      </a:cubicBezTo>
                      <a:cubicBezTo>
                        <a:pt x="29" y="1018"/>
                        <a:pt x="0" y="814"/>
                        <a:pt x="174" y="669"/>
                      </a:cubicBezTo>
                      <a:cubicBezTo>
                        <a:pt x="174" y="669"/>
                        <a:pt x="930" y="0"/>
                        <a:pt x="1396" y="0"/>
                      </a:cubicBezTo>
                      <a:cubicBezTo>
                        <a:pt x="1890" y="0"/>
                        <a:pt x="2616" y="669"/>
                        <a:pt x="2616" y="669"/>
                      </a:cubicBezTo>
                      <a:cubicBezTo>
                        <a:pt x="2791" y="814"/>
                        <a:pt x="2791" y="1018"/>
                        <a:pt x="2587" y="1134"/>
                      </a:cubicBezTo>
                      <a:lnTo>
                        <a:pt x="1745" y="1570"/>
                      </a:ln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5" name="Freeform 26">
                  <a:extLst>
                    <a:ext uri="{FF2B5EF4-FFF2-40B4-BE49-F238E27FC236}">
                      <a16:creationId xmlns:a16="http://schemas.microsoft.com/office/drawing/2014/main" id="{92D9994D-68DD-44C0-8650-90A66AA75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6188" y="2867025"/>
                  <a:ext cx="963612" cy="157163"/>
                </a:xfrm>
                <a:custGeom>
                  <a:avLst/>
                  <a:gdLst>
                    <a:gd name="T0" fmla="*/ 2675 w 2676"/>
                    <a:gd name="T1" fmla="*/ 0 h 437"/>
                    <a:gd name="T2" fmla="*/ 2675 w 2676"/>
                    <a:gd name="T3" fmla="*/ 0 h 437"/>
                    <a:gd name="T4" fmla="*/ 1744 w 2676"/>
                    <a:gd name="T5" fmla="*/ 349 h 437"/>
                    <a:gd name="T6" fmla="*/ 959 w 2676"/>
                    <a:gd name="T7" fmla="*/ 349 h 437"/>
                    <a:gd name="T8" fmla="*/ 0 w 2676"/>
                    <a:gd name="T9" fmla="*/ 0 h 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6" h="437">
                      <a:moveTo>
                        <a:pt x="2675" y="0"/>
                      </a:moveTo>
                      <a:lnTo>
                        <a:pt x="2675" y="0"/>
                      </a:lnTo>
                      <a:cubicBezTo>
                        <a:pt x="1744" y="349"/>
                        <a:pt x="1744" y="349"/>
                        <a:pt x="1744" y="349"/>
                      </a:cubicBezTo>
                      <a:cubicBezTo>
                        <a:pt x="1512" y="436"/>
                        <a:pt x="1163" y="436"/>
                        <a:pt x="959" y="349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noFill/>
                <a:ln w="3175" cap="rnd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9D25ED57-AF57-4E93-B6C5-7E66CB9721A1}"/>
                </a:ext>
              </a:extLst>
            </p:cNvPr>
            <p:cNvSpPr txBox="1"/>
            <p:nvPr/>
          </p:nvSpPr>
          <p:spPr>
            <a:xfrm>
              <a:off x="9265728" y="6419477"/>
              <a:ext cx="13248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VDA’s (Apps and Desktops)</a:t>
              </a: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9A0D876D-A9BD-44A3-9DB9-E2FF8A661E08}"/>
              </a:ext>
            </a:extLst>
          </p:cNvPr>
          <p:cNvGrpSpPr/>
          <p:nvPr/>
        </p:nvGrpSpPr>
        <p:grpSpPr>
          <a:xfrm>
            <a:off x="11209302" y="5973674"/>
            <a:ext cx="588303" cy="484458"/>
            <a:chOff x="10566942" y="4553202"/>
            <a:chExt cx="588303" cy="484458"/>
          </a:xfrm>
        </p:grpSpPr>
        <p:grpSp>
          <p:nvGrpSpPr>
            <p:cNvPr id="675" name="Group 674">
              <a:extLst>
                <a:ext uri="{FF2B5EF4-FFF2-40B4-BE49-F238E27FC236}">
                  <a16:creationId xmlns:a16="http://schemas.microsoft.com/office/drawing/2014/main" id="{302E29AC-EE20-4668-98ED-83BA679509F6}"/>
                </a:ext>
              </a:extLst>
            </p:cNvPr>
            <p:cNvGrpSpPr/>
            <p:nvPr/>
          </p:nvGrpSpPr>
          <p:grpSpPr>
            <a:xfrm>
              <a:off x="10678213" y="4553202"/>
              <a:ext cx="365760" cy="365760"/>
              <a:chOff x="3956050" y="1946275"/>
              <a:chExt cx="587375" cy="523875"/>
            </a:xfrm>
          </p:grpSpPr>
          <p:sp>
            <p:nvSpPr>
              <p:cNvPr id="677" name="Freeform 6">
                <a:extLst>
                  <a:ext uri="{FF2B5EF4-FFF2-40B4-BE49-F238E27FC236}">
                    <a16:creationId xmlns:a16="http://schemas.microsoft.com/office/drawing/2014/main" id="{991EB57B-8940-4CBD-94BD-75E9CC9CB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238" y="1946275"/>
                <a:ext cx="125412" cy="125413"/>
              </a:xfrm>
              <a:custGeom>
                <a:avLst/>
                <a:gdLst>
                  <a:gd name="T0" fmla="*/ 347 w 348"/>
                  <a:gd name="T1" fmla="*/ 173 h 348"/>
                  <a:gd name="T2" fmla="*/ 347 w 348"/>
                  <a:gd name="T3" fmla="*/ 173 h 348"/>
                  <a:gd name="T4" fmla="*/ 173 w 348"/>
                  <a:gd name="T5" fmla="*/ 347 h 348"/>
                  <a:gd name="T6" fmla="*/ 0 w 348"/>
                  <a:gd name="T7" fmla="*/ 173 h 348"/>
                  <a:gd name="T8" fmla="*/ 173 w 348"/>
                  <a:gd name="T9" fmla="*/ 0 h 348"/>
                  <a:gd name="T10" fmla="*/ 347 w 348"/>
                  <a:gd name="T11" fmla="*/ 17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348">
                    <a:moveTo>
                      <a:pt x="347" y="173"/>
                    </a:moveTo>
                    <a:lnTo>
                      <a:pt x="347" y="173"/>
                    </a:lnTo>
                    <a:cubicBezTo>
                      <a:pt x="347" y="277"/>
                      <a:pt x="278" y="347"/>
                      <a:pt x="173" y="347"/>
                    </a:cubicBezTo>
                    <a:cubicBezTo>
                      <a:pt x="70" y="347"/>
                      <a:pt x="0" y="277"/>
                      <a:pt x="0" y="173"/>
                    </a:cubicBezTo>
                    <a:cubicBezTo>
                      <a:pt x="0" y="69"/>
                      <a:pt x="70" y="0"/>
                      <a:pt x="173" y="0"/>
                    </a:cubicBezTo>
                    <a:cubicBezTo>
                      <a:pt x="278" y="0"/>
                      <a:pt x="347" y="69"/>
                      <a:pt x="347" y="173"/>
                    </a:cubicBezTo>
                  </a:path>
                </a:pathLst>
              </a:cu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78" name="Freeform 7">
                <a:extLst>
                  <a:ext uri="{FF2B5EF4-FFF2-40B4-BE49-F238E27FC236}">
                    <a16:creationId xmlns:a16="http://schemas.microsoft.com/office/drawing/2014/main" id="{0216141E-E1A3-4EB8-A3A1-B6CDFAC0F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238" y="2344738"/>
                <a:ext cx="125412" cy="125412"/>
              </a:xfrm>
              <a:custGeom>
                <a:avLst/>
                <a:gdLst>
                  <a:gd name="T0" fmla="*/ 347 w 348"/>
                  <a:gd name="T1" fmla="*/ 173 h 347"/>
                  <a:gd name="T2" fmla="*/ 347 w 348"/>
                  <a:gd name="T3" fmla="*/ 173 h 347"/>
                  <a:gd name="T4" fmla="*/ 173 w 348"/>
                  <a:gd name="T5" fmla="*/ 346 h 347"/>
                  <a:gd name="T6" fmla="*/ 0 w 348"/>
                  <a:gd name="T7" fmla="*/ 173 h 347"/>
                  <a:gd name="T8" fmla="*/ 173 w 348"/>
                  <a:gd name="T9" fmla="*/ 0 h 347"/>
                  <a:gd name="T10" fmla="*/ 347 w 348"/>
                  <a:gd name="T11" fmla="*/ 173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347">
                    <a:moveTo>
                      <a:pt x="347" y="173"/>
                    </a:moveTo>
                    <a:lnTo>
                      <a:pt x="347" y="173"/>
                    </a:lnTo>
                    <a:cubicBezTo>
                      <a:pt x="347" y="277"/>
                      <a:pt x="278" y="346"/>
                      <a:pt x="173" y="346"/>
                    </a:cubicBezTo>
                    <a:cubicBezTo>
                      <a:pt x="70" y="346"/>
                      <a:pt x="0" y="277"/>
                      <a:pt x="0" y="173"/>
                    </a:cubicBezTo>
                    <a:cubicBezTo>
                      <a:pt x="0" y="69"/>
                      <a:pt x="70" y="0"/>
                      <a:pt x="173" y="0"/>
                    </a:cubicBezTo>
                    <a:cubicBezTo>
                      <a:pt x="278" y="0"/>
                      <a:pt x="347" y="69"/>
                      <a:pt x="347" y="173"/>
                    </a:cubicBezTo>
                  </a:path>
                </a:pathLst>
              </a:cu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79" name="Freeform 8">
                <a:extLst>
                  <a:ext uri="{FF2B5EF4-FFF2-40B4-BE49-F238E27FC236}">
                    <a16:creationId xmlns:a16="http://schemas.microsoft.com/office/drawing/2014/main" id="{BD199AB5-942F-4794-B422-70BDA9641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6050" y="2214563"/>
                <a:ext cx="125413" cy="125412"/>
              </a:xfrm>
              <a:custGeom>
                <a:avLst/>
                <a:gdLst>
                  <a:gd name="T0" fmla="*/ 347 w 348"/>
                  <a:gd name="T1" fmla="*/ 174 h 348"/>
                  <a:gd name="T2" fmla="*/ 347 w 348"/>
                  <a:gd name="T3" fmla="*/ 174 h 348"/>
                  <a:gd name="T4" fmla="*/ 174 w 348"/>
                  <a:gd name="T5" fmla="*/ 347 h 348"/>
                  <a:gd name="T6" fmla="*/ 0 w 348"/>
                  <a:gd name="T7" fmla="*/ 174 h 348"/>
                  <a:gd name="T8" fmla="*/ 174 w 348"/>
                  <a:gd name="T9" fmla="*/ 0 h 348"/>
                  <a:gd name="T10" fmla="*/ 347 w 348"/>
                  <a:gd name="T11" fmla="*/ 174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8" h="348">
                    <a:moveTo>
                      <a:pt x="347" y="174"/>
                    </a:moveTo>
                    <a:lnTo>
                      <a:pt x="347" y="174"/>
                    </a:lnTo>
                    <a:cubicBezTo>
                      <a:pt x="347" y="260"/>
                      <a:pt x="261" y="347"/>
                      <a:pt x="174" y="347"/>
                    </a:cubicBezTo>
                    <a:cubicBezTo>
                      <a:pt x="70" y="347"/>
                      <a:pt x="0" y="260"/>
                      <a:pt x="0" y="174"/>
                    </a:cubicBezTo>
                    <a:cubicBezTo>
                      <a:pt x="0" y="69"/>
                      <a:pt x="70" y="0"/>
                      <a:pt x="174" y="0"/>
                    </a:cubicBezTo>
                    <a:cubicBezTo>
                      <a:pt x="261" y="0"/>
                      <a:pt x="347" y="69"/>
                      <a:pt x="347" y="174"/>
                    </a:cubicBezTo>
                  </a:path>
                </a:pathLst>
              </a:cu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0" name="Freeform 9">
                <a:extLst>
                  <a:ext uri="{FF2B5EF4-FFF2-40B4-BE49-F238E27FC236}">
                    <a16:creationId xmlns:a16="http://schemas.microsoft.com/office/drawing/2014/main" id="{F0A94E05-F105-41F8-B89A-65F448567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013" y="2214563"/>
                <a:ext cx="125412" cy="125412"/>
              </a:xfrm>
              <a:custGeom>
                <a:avLst/>
                <a:gdLst>
                  <a:gd name="T0" fmla="*/ 346 w 347"/>
                  <a:gd name="T1" fmla="*/ 174 h 348"/>
                  <a:gd name="T2" fmla="*/ 346 w 347"/>
                  <a:gd name="T3" fmla="*/ 174 h 348"/>
                  <a:gd name="T4" fmla="*/ 173 w 347"/>
                  <a:gd name="T5" fmla="*/ 347 h 348"/>
                  <a:gd name="T6" fmla="*/ 0 w 347"/>
                  <a:gd name="T7" fmla="*/ 174 h 348"/>
                  <a:gd name="T8" fmla="*/ 173 w 347"/>
                  <a:gd name="T9" fmla="*/ 0 h 348"/>
                  <a:gd name="T10" fmla="*/ 346 w 347"/>
                  <a:gd name="T11" fmla="*/ 174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7" h="348">
                    <a:moveTo>
                      <a:pt x="346" y="174"/>
                    </a:moveTo>
                    <a:lnTo>
                      <a:pt x="346" y="174"/>
                    </a:lnTo>
                    <a:cubicBezTo>
                      <a:pt x="346" y="260"/>
                      <a:pt x="277" y="347"/>
                      <a:pt x="173" y="347"/>
                    </a:cubicBezTo>
                    <a:cubicBezTo>
                      <a:pt x="86" y="347"/>
                      <a:pt x="0" y="260"/>
                      <a:pt x="0" y="174"/>
                    </a:cubicBezTo>
                    <a:cubicBezTo>
                      <a:pt x="0" y="69"/>
                      <a:pt x="86" y="0"/>
                      <a:pt x="173" y="0"/>
                    </a:cubicBezTo>
                    <a:cubicBezTo>
                      <a:pt x="277" y="0"/>
                      <a:pt x="346" y="69"/>
                      <a:pt x="346" y="174"/>
                    </a:cubicBezTo>
                  </a:path>
                </a:pathLst>
              </a:cu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81" name="Line 10">
                <a:extLst>
                  <a:ext uri="{FF2B5EF4-FFF2-40B4-BE49-F238E27FC236}">
                    <a16:creationId xmlns:a16="http://schemas.microsoft.com/office/drawing/2014/main" id="{6EC4B445-680C-4BDD-B19F-195B83FA9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05300" y="2306638"/>
                <a:ext cx="125413" cy="77787"/>
              </a:xfrm>
              <a:prstGeom prst="line">
                <a:avLst/>
              </a:pr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2" name="Line 11">
                <a:extLst>
                  <a:ext uri="{FF2B5EF4-FFF2-40B4-BE49-F238E27FC236}">
                    <a16:creationId xmlns:a16="http://schemas.microsoft.com/office/drawing/2014/main" id="{A575B293-6FCB-4330-B602-ECD1D462C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62413" y="2062163"/>
                <a:ext cx="149225" cy="171450"/>
              </a:xfrm>
              <a:prstGeom prst="line">
                <a:avLst/>
              </a:pr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3" name="Line 12">
                <a:extLst>
                  <a:ext uri="{FF2B5EF4-FFF2-40B4-BE49-F238E27FC236}">
                    <a16:creationId xmlns:a16="http://schemas.microsoft.com/office/drawing/2014/main" id="{3026F1D4-E0E0-4119-9C05-36948DB98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250" y="2063750"/>
                <a:ext cx="149225" cy="168275"/>
              </a:xfrm>
              <a:prstGeom prst="line">
                <a:avLst/>
              </a:pr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4" name="Line 13">
                <a:extLst>
                  <a:ext uri="{FF2B5EF4-FFF2-40B4-BE49-F238E27FC236}">
                    <a16:creationId xmlns:a16="http://schemas.microsoft.com/office/drawing/2014/main" id="{06C04088-3CA7-4998-BD68-830AFFA76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071938" y="2306638"/>
                <a:ext cx="122237" cy="77787"/>
              </a:xfrm>
              <a:prstGeom prst="line">
                <a:avLst/>
              </a:pr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95" name="Line 14">
                <a:extLst>
                  <a:ext uri="{FF2B5EF4-FFF2-40B4-BE49-F238E27FC236}">
                    <a16:creationId xmlns:a16="http://schemas.microsoft.com/office/drawing/2014/main" id="{456D2E8C-2202-4526-9295-C2C05B6C1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563" y="2070100"/>
                <a:ext cx="1587" cy="274638"/>
              </a:xfrm>
              <a:prstGeom prst="line">
                <a:avLst/>
              </a:prstGeom>
              <a:noFill/>
              <a:ln w="3175" cap="flat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6" name="TextBox 675">
              <a:extLst>
                <a:ext uri="{FF2B5EF4-FFF2-40B4-BE49-F238E27FC236}">
                  <a16:creationId xmlns:a16="http://schemas.microsoft.com/office/drawing/2014/main" id="{5E9BAB48-5A2C-4ADA-AE49-2C29A7E20F1B}"/>
                </a:ext>
              </a:extLst>
            </p:cNvPr>
            <p:cNvSpPr txBox="1"/>
            <p:nvPr/>
          </p:nvSpPr>
          <p:spPr>
            <a:xfrm>
              <a:off x="10566942" y="4929938"/>
              <a:ext cx="58830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700" dirty="0"/>
                <a:t>Active Directory</a:t>
              </a:r>
            </a:p>
          </p:txBody>
        </p:sp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71AADDCB-187E-45BE-93C6-E86BC2C8F8D4}"/>
              </a:ext>
            </a:extLst>
          </p:cNvPr>
          <p:cNvGrpSpPr/>
          <p:nvPr/>
        </p:nvGrpSpPr>
        <p:grpSpPr>
          <a:xfrm>
            <a:off x="11250179" y="5297197"/>
            <a:ext cx="506550" cy="445189"/>
            <a:chOff x="10502385" y="3871759"/>
            <a:chExt cx="506550" cy="445189"/>
          </a:xfrm>
        </p:grpSpPr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94A71BD0-D3AF-4567-8F78-F7259481DF80}"/>
                </a:ext>
              </a:extLst>
            </p:cNvPr>
            <p:cNvGrpSpPr/>
            <p:nvPr/>
          </p:nvGrpSpPr>
          <p:grpSpPr>
            <a:xfrm>
              <a:off x="10572779" y="3871759"/>
              <a:ext cx="365760" cy="274320"/>
              <a:chOff x="6096000" y="5318125"/>
              <a:chExt cx="2789238" cy="1958975"/>
            </a:xfrm>
          </p:grpSpPr>
          <p:sp>
            <p:nvSpPr>
              <p:cNvPr id="673" name="Freeform 10">
                <a:extLst>
                  <a:ext uri="{FF2B5EF4-FFF2-40B4-BE49-F238E27FC236}">
                    <a16:creationId xmlns:a16="http://schemas.microsoft.com/office/drawing/2014/main" id="{AFEDFCB0-84A9-4DB2-8DAA-593E61BA4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225" y="5915025"/>
                <a:ext cx="2767013" cy="1362075"/>
              </a:xfrm>
              <a:custGeom>
                <a:avLst/>
                <a:gdLst>
                  <a:gd name="T0" fmla="*/ 6000 w 7688"/>
                  <a:gd name="T1" fmla="*/ 3781 h 3782"/>
                  <a:gd name="T2" fmla="*/ 6000 w 7688"/>
                  <a:gd name="T3" fmla="*/ 3781 h 3782"/>
                  <a:gd name="T4" fmla="*/ 312 w 7688"/>
                  <a:gd name="T5" fmla="*/ 3781 h 3782"/>
                  <a:gd name="T6" fmla="*/ 62 w 7688"/>
                  <a:gd name="T7" fmla="*/ 3468 h 3782"/>
                  <a:gd name="T8" fmla="*/ 1219 w 7688"/>
                  <a:gd name="T9" fmla="*/ 250 h 3782"/>
                  <a:gd name="T10" fmla="*/ 1562 w 7688"/>
                  <a:gd name="T11" fmla="*/ 0 h 3782"/>
                  <a:gd name="T12" fmla="*/ 7375 w 7688"/>
                  <a:gd name="T13" fmla="*/ 0 h 3782"/>
                  <a:gd name="T14" fmla="*/ 7625 w 7688"/>
                  <a:gd name="T15" fmla="*/ 343 h 3782"/>
                  <a:gd name="T16" fmla="*/ 6500 w 7688"/>
                  <a:gd name="T17" fmla="*/ 3468 h 3782"/>
                  <a:gd name="T18" fmla="*/ 6000 w 7688"/>
                  <a:gd name="T19" fmla="*/ 3781 h 3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88" h="3782">
                    <a:moveTo>
                      <a:pt x="6000" y="3781"/>
                    </a:moveTo>
                    <a:lnTo>
                      <a:pt x="6000" y="3781"/>
                    </a:lnTo>
                    <a:cubicBezTo>
                      <a:pt x="312" y="3781"/>
                      <a:pt x="312" y="3781"/>
                      <a:pt x="312" y="3781"/>
                    </a:cubicBezTo>
                    <a:cubicBezTo>
                      <a:pt x="94" y="3781"/>
                      <a:pt x="0" y="3625"/>
                      <a:pt x="62" y="3468"/>
                    </a:cubicBezTo>
                    <a:cubicBezTo>
                      <a:pt x="1219" y="250"/>
                      <a:pt x="1219" y="250"/>
                      <a:pt x="1219" y="250"/>
                    </a:cubicBezTo>
                    <a:cubicBezTo>
                      <a:pt x="1281" y="93"/>
                      <a:pt x="1406" y="0"/>
                      <a:pt x="1562" y="0"/>
                    </a:cubicBezTo>
                    <a:cubicBezTo>
                      <a:pt x="7375" y="0"/>
                      <a:pt x="7375" y="0"/>
                      <a:pt x="7375" y="0"/>
                    </a:cubicBezTo>
                    <a:cubicBezTo>
                      <a:pt x="7594" y="0"/>
                      <a:pt x="7687" y="156"/>
                      <a:pt x="7625" y="343"/>
                    </a:cubicBezTo>
                    <a:cubicBezTo>
                      <a:pt x="6500" y="3468"/>
                      <a:pt x="6500" y="3468"/>
                      <a:pt x="6500" y="3468"/>
                    </a:cubicBezTo>
                    <a:cubicBezTo>
                      <a:pt x="6406" y="3625"/>
                      <a:pt x="6187" y="3781"/>
                      <a:pt x="6000" y="3781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74" name="Freeform 11">
                <a:extLst>
                  <a:ext uri="{FF2B5EF4-FFF2-40B4-BE49-F238E27FC236}">
                    <a16:creationId xmlns:a16="http://schemas.microsoft.com/office/drawing/2014/main" id="{851CAE3B-B586-48A5-88CE-11E6568B0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0" y="5318125"/>
                <a:ext cx="2339507" cy="1956997"/>
              </a:xfrm>
              <a:custGeom>
                <a:avLst/>
                <a:gdLst>
                  <a:gd name="T0" fmla="*/ 6500 w 6501"/>
                  <a:gd name="T1" fmla="*/ 1719 h 5439"/>
                  <a:gd name="T2" fmla="*/ 6500 w 6501"/>
                  <a:gd name="T3" fmla="*/ 1719 h 5439"/>
                  <a:gd name="T4" fmla="*/ 6500 w 6501"/>
                  <a:gd name="T5" fmla="*/ 1188 h 5439"/>
                  <a:gd name="T6" fmla="*/ 6157 w 6501"/>
                  <a:gd name="T7" fmla="*/ 844 h 5439"/>
                  <a:gd name="T8" fmla="*/ 2438 w 6501"/>
                  <a:gd name="T9" fmla="*/ 844 h 5439"/>
                  <a:gd name="T10" fmla="*/ 2188 w 6501"/>
                  <a:gd name="T11" fmla="*/ 219 h 5439"/>
                  <a:gd name="T12" fmla="*/ 1844 w 6501"/>
                  <a:gd name="T13" fmla="*/ 0 h 5439"/>
                  <a:gd name="T14" fmla="*/ 344 w 6501"/>
                  <a:gd name="T15" fmla="*/ 0 h 5439"/>
                  <a:gd name="T16" fmla="*/ 0 w 6501"/>
                  <a:gd name="T17" fmla="*/ 344 h 5439"/>
                  <a:gd name="T18" fmla="*/ 0 w 6501"/>
                  <a:gd name="T19" fmla="*/ 782 h 5439"/>
                  <a:gd name="T20" fmla="*/ 0 w 6501"/>
                  <a:gd name="T21" fmla="*/ 5125 h 5439"/>
                  <a:gd name="T22" fmla="*/ 313 w 6501"/>
                  <a:gd name="T23" fmla="*/ 5438 h 5439"/>
                  <a:gd name="connsiteX0" fmla="*/ 9998 w 9998"/>
                  <a:gd name="connsiteY0" fmla="*/ 3161 h 9998"/>
                  <a:gd name="connsiteX1" fmla="*/ 9998 w 9998"/>
                  <a:gd name="connsiteY1" fmla="*/ 3161 h 9998"/>
                  <a:gd name="connsiteX2" fmla="*/ 9994 w 9998"/>
                  <a:gd name="connsiteY2" fmla="*/ 2907 h 9998"/>
                  <a:gd name="connsiteX3" fmla="*/ 9998 w 9998"/>
                  <a:gd name="connsiteY3" fmla="*/ 2184 h 9998"/>
                  <a:gd name="connsiteX4" fmla="*/ 9471 w 9998"/>
                  <a:gd name="connsiteY4" fmla="*/ 1552 h 9998"/>
                  <a:gd name="connsiteX5" fmla="*/ 3750 w 9998"/>
                  <a:gd name="connsiteY5" fmla="*/ 1552 h 9998"/>
                  <a:gd name="connsiteX6" fmla="*/ 3366 w 9998"/>
                  <a:gd name="connsiteY6" fmla="*/ 403 h 9998"/>
                  <a:gd name="connsiteX7" fmla="*/ 2836 w 9998"/>
                  <a:gd name="connsiteY7" fmla="*/ 0 h 9998"/>
                  <a:gd name="connsiteX8" fmla="*/ 529 w 9998"/>
                  <a:gd name="connsiteY8" fmla="*/ 0 h 9998"/>
                  <a:gd name="connsiteX9" fmla="*/ 0 w 9998"/>
                  <a:gd name="connsiteY9" fmla="*/ 632 h 9998"/>
                  <a:gd name="connsiteX10" fmla="*/ 0 w 9998"/>
                  <a:gd name="connsiteY10" fmla="*/ 1438 h 9998"/>
                  <a:gd name="connsiteX11" fmla="*/ 0 w 9998"/>
                  <a:gd name="connsiteY11" fmla="*/ 9423 h 9998"/>
                  <a:gd name="connsiteX12" fmla="*/ 481 w 9998"/>
                  <a:gd name="connsiteY12" fmla="*/ 9998 h 9998"/>
                  <a:gd name="connsiteX0" fmla="*/ 10000 w 10000"/>
                  <a:gd name="connsiteY0" fmla="*/ 3162 h 10000"/>
                  <a:gd name="connsiteX1" fmla="*/ 9996 w 10000"/>
                  <a:gd name="connsiteY1" fmla="*/ 2908 h 10000"/>
                  <a:gd name="connsiteX2" fmla="*/ 10000 w 10000"/>
                  <a:gd name="connsiteY2" fmla="*/ 2184 h 10000"/>
                  <a:gd name="connsiteX3" fmla="*/ 9473 w 10000"/>
                  <a:gd name="connsiteY3" fmla="*/ 1552 h 10000"/>
                  <a:gd name="connsiteX4" fmla="*/ 3751 w 10000"/>
                  <a:gd name="connsiteY4" fmla="*/ 1552 h 10000"/>
                  <a:gd name="connsiteX5" fmla="*/ 3367 w 10000"/>
                  <a:gd name="connsiteY5" fmla="*/ 403 h 10000"/>
                  <a:gd name="connsiteX6" fmla="*/ 2837 w 10000"/>
                  <a:gd name="connsiteY6" fmla="*/ 0 h 10000"/>
                  <a:gd name="connsiteX7" fmla="*/ 529 w 10000"/>
                  <a:gd name="connsiteY7" fmla="*/ 0 h 10000"/>
                  <a:gd name="connsiteX8" fmla="*/ 0 w 10000"/>
                  <a:gd name="connsiteY8" fmla="*/ 632 h 10000"/>
                  <a:gd name="connsiteX9" fmla="*/ 0 w 10000"/>
                  <a:gd name="connsiteY9" fmla="*/ 1438 h 10000"/>
                  <a:gd name="connsiteX10" fmla="*/ 0 w 10000"/>
                  <a:gd name="connsiteY10" fmla="*/ 9425 h 10000"/>
                  <a:gd name="connsiteX11" fmla="*/ 481 w 10000"/>
                  <a:gd name="connsiteY11" fmla="*/ 10000 h 10000"/>
                  <a:gd name="connsiteX0" fmla="*/ 9996 w 10000"/>
                  <a:gd name="connsiteY0" fmla="*/ 2908 h 10000"/>
                  <a:gd name="connsiteX1" fmla="*/ 10000 w 10000"/>
                  <a:gd name="connsiteY1" fmla="*/ 2184 h 10000"/>
                  <a:gd name="connsiteX2" fmla="*/ 9473 w 10000"/>
                  <a:gd name="connsiteY2" fmla="*/ 1552 h 10000"/>
                  <a:gd name="connsiteX3" fmla="*/ 3751 w 10000"/>
                  <a:gd name="connsiteY3" fmla="*/ 1552 h 10000"/>
                  <a:gd name="connsiteX4" fmla="*/ 3367 w 10000"/>
                  <a:gd name="connsiteY4" fmla="*/ 403 h 10000"/>
                  <a:gd name="connsiteX5" fmla="*/ 2837 w 10000"/>
                  <a:gd name="connsiteY5" fmla="*/ 0 h 10000"/>
                  <a:gd name="connsiteX6" fmla="*/ 529 w 10000"/>
                  <a:gd name="connsiteY6" fmla="*/ 0 h 10000"/>
                  <a:gd name="connsiteX7" fmla="*/ 0 w 10000"/>
                  <a:gd name="connsiteY7" fmla="*/ 632 h 10000"/>
                  <a:gd name="connsiteX8" fmla="*/ 0 w 10000"/>
                  <a:gd name="connsiteY8" fmla="*/ 1438 h 10000"/>
                  <a:gd name="connsiteX9" fmla="*/ 0 w 10000"/>
                  <a:gd name="connsiteY9" fmla="*/ 9425 h 10000"/>
                  <a:gd name="connsiteX10" fmla="*/ 481 w 10000"/>
                  <a:gd name="connsiteY10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00" h="10000">
                    <a:moveTo>
                      <a:pt x="9996" y="2908"/>
                    </a:moveTo>
                    <a:cubicBezTo>
                      <a:pt x="9997" y="2667"/>
                      <a:pt x="9999" y="2425"/>
                      <a:pt x="10000" y="2184"/>
                    </a:cubicBezTo>
                    <a:cubicBezTo>
                      <a:pt x="10000" y="1839"/>
                      <a:pt x="9760" y="1552"/>
                      <a:pt x="9473" y="1552"/>
                    </a:cubicBezTo>
                    <a:lnTo>
                      <a:pt x="3751" y="1552"/>
                    </a:lnTo>
                    <a:lnTo>
                      <a:pt x="3367" y="403"/>
                    </a:lnTo>
                    <a:cubicBezTo>
                      <a:pt x="3270" y="173"/>
                      <a:pt x="3077" y="0"/>
                      <a:pt x="2837" y="0"/>
                    </a:cubicBezTo>
                    <a:lnTo>
                      <a:pt x="529" y="0"/>
                    </a:lnTo>
                    <a:cubicBezTo>
                      <a:pt x="242" y="0"/>
                      <a:pt x="0" y="289"/>
                      <a:pt x="0" y="632"/>
                    </a:cubicBezTo>
                    <a:lnTo>
                      <a:pt x="0" y="1438"/>
                    </a:lnTo>
                    <a:lnTo>
                      <a:pt x="0" y="9425"/>
                    </a:lnTo>
                    <a:cubicBezTo>
                      <a:pt x="0" y="9713"/>
                      <a:pt x="242" y="10000"/>
                      <a:pt x="481" y="1000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2" name="TextBox 671">
              <a:extLst>
                <a:ext uri="{FF2B5EF4-FFF2-40B4-BE49-F238E27FC236}">
                  <a16:creationId xmlns:a16="http://schemas.microsoft.com/office/drawing/2014/main" id="{358D8947-8191-4A07-B6FD-9FC26BE6DE90}"/>
                </a:ext>
              </a:extLst>
            </p:cNvPr>
            <p:cNvSpPr txBox="1"/>
            <p:nvPr/>
          </p:nvSpPr>
          <p:spPr>
            <a:xfrm>
              <a:off x="10502385" y="4193837"/>
              <a:ext cx="50655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File Services</a:t>
              </a:r>
            </a:p>
          </p:txBody>
        </p:sp>
      </p:grpSp>
      <p:grpSp>
        <p:nvGrpSpPr>
          <p:cNvPr id="698" name="Group 697">
            <a:extLst>
              <a:ext uri="{FF2B5EF4-FFF2-40B4-BE49-F238E27FC236}">
                <a16:creationId xmlns:a16="http://schemas.microsoft.com/office/drawing/2014/main" id="{D121ABF9-8331-48B4-BD61-1401F0087491}"/>
              </a:ext>
            </a:extLst>
          </p:cNvPr>
          <p:cNvGrpSpPr/>
          <p:nvPr/>
        </p:nvGrpSpPr>
        <p:grpSpPr>
          <a:xfrm>
            <a:off x="9326485" y="3663799"/>
            <a:ext cx="1656143" cy="740567"/>
            <a:chOff x="9215573" y="3935333"/>
            <a:chExt cx="1656143" cy="740567"/>
          </a:xfrm>
        </p:grpSpPr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EC08B029-4E2F-44E9-AD35-807DA8A7978A}"/>
                </a:ext>
              </a:extLst>
            </p:cNvPr>
            <p:cNvGrpSpPr/>
            <p:nvPr/>
          </p:nvGrpSpPr>
          <p:grpSpPr>
            <a:xfrm>
              <a:off x="9337757" y="4021365"/>
              <a:ext cx="1352465" cy="568503"/>
              <a:chOff x="9197085" y="4033059"/>
              <a:chExt cx="1352465" cy="568503"/>
            </a:xfrm>
          </p:grpSpPr>
          <p:sp>
            <p:nvSpPr>
              <p:cNvPr id="701" name="TextBox 700">
                <a:extLst>
                  <a:ext uri="{FF2B5EF4-FFF2-40B4-BE49-F238E27FC236}">
                    <a16:creationId xmlns:a16="http://schemas.microsoft.com/office/drawing/2014/main" id="{37A21E68-417D-4FFE-A6A3-A7DD252A3E52}"/>
                  </a:ext>
                </a:extLst>
              </p:cNvPr>
              <p:cNvSpPr txBox="1"/>
              <p:nvPr/>
            </p:nvSpPr>
            <p:spPr>
              <a:xfrm>
                <a:off x="9197085" y="4450967"/>
                <a:ext cx="564257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StoreFront x2</a:t>
                </a:r>
              </a:p>
            </p:txBody>
          </p:sp>
          <p:grpSp>
            <p:nvGrpSpPr>
              <p:cNvPr id="702" name="Group 701">
                <a:extLst>
                  <a:ext uri="{FF2B5EF4-FFF2-40B4-BE49-F238E27FC236}">
                    <a16:creationId xmlns:a16="http://schemas.microsoft.com/office/drawing/2014/main" id="{2E240E8E-2025-46E5-BA11-12ABCD14D8C4}"/>
                  </a:ext>
                </a:extLst>
              </p:cNvPr>
              <p:cNvGrpSpPr/>
              <p:nvPr/>
            </p:nvGrpSpPr>
            <p:grpSpPr>
              <a:xfrm>
                <a:off x="9296332" y="4060543"/>
                <a:ext cx="365760" cy="365760"/>
                <a:chOff x="1104900" y="404813"/>
                <a:chExt cx="7942263" cy="6829425"/>
              </a:xfrm>
            </p:grpSpPr>
            <p:sp>
              <p:nvSpPr>
                <p:cNvPr id="720" name="Freeform 1">
                  <a:extLst>
                    <a:ext uri="{FF2B5EF4-FFF2-40B4-BE49-F238E27FC236}">
                      <a16:creationId xmlns:a16="http://schemas.microsoft.com/office/drawing/2014/main" id="{8ADBD970-169C-4C1A-8C03-BB74FADB38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6875" y="1968500"/>
                  <a:ext cx="6818313" cy="4702175"/>
                </a:xfrm>
                <a:custGeom>
                  <a:avLst/>
                  <a:gdLst>
                    <a:gd name="T0" fmla="*/ 0 w 18938"/>
                    <a:gd name="T1" fmla="*/ 13061 h 13062"/>
                    <a:gd name="T2" fmla="*/ 0 w 18938"/>
                    <a:gd name="T3" fmla="*/ 0 h 13062"/>
                    <a:gd name="T4" fmla="*/ 18937 w 18938"/>
                    <a:gd name="T5" fmla="*/ 0 h 13062"/>
                    <a:gd name="T6" fmla="*/ 18937 w 18938"/>
                    <a:gd name="T7" fmla="*/ 13061 h 13062"/>
                    <a:gd name="T8" fmla="*/ 0 w 18938"/>
                    <a:gd name="T9" fmla="*/ 13061 h 13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38" h="13062">
                      <a:moveTo>
                        <a:pt x="0" y="13061"/>
                      </a:moveTo>
                      <a:lnTo>
                        <a:pt x="0" y="0"/>
                      </a:lnTo>
                      <a:lnTo>
                        <a:pt x="18937" y="0"/>
                      </a:lnTo>
                      <a:lnTo>
                        <a:pt x="18937" y="13061"/>
                      </a:lnTo>
                      <a:lnTo>
                        <a:pt x="0" y="13061"/>
                      </a:ln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1" name="Freeform 2">
                  <a:extLst>
                    <a:ext uri="{FF2B5EF4-FFF2-40B4-BE49-F238E27FC236}">
                      <a16:creationId xmlns:a16="http://schemas.microsoft.com/office/drawing/2014/main" id="{08957B79-DD68-4C1B-9857-F1BD45921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4163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4 w 1251"/>
                    <a:gd name="T5" fmla="*/ 1250 h 1251"/>
                    <a:gd name="T6" fmla="*/ 0 w 1251"/>
                    <a:gd name="T7" fmla="*/ 625 h 1251"/>
                    <a:gd name="T8" fmla="*/ 624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8" y="1250"/>
                        <a:pt x="624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4" y="0"/>
                      </a:cubicBezTo>
                      <a:cubicBezTo>
                        <a:pt x="968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2" name="Freeform 3">
                  <a:extLst>
                    <a:ext uri="{FF2B5EF4-FFF2-40B4-BE49-F238E27FC236}">
                      <a16:creationId xmlns:a16="http://schemas.microsoft.com/office/drawing/2014/main" id="{44894ED6-29E9-4A70-A20A-36A40E1729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966788"/>
                  <a:ext cx="439737" cy="450850"/>
                </a:xfrm>
                <a:custGeom>
                  <a:avLst/>
                  <a:gdLst>
                    <a:gd name="T0" fmla="*/ 1219 w 1220"/>
                    <a:gd name="T1" fmla="*/ 625 h 1251"/>
                    <a:gd name="T2" fmla="*/ 1219 w 1220"/>
                    <a:gd name="T3" fmla="*/ 625 h 1251"/>
                    <a:gd name="T4" fmla="*/ 625 w 1220"/>
                    <a:gd name="T5" fmla="*/ 1250 h 1251"/>
                    <a:gd name="T6" fmla="*/ 0 w 1220"/>
                    <a:gd name="T7" fmla="*/ 625 h 1251"/>
                    <a:gd name="T8" fmla="*/ 625 w 1220"/>
                    <a:gd name="T9" fmla="*/ 0 h 1251"/>
                    <a:gd name="T10" fmla="*/ 1219 w 1220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20" h="1251">
                      <a:moveTo>
                        <a:pt x="1219" y="625"/>
                      </a:moveTo>
                      <a:lnTo>
                        <a:pt x="1219" y="625"/>
                      </a:lnTo>
                      <a:cubicBezTo>
                        <a:pt x="1219" y="968"/>
                        <a:pt x="969" y="1250"/>
                        <a:pt x="625" y="1250"/>
                      </a:cubicBezTo>
                      <a:cubicBezTo>
                        <a:pt x="281" y="1250"/>
                        <a:pt x="0" y="968"/>
                        <a:pt x="0" y="625"/>
                      </a:cubicBezTo>
                      <a:cubicBezTo>
                        <a:pt x="0" y="281"/>
                        <a:pt x="281" y="0"/>
                        <a:pt x="625" y="0"/>
                      </a:cubicBezTo>
                      <a:cubicBezTo>
                        <a:pt x="969" y="0"/>
                        <a:pt x="1219" y="281"/>
                        <a:pt x="1219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3" name="Freeform 4">
                  <a:extLst>
                    <a:ext uri="{FF2B5EF4-FFF2-40B4-BE49-F238E27FC236}">
                      <a16:creationId xmlns:a16="http://schemas.microsoft.com/office/drawing/2014/main" id="{9C4DE4B2-45B7-4FF3-81E3-BA39F0706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7850" y="966788"/>
                  <a:ext cx="450850" cy="450850"/>
                </a:xfrm>
                <a:custGeom>
                  <a:avLst/>
                  <a:gdLst>
                    <a:gd name="T0" fmla="*/ 1250 w 1251"/>
                    <a:gd name="T1" fmla="*/ 625 h 1251"/>
                    <a:gd name="T2" fmla="*/ 1250 w 1251"/>
                    <a:gd name="T3" fmla="*/ 625 h 1251"/>
                    <a:gd name="T4" fmla="*/ 625 w 1251"/>
                    <a:gd name="T5" fmla="*/ 1250 h 1251"/>
                    <a:gd name="T6" fmla="*/ 0 w 1251"/>
                    <a:gd name="T7" fmla="*/ 625 h 1251"/>
                    <a:gd name="T8" fmla="*/ 625 w 1251"/>
                    <a:gd name="T9" fmla="*/ 0 h 1251"/>
                    <a:gd name="T10" fmla="*/ 1250 w 1251"/>
                    <a:gd name="T11" fmla="*/ 625 h 1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51" h="1251">
                      <a:moveTo>
                        <a:pt x="1250" y="625"/>
                      </a:moveTo>
                      <a:lnTo>
                        <a:pt x="1250" y="625"/>
                      </a:lnTo>
                      <a:cubicBezTo>
                        <a:pt x="1250" y="968"/>
                        <a:pt x="969" y="1250"/>
                        <a:pt x="625" y="1250"/>
                      </a:cubicBezTo>
                      <a:cubicBezTo>
                        <a:pt x="282" y="1250"/>
                        <a:pt x="0" y="968"/>
                        <a:pt x="0" y="625"/>
                      </a:cubicBezTo>
                      <a:cubicBezTo>
                        <a:pt x="0" y="281"/>
                        <a:pt x="282" y="0"/>
                        <a:pt x="625" y="0"/>
                      </a:cubicBezTo>
                      <a:cubicBezTo>
                        <a:pt x="969" y="0"/>
                        <a:pt x="1250" y="281"/>
                        <a:pt x="1250" y="625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4" name="Freeform 5">
                  <a:extLst>
                    <a:ext uri="{FF2B5EF4-FFF2-40B4-BE49-F238E27FC236}">
                      <a16:creationId xmlns:a16="http://schemas.microsoft.com/office/drawing/2014/main" id="{16A3D9DE-42F1-4435-B973-9D4A93026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900" y="404813"/>
                  <a:ext cx="7942263" cy="6829425"/>
                </a:xfrm>
                <a:custGeom>
                  <a:avLst/>
                  <a:gdLst>
                    <a:gd name="T0" fmla="*/ 20968 w 22063"/>
                    <a:gd name="T1" fmla="*/ 18968 h 18969"/>
                    <a:gd name="T2" fmla="*/ 20968 w 22063"/>
                    <a:gd name="T3" fmla="*/ 18968 h 18969"/>
                    <a:gd name="T4" fmla="*/ 1094 w 22063"/>
                    <a:gd name="T5" fmla="*/ 18968 h 18969"/>
                    <a:gd name="T6" fmla="*/ 0 w 22063"/>
                    <a:gd name="T7" fmla="*/ 17874 h 18969"/>
                    <a:gd name="T8" fmla="*/ 0 w 22063"/>
                    <a:gd name="T9" fmla="*/ 1094 h 18969"/>
                    <a:gd name="T10" fmla="*/ 1094 w 22063"/>
                    <a:gd name="T11" fmla="*/ 0 h 18969"/>
                    <a:gd name="T12" fmla="*/ 20968 w 22063"/>
                    <a:gd name="T13" fmla="*/ 0 h 18969"/>
                    <a:gd name="T14" fmla="*/ 22062 w 22063"/>
                    <a:gd name="T15" fmla="*/ 1094 h 18969"/>
                    <a:gd name="T16" fmla="*/ 22062 w 22063"/>
                    <a:gd name="T17" fmla="*/ 17874 h 18969"/>
                    <a:gd name="T18" fmla="*/ 20968 w 22063"/>
                    <a:gd name="T19" fmla="*/ 18968 h 189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2063" h="18969">
                      <a:moveTo>
                        <a:pt x="20968" y="18968"/>
                      </a:moveTo>
                      <a:lnTo>
                        <a:pt x="20968" y="18968"/>
                      </a:lnTo>
                      <a:cubicBezTo>
                        <a:pt x="1094" y="18968"/>
                        <a:pt x="1094" y="18968"/>
                        <a:pt x="1094" y="18968"/>
                      </a:cubicBezTo>
                      <a:cubicBezTo>
                        <a:pt x="501" y="18968"/>
                        <a:pt x="0" y="18468"/>
                        <a:pt x="0" y="17874"/>
                      </a:cubicBezTo>
                      <a:cubicBezTo>
                        <a:pt x="0" y="1094"/>
                        <a:pt x="0" y="1094"/>
                        <a:pt x="0" y="1094"/>
                      </a:cubicBezTo>
                      <a:cubicBezTo>
                        <a:pt x="0" y="500"/>
                        <a:pt x="501" y="0"/>
                        <a:pt x="1094" y="0"/>
                      </a:cubicBezTo>
                      <a:cubicBezTo>
                        <a:pt x="20968" y="0"/>
                        <a:pt x="20968" y="0"/>
                        <a:pt x="20968" y="0"/>
                      </a:cubicBezTo>
                      <a:cubicBezTo>
                        <a:pt x="21593" y="0"/>
                        <a:pt x="22062" y="500"/>
                        <a:pt x="22062" y="1094"/>
                      </a:cubicBezTo>
                      <a:cubicBezTo>
                        <a:pt x="22062" y="17874"/>
                        <a:pt x="22062" y="17874"/>
                        <a:pt x="22062" y="17874"/>
                      </a:cubicBezTo>
                      <a:cubicBezTo>
                        <a:pt x="22062" y="18468"/>
                        <a:pt x="21593" y="18968"/>
                        <a:pt x="20968" y="1896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5" name="Freeform 6">
                  <a:extLst>
                    <a:ext uri="{FF2B5EF4-FFF2-40B4-BE49-F238E27FC236}">
                      <a16:creationId xmlns:a16="http://schemas.microsoft.com/office/drawing/2014/main" id="{5D691922-9872-4C0E-BE43-ADA6BF058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2755900"/>
                  <a:ext cx="5478462" cy="1338263"/>
                </a:xfrm>
                <a:custGeom>
                  <a:avLst/>
                  <a:gdLst>
                    <a:gd name="T0" fmla="*/ 14280 w 15219"/>
                    <a:gd name="T1" fmla="*/ 3718 h 3719"/>
                    <a:gd name="T2" fmla="*/ 14280 w 15219"/>
                    <a:gd name="T3" fmla="*/ 3718 h 3719"/>
                    <a:gd name="T4" fmla="*/ 906 w 15219"/>
                    <a:gd name="T5" fmla="*/ 3718 h 3719"/>
                    <a:gd name="T6" fmla="*/ 0 w 15219"/>
                    <a:gd name="T7" fmla="*/ 2813 h 3719"/>
                    <a:gd name="T8" fmla="*/ 0 w 15219"/>
                    <a:gd name="T9" fmla="*/ 907 h 3719"/>
                    <a:gd name="T10" fmla="*/ 906 w 15219"/>
                    <a:gd name="T11" fmla="*/ 0 h 3719"/>
                    <a:gd name="T12" fmla="*/ 14280 w 15219"/>
                    <a:gd name="T13" fmla="*/ 0 h 3719"/>
                    <a:gd name="T14" fmla="*/ 15218 w 15219"/>
                    <a:gd name="T15" fmla="*/ 907 h 3719"/>
                    <a:gd name="T16" fmla="*/ 15218 w 15219"/>
                    <a:gd name="T17" fmla="*/ 2813 h 3719"/>
                    <a:gd name="T18" fmla="*/ 14280 w 15219"/>
                    <a:gd name="T19" fmla="*/ 3718 h 37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219" h="3719">
                      <a:moveTo>
                        <a:pt x="14280" y="3718"/>
                      </a:moveTo>
                      <a:lnTo>
                        <a:pt x="14280" y="3718"/>
                      </a:lnTo>
                      <a:cubicBezTo>
                        <a:pt x="906" y="3718"/>
                        <a:pt x="906" y="3718"/>
                        <a:pt x="906" y="3718"/>
                      </a:cubicBezTo>
                      <a:cubicBezTo>
                        <a:pt x="406" y="3718"/>
                        <a:pt x="0" y="3312"/>
                        <a:pt x="0" y="2813"/>
                      </a:cubicBezTo>
                      <a:cubicBezTo>
                        <a:pt x="0" y="907"/>
                        <a:pt x="0" y="907"/>
                        <a:pt x="0" y="907"/>
                      </a:cubicBezTo>
                      <a:cubicBezTo>
                        <a:pt x="0" y="407"/>
                        <a:pt x="406" y="0"/>
                        <a:pt x="906" y="0"/>
                      </a:cubicBezTo>
                      <a:cubicBezTo>
                        <a:pt x="14280" y="0"/>
                        <a:pt x="14280" y="0"/>
                        <a:pt x="14280" y="0"/>
                      </a:cubicBezTo>
                      <a:cubicBezTo>
                        <a:pt x="14812" y="0"/>
                        <a:pt x="15218" y="407"/>
                        <a:pt x="15218" y="907"/>
                      </a:cubicBezTo>
                      <a:cubicBezTo>
                        <a:pt x="15218" y="2813"/>
                        <a:pt x="15218" y="2813"/>
                        <a:pt x="15218" y="2813"/>
                      </a:cubicBezTo>
                      <a:cubicBezTo>
                        <a:pt x="15218" y="3312"/>
                        <a:pt x="14812" y="3718"/>
                        <a:pt x="14280" y="3718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6" name="Freeform 7">
                  <a:extLst>
                    <a:ext uri="{FF2B5EF4-FFF2-40B4-BE49-F238E27FC236}">
                      <a16:creationId xmlns:a16="http://schemas.microsoft.com/office/drawing/2014/main" id="{245DD333-496B-4A27-B3AD-8C904C733D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1563" y="4994275"/>
                  <a:ext cx="663575" cy="663575"/>
                </a:xfrm>
                <a:custGeom>
                  <a:avLst/>
                  <a:gdLst>
                    <a:gd name="T0" fmla="*/ 1406 w 1845"/>
                    <a:gd name="T1" fmla="*/ 1844 h 1845"/>
                    <a:gd name="T2" fmla="*/ 1406 w 1845"/>
                    <a:gd name="T3" fmla="*/ 1844 h 1845"/>
                    <a:gd name="T4" fmla="*/ 438 w 1845"/>
                    <a:gd name="T5" fmla="*/ 1844 h 1845"/>
                    <a:gd name="T6" fmla="*/ 0 w 1845"/>
                    <a:gd name="T7" fmla="*/ 1406 h 1845"/>
                    <a:gd name="T8" fmla="*/ 0 w 1845"/>
                    <a:gd name="T9" fmla="*/ 438 h 1845"/>
                    <a:gd name="T10" fmla="*/ 438 w 1845"/>
                    <a:gd name="T11" fmla="*/ 0 h 1845"/>
                    <a:gd name="T12" fmla="*/ 1406 w 1845"/>
                    <a:gd name="T13" fmla="*/ 0 h 1845"/>
                    <a:gd name="T14" fmla="*/ 1844 w 1845"/>
                    <a:gd name="T15" fmla="*/ 438 h 1845"/>
                    <a:gd name="T16" fmla="*/ 1844 w 1845"/>
                    <a:gd name="T17" fmla="*/ 1406 h 1845"/>
                    <a:gd name="T18" fmla="*/ 1406 w 1845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45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44" y="188"/>
                        <a:pt x="1844" y="438"/>
                      </a:cubicBezTo>
                      <a:cubicBezTo>
                        <a:pt x="1844" y="1406"/>
                        <a:pt x="1844" y="1406"/>
                        <a:pt x="1844" y="1406"/>
                      </a:cubicBezTo>
                      <a:cubicBezTo>
                        <a:pt x="1844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7" name="Freeform 8">
                  <a:extLst>
                    <a:ext uri="{FF2B5EF4-FFF2-40B4-BE49-F238E27FC236}">
                      <a16:creationId xmlns:a16="http://schemas.microsoft.com/office/drawing/2014/main" id="{69DFB496-81F1-4807-912E-A2AB82C0C9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052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187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7" y="0"/>
                        <a:pt x="437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8" name="Freeform 9">
                  <a:extLst>
                    <a:ext uri="{FF2B5EF4-FFF2-40B4-BE49-F238E27FC236}">
                      <a16:creationId xmlns:a16="http://schemas.microsoft.com/office/drawing/2014/main" id="{D5288853-1892-4B4E-9292-8D16A4F89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994275"/>
                  <a:ext cx="674687" cy="663575"/>
                </a:xfrm>
                <a:custGeom>
                  <a:avLst/>
                  <a:gdLst>
                    <a:gd name="T0" fmla="*/ 1437 w 1876"/>
                    <a:gd name="T1" fmla="*/ 1844 h 1845"/>
                    <a:gd name="T2" fmla="*/ 1437 w 1876"/>
                    <a:gd name="T3" fmla="*/ 1844 h 1845"/>
                    <a:gd name="T4" fmla="*/ 437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7 w 1876"/>
                    <a:gd name="T11" fmla="*/ 0 h 1845"/>
                    <a:gd name="T12" fmla="*/ 1437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37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37" y="1844"/>
                      </a:moveTo>
                      <a:lnTo>
                        <a:pt x="1437" y="1844"/>
                      </a:lnTo>
                      <a:cubicBezTo>
                        <a:pt x="437" y="1844"/>
                        <a:pt x="437" y="1844"/>
                        <a:pt x="437" y="1844"/>
                      </a:cubicBezTo>
                      <a:cubicBezTo>
                        <a:pt x="219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219" y="0"/>
                        <a:pt x="437" y="0"/>
                      </a:cubicBezTo>
                      <a:cubicBezTo>
                        <a:pt x="1437" y="0"/>
                        <a:pt x="1437" y="0"/>
                        <a:pt x="1437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37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729" name="Freeform 10">
                  <a:extLst>
                    <a:ext uri="{FF2B5EF4-FFF2-40B4-BE49-F238E27FC236}">
                      <a16:creationId xmlns:a16="http://schemas.microsoft.com/office/drawing/2014/main" id="{8CADBE3C-846F-4FE3-B922-F3AB813A4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1650" y="4994275"/>
                  <a:ext cx="674688" cy="663575"/>
                </a:xfrm>
                <a:custGeom>
                  <a:avLst/>
                  <a:gdLst>
                    <a:gd name="T0" fmla="*/ 1406 w 1876"/>
                    <a:gd name="T1" fmla="*/ 1844 h 1845"/>
                    <a:gd name="T2" fmla="*/ 1406 w 1876"/>
                    <a:gd name="T3" fmla="*/ 1844 h 1845"/>
                    <a:gd name="T4" fmla="*/ 438 w 1876"/>
                    <a:gd name="T5" fmla="*/ 1844 h 1845"/>
                    <a:gd name="T6" fmla="*/ 0 w 1876"/>
                    <a:gd name="T7" fmla="*/ 1406 h 1845"/>
                    <a:gd name="T8" fmla="*/ 0 w 1876"/>
                    <a:gd name="T9" fmla="*/ 438 h 1845"/>
                    <a:gd name="T10" fmla="*/ 438 w 1876"/>
                    <a:gd name="T11" fmla="*/ 0 h 1845"/>
                    <a:gd name="T12" fmla="*/ 1406 w 1876"/>
                    <a:gd name="T13" fmla="*/ 0 h 1845"/>
                    <a:gd name="T14" fmla="*/ 1875 w 1876"/>
                    <a:gd name="T15" fmla="*/ 438 h 1845"/>
                    <a:gd name="T16" fmla="*/ 1875 w 1876"/>
                    <a:gd name="T17" fmla="*/ 1406 h 1845"/>
                    <a:gd name="T18" fmla="*/ 1406 w 1876"/>
                    <a:gd name="T19" fmla="*/ 1844 h 18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6" h="1845">
                      <a:moveTo>
                        <a:pt x="1406" y="1844"/>
                      </a:moveTo>
                      <a:lnTo>
                        <a:pt x="1406" y="1844"/>
                      </a:lnTo>
                      <a:cubicBezTo>
                        <a:pt x="438" y="1844"/>
                        <a:pt x="438" y="1844"/>
                        <a:pt x="438" y="1844"/>
                      </a:cubicBezTo>
                      <a:cubicBezTo>
                        <a:pt x="188" y="1844"/>
                        <a:pt x="0" y="1656"/>
                        <a:pt x="0" y="1406"/>
                      </a:cubicBezTo>
                      <a:cubicBezTo>
                        <a:pt x="0" y="438"/>
                        <a:pt x="0" y="438"/>
                        <a:pt x="0" y="438"/>
                      </a:cubicBezTo>
                      <a:cubicBezTo>
                        <a:pt x="0" y="188"/>
                        <a:pt x="188" y="0"/>
                        <a:pt x="438" y="0"/>
                      </a:cubicBezTo>
                      <a:cubicBezTo>
                        <a:pt x="1406" y="0"/>
                        <a:pt x="1406" y="0"/>
                        <a:pt x="1406" y="0"/>
                      </a:cubicBezTo>
                      <a:cubicBezTo>
                        <a:pt x="1656" y="0"/>
                        <a:pt x="1875" y="188"/>
                        <a:pt x="1875" y="438"/>
                      </a:cubicBezTo>
                      <a:cubicBezTo>
                        <a:pt x="1875" y="1406"/>
                        <a:pt x="1875" y="1406"/>
                        <a:pt x="1875" y="1406"/>
                      </a:cubicBezTo>
                      <a:cubicBezTo>
                        <a:pt x="1875" y="1656"/>
                        <a:pt x="1656" y="1844"/>
                        <a:pt x="1406" y="1844"/>
                      </a:cubicBezTo>
                    </a:path>
                  </a:pathLst>
                </a:custGeom>
                <a:noFill/>
                <a:ln w="3175" cap="rnd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FCCE414A-CB95-4873-B0DB-EE0D0DBE7E77}"/>
                  </a:ext>
                </a:extLst>
              </p:cNvPr>
              <p:cNvSpPr txBox="1"/>
              <p:nvPr/>
            </p:nvSpPr>
            <p:spPr>
              <a:xfrm>
                <a:off x="10020353" y="4355341"/>
                <a:ext cx="50975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800" dirty="0"/>
                  <a:t> Citrix ADC/ </a:t>
                </a:r>
              </a:p>
              <a:p>
                <a:pPr algn="ctr"/>
                <a:r>
                  <a:rPr lang="en-US" sz="800" dirty="0"/>
                  <a:t>Gateway x2 </a:t>
                </a:r>
              </a:p>
            </p:txBody>
          </p: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0474D20-1968-4151-965F-C59DE0A8FE07}"/>
                  </a:ext>
                </a:extLst>
              </p:cNvPr>
              <p:cNvGrpSpPr/>
              <p:nvPr/>
            </p:nvGrpSpPr>
            <p:grpSpPr>
              <a:xfrm>
                <a:off x="10000910" y="4033059"/>
                <a:ext cx="548640" cy="274320"/>
                <a:chOff x="5265738" y="4722813"/>
                <a:chExt cx="4681537" cy="2105025"/>
              </a:xfrm>
            </p:grpSpPr>
            <p:sp>
              <p:nvSpPr>
                <p:cNvPr id="705" name="Freeform 32">
                  <a:extLst>
                    <a:ext uri="{FF2B5EF4-FFF2-40B4-BE49-F238E27FC236}">
                      <a16:creationId xmlns:a16="http://schemas.microsoft.com/office/drawing/2014/main" id="{B63DD714-88F9-4378-9DF6-89BDB7470D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85188" y="4722813"/>
                  <a:ext cx="1462087" cy="1462087"/>
                </a:xfrm>
                <a:custGeom>
                  <a:avLst/>
                  <a:gdLst>
                    <a:gd name="T0" fmla="*/ 4061 w 4062"/>
                    <a:gd name="T1" fmla="*/ 2030 h 4062"/>
                    <a:gd name="T2" fmla="*/ 4061 w 4062"/>
                    <a:gd name="T3" fmla="*/ 2030 h 4062"/>
                    <a:gd name="T4" fmla="*/ 2030 w 4062"/>
                    <a:gd name="T5" fmla="*/ 4061 h 4062"/>
                    <a:gd name="T6" fmla="*/ 0 w 4062"/>
                    <a:gd name="T7" fmla="*/ 2030 h 4062"/>
                    <a:gd name="T8" fmla="*/ 2030 w 4062"/>
                    <a:gd name="T9" fmla="*/ 0 h 4062"/>
                    <a:gd name="T10" fmla="*/ 4061 w 4062"/>
                    <a:gd name="T11" fmla="*/ 2030 h 40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62" h="4062">
                      <a:moveTo>
                        <a:pt x="4061" y="2030"/>
                      </a:moveTo>
                      <a:lnTo>
                        <a:pt x="4061" y="2030"/>
                      </a:lnTo>
                      <a:cubicBezTo>
                        <a:pt x="4061" y="3156"/>
                        <a:pt x="3155" y="4061"/>
                        <a:pt x="2030" y="4061"/>
                      </a:cubicBezTo>
                      <a:cubicBezTo>
                        <a:pt x="905" y="4061"/>
                        <a:pt x="0" y="3156"/>
                        <a:pt x="0" y="2030"/>
                      </a:cubicBezTo>
                      <a:cubicBezTo>
                        <a:pt x="0" y="933"/>
                        <a:pt x="905" y="0"/>
                        <a:pt x="2030" y="0"/>
                      </a:cubicBezTo>
                      <a:cubicBezTo>
                        <a:pt x="3155" y="0"/>
                        <a:pt x="4061" y="933"/>
                        <a:pt x="4061" y="2030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6" name="Freeform 33">
                  <a:extLst>
                    <a:ext uri="{FF2B5EF4-FFF2-40B4-BE49-F238E27FC236}">
                      <a16:creationId xmlns:a16="http://schemas.microsoft.com/office/drawing/2014/main" id="{C58509FE-FF07-4B14-8D2F-E5F6538FD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0000" y="5354638"/>
                  <a:ext cx="652463" cy="465137"/>
                </a:xfrm>
                <a:custGeom>
                  <a:avLst/>
                  <a:gdLst>
                    <a:gd name="T0" fmla="*/ 1810 w 1811"/>
                    <a:gd name="T1" fmla="*/ 1180 h 1291"/>
                    <a:gd name="T2" fmla="*/ 1810 w 1811"/>
                    <a:gd name="T3" fmla="*/ 1180 h 1291"/>
                    <a:gd name="T4" fmla="*/ 1673 w 1811"/>
                    <a:gd name="T5" fmla="*/ 1290 h 1291"/>
                    <a:gd name="T6" fmla="*/ 137 w 1811"/>
                    <a:gd name="T7" fmla="*/ 1290 h 1291"/>
                    <a:gd name="T8" fmla="*/ 0 w 1811"/>
                    <a:gd name="T9" fmla="*/ 1180 h 1291"/>
                    <a:gd name="T10" fmla="*/ 0 w 1811"/>
                    <a:gd name="T11" fmla="*/ 137 h 1291"/>
                    <a:gd name="T12" fmla="*/ 137 w 1811"/>
                    <a:gd name="T13" fmla="*/ 0 h 1291"/>
                    <a:gd name="T14" fmla="*/ 1673 w 1811"/>
                    <a:gd name="T15" fmla="*/ 0 h 1291"/>
                    <a:gd name="T16" fmla="*/ 1810 w 1811"/>
                    <a:gd name="T17" fmla="*/ 137 h 1291"/>
                    <a:gd name="T18" fmla="*/ 1810 w 1811"/>
                    <a:gd name="T19" fmla="*/ 1180 h 1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11" h="1291">
                      <a:moveTo>
                        <a:pt x="1810" y="1180"/>
                      </a:moveTo>
                      <a:lnTo>
                        <a:pt x="1810" y="1180"/>
                      </a:lnTo>
                      <a:cubicBezTo>
                        <a:pt x="1810" y="1235"/>
                        <a:pt x="1756" y="1290"/>
                        <a:pt x="1673" y="1290"/>
                      </a:cubicBezTo>
                      <a:cubicBezTo>
                        <a:pt x="137" y="1290"/>
                        <a:pt x="137" y="1290"/>
                        <a:pt x="137" y="1290"/>
                      </a:cubicBezTo>
                      <a:cubicBezTo>
                        <a:pt x="0" y="1290"/>
                        <a:pt x="0" y="1235"/>
                        <a:pt x="0" y="118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5"/>
                        <a:pt x="54" y="0"/>
                        <a:pt x="137" y="0"/>
                      </a:cubicBezTo>
                      <a:cubicBezTo>
                        <a:pt x="1673" y="0"/>
                        <a:pt x="1673" y="0"/>
                        <a:pt x="1673" y="0"/>
                      </a:cubicBezTo>
                      <a:cubicBezTo>
                        <a:pt x="1756" y="0"/>
                        <a:pt x="1810" y="55"/>
                        <a:pt x="1810" y="137"/>
                      </a:cubicBezTo>
                      <a:lnTo>
                        <a:pt x="1810" y="1180"/>
                      </a:ln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7" name="Freeform 34">
                  <a:extLst>
                    <a:ext uri="{FF2B5EF4-FFF2-40B4-BE49-F238E27FC236}">
                      <a16:creationId xmlns:a16="http://schemas.microsoft.com/office/drawing/2014/main" id="{5E14ED35-0EEF-4CAF-AC39-EE110BA023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09063" y="5048250"/>
                  <a:ext cx="414337" cy="306388"/>
                </a:xfrm>
                <a:custGeom>
                  <a:avLst/>
                  <a:gdLst>
                    <a:gd name="T0" fmla="*/ 1152 w 1153"/>
                    <a:gd name="T1" fmla="*/ 851 h 852"/>
                    <a:gd name="T2" fmla="*/ 1152 w 1153"/>
                    <a:gd name="T3" fmla="*/ 851 h 852"/>
                    <a:gd name="T4" fmla="*/ 1152 w 1153"/>
                    <a:gd name="T5" fmla="*/ 604 h 852"/>
                    <a:gd name="T6" fmla="*/ 576 w 1153"/>
                    <a:gd name="T7" fmla="*/ 0 h 852"/>
                    <a:gd name="T8" fmla="*/ 576 w 1153"/>
                    <a:gd name="T9" fmla="*/ 0 h 852"/>
                    <a:gd name="T10" fmla="*/ 0 w 1153"/>
                    <a:gd name="T11" fmla="*/ 604 h 852"/>
                    <a:gd name="T12" fmla="*/ 0 w 1153"/>
                    <a:gd name="T13" fmla="*/ 851 h 8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3" h="852">
                      <a:moveTo>
                        <a:pt x="1152" y="851"/>
                      </a:moveTo>
                      <a:lnTo>
                        <a:pt x="1152" y="851"/>
                      </a:lnTo>
                      <a:cubicBezTo>
                        <a:pt x="1152" y="604"/>
                        <a:pt x="1152" y="604"/>
                        <a:pt x="1152" y="604"/>
                      </a:cubicBezTo>
                      <a:cubicBezTo>
                        <a:pt x="1152" y="247"/>
                        <a:pt x="905" y="0"/>
                        <a:pt x="576" y="0"/>
                      </a:cubicBezTo>
                      <a:lnTo>
                        <a:pt x="576" y="0"/>
                      </a:lnTo>
                      <a:cubicBezTo>
                        <a:pt x="247" y="0"/>
                        <a:pt x="0" y="247"/>
                        <a:pt x="0" y="604"/>
                      </a:cubicBezTo>
                      <a:cubicBezTo>
                        <a:pt x="0" y="851"/>
                        <a:pt x="0" y="851"/>
                        <a:pt x="0" y="851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8" name="Freeform 35">
                  <a:extLst>
                    <a:ext uri="{FF2B5EF4-FFF2-40B4-BE49-F238E27FC236}">
                      <a16:creationId xmlns:a16="http://schemas.microsoft.com/office/drawing/2014/main" id="{7C1D2140-42E1-4664-B53D-B935B6A1A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66225" y="5532438"/>
                  <a:ext cx="98425" cy="138112"/>
                </a:xfrm>
                <a:custGeom>
                  <a:avLst/>
                  <a:gdLst>
                    <a:gd name="T0" fmla="*/ 274 w 275"/>
                    <a:gd name="T1" fmla="*/ 137 h 385"/>
                    <a:gd name="T2" fmla="*/ 274 w 275"/>
                    <a:gd name="T3" fmla="*/ 137 h 385"/>
                    <a:gd name="T4" fmla="*/ 137 w 275"/>
                    <a:gd name="T5" fmla="*/ 0 h 385"/>
                    <a:gd name="T6" fmla="*/ 0 w 275"/>
                    <a:gd name="T7" fmla="*/ 137 h 385"/>
                    <a:gd name="T8" fmla="*/ 83 w 275"/>
                    <a:gd name="T9" fmla="*/ 247 h 385"/>
                    <a:gd name="T10" fmla="*/ 83 w 275"/>
                    <a:gd name="T11" fmla="*/ 302 h 385"/>
                    <a:gd name="T12" fmla="*/ 137 w 275"/>
                    <a:gd name="T13" fmla="*/ 384 h 385"/>
                    <a:gd name="T14" fmla="*/ 192 w 275"/>
                    <a:gd name="T15" fmla="*/ 302 h 385"/>
                    <a:gd name="T16" fmla="*/ 192 w 275"/>
                    <a:gd name="T17" fmla="*/ 247 h 385"/>
                    <a:gd name="T18" fmla="*/ 274 w 275"/>
                    <a:gd name="T19" fmla="*/ 137 h 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5" h="385">
                      <a:moveTo>
                        <a:pt x="274" y="137"/>
                      </a:moveTo>
                      <a:lnTo>
                        <a:pt x="274" y="137"/>
                      </a:lnTo>
                      <a:cubicBezTo>
                        <a:pt x="274" y="55"/>
                        <a:pt x="220" y="0"/>
                        <a:pt x="137" y="0"/>
                      </a:cubicBezTo>
                      <a:cubicBezTo>
                        <a:pt x="55" y="0"/>
                        <a:pt x="0" y="55"/>
                        <a:pt x="0" y="137"/>
                      </a:cubicBezTo>
                      <a:cubicBezTo>
                        <a:pt x="0" y="192"/>
                        <a:pt x="27" y="219"/>
                        <a:pt x="83" y="247"/>
                      </a:cubicBezTo>
                      <a:cubicBezTo>
                        <a:pt x="83" y="302"/>
                        <a:pt x="83" y="302"/>
                        <a:pt x="83" y="302"/>
                      </a:cubicBezTo>
                      <a:cubicBezTo>
                        <a:pt x="83" y="357"/>
                        <a:pt x="83" y="384"/>
                        <a:pt x="137" y="384"/>
                      </a:cubicBezTo>
                      <a:cubicBezTo>
                        <a:pt x="192" y="384"/>
                        <a:pt x="192" y="357"/>
                        <a:pt x="192" y="302"/>
                      </a:cubicBezTo>
                      <a:cubicBezTo>
                        <a:pt x="192" y="247"/>
                        <a:pt x="192" y="247"/>
                        <a:pt x="192" y="247"/>
                      </a:cubicBezTo>
                      <a:cubicBezTo>
                        <a:pt x="247" y="219"/>
                        <a:pt x="274" y="192"/>
                        <a:pt x="274" y="137"/>
                      </a:cubicBezTo>
                    </a:path>
                  </a:pathLst>
                </a:custGeom>
                <a:noFill/>
                <a:ln w="3175" cap="flat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9" name="Freeform 36">
                  <a:extLst>
                    <a:ext uri="{FF2B5EF4-FFF2-40B4-BE49-F238E27FC236}">
                      <a16:creationId xmlns:a16="http://schemas.microsoft.com/office/drawing/2014/main" id="{47EC8BF0-3B0F-4147-8438-BD08A3D78D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5976938"/>
                  <a:ext cx="128587" cy="128587"/>
                </a:xfrm>
                <a:custGeom>
                  <a:avLst/>
                  <a:gdLst>
                    <a:gd name="T0" fmla="*/ 192 w 357"/>
                    <a:gd name="T1" fmla="*/ 0 h 357"/>
                    <a:gd name="T2" fmla="*/ 192 w 357"/>
                    <a:gd name="T3" fmla="*/ 0 h 357"/>
                    <a:gd name="T4" fmla="*/ 192 w 357"/>
                    <a:gd name="T5" fmla="*/ 0 h 357"/>
                    <a:gd name="T6" fmla="*/ 0 w 357"/>
                    <a:gd name="T7" fmla="*/ 164 h 357"/>
                    <a:gd name="T8" fmla="*/ 0 w 357"/>
                    <a:gd name="T9" fmla="*/ 164 h 357"/>
                    <a:gd name="T10" fmla="*/ 192 w 357"/>
                    <a:gd name="T11" fmla="*/ 356 h 357"/>
                    <a:gd name="T12" fmla="*/ 192 w 357"/>
                    <a:gd name="T13" fmla="*/ 356 h 357"/>
                    <a:gd name="T14" fmla="*/ 356 w 357"/>
                    <a:gd name="T15" fmla="*/ 164 h 357"/>
                    <a:gd name="T16" fmla="*/ 356 w 357"/>
                    <a:gd name="T17" fmla="*/ 164 h 357"/>
                    <a:gd name="T18" fmla="*/ 192 w 357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2" y="356"/>
                        <a:pt x="192" y="356"/>
                      </a:cubicBezTo>
                      <a:lnTo>
                        <a:pt x="192" y="356"/>
                      </a:lnTo>
                      <a:cubicBezTo>
                        <a:pt x="274" y="356"/>
                        <a:pt x="356" y="274"/>
                        <a:pt x="356" y="164"/>
                      </a:cubicBezTo>
                      <a:lnTo>
                        <a:pt x="356" y="164"/>
                      </a:lnTo>
                      <a:cubicBezTo>
                        <a:pt x="356" y="81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0" name="Freeform 37">
                  <a:extLst>
                    <a:ext uri="{FF2B5EF4-FFF2-40B4-BE49-F238E27FC236}">
                      <a16:creationId xmlns:a16="http://schemas.microsoft.com/office/drawing/2014/main" id="{8640CC51-4870-4410-BDF5-875AFB77A1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62888" y="6223000"/>
                  <a:ext cx="128587" cy="128588"/>
                </a:xfrm>
                <a:custGeom>
                  <a:avLst/>
                  <a:gdLst>
                    <a:gd name="T0" fmla="*/ 192 w 357"/>
                    <a:gd name="T1" fmla="*/ 0 h 358"/>
                    <a:gd name="T2" fmla="*/ 192 w 357"/>
                    <a:gd name="T3" fmla="*/ 0 h 358"/>
                    <a:gd name="T4" fmla="*/ 192 w 357"/>
                    <a:gd name="T5" fmla="*/ 0 h 358"/>
                    <a:gd name="T6" fmla="*/ 0 w 357"/>
                    <a:gd name="T7" fmla="*/ 165 h 358"/>
                    <a:gd name="T8" fmla="*/ 0 w 357"/>
                    <a:gd name="T9" fmla="*/ 165 h 358"/>
                    <a:gd name="T10" fmla="*/ 192 w 357"/>
                    <a:gd name="T11" fmla="*/ 357 h 358"/>
                    <a:gd name="T12" fmla="*/ 192 w 357"/>
                    <a:gd name="T13" fmla="*/ 357 h 358"/>
                    <a:gd name="T14" fmla="*/ 356 w 357"/>
                    <a:gd name="T15" fmla="*/ 165 h 358"/>
                    <a:gd name="T16" fmla="*/ 356 w 357"/>
                    <a:gd name="T17" fmla="*/ 165 h 358"/>
                    <a:gd name="T18" fmla="*/ 192 w 357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8">
                      <a:moveTo>
                        <a:pt x="19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cubicBezTo>
                        <a:pt x="82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2" y="357"/>
                        <a:pt x="192" y="357"/>
                      </a:cubicBezTo>
                      <a:lnTo>
                        <a:pt x="192" y="357"/>
                      </a:lnTo>
                      <a:cubicBezTo>
                        <a:pt x="274" y="357"/>
                        <a:pt x="356" y="274"/>
                        <a:pt x="356" y="165"/>
                      </a:cubicBezTo>
                      <a:lnTo>
                        <a:pt x="356" y="165"/>
                      </a:lnTo>
                      <a:cubicBezTo>
                        <a:pt x="356" y="83"/>
                        <a:pt x="274" y="0"/>
                        <a:pt x="19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1" name="Freeform 38">
                  <a:extLst>
                    <a:ext uri="{FF2B5EF4-FFF2-40B4-BE49-F238E27FC236}">
                      <a16:creationId xmlns:a16="http://schemas.microsoft.com/office/drawing/2014/main" id="{11B33431-056F-4F83-B0D9-B336EF6772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5976938"/>
                  <a:ext cx="128588" cy="128587"/>
                </a:xfrm>
                <a:custGeom>
                  <a:avLst/>
                  <a:gdLst>
                    <a:gd name="T0" fmla="*/ 193 w 358"/>
                    <a:gd name="T1" fmla="*/ 0 h 357"/>
                    <a:gd name="T2" fmla="*/ 193 w 358"/>
                    <a:gd name="T3" fmla="*/ 0 h 357"/>
                    <a:gd name="T4" fmla="*/ 193 w 358"/>
                    <a:gd name="T5" fmla="*/ 0 h 357"/>
                    <a:gd name="T6" fmla="*/ 0 w 358"/>
                    <a:gd name="T7" fmla="*/ 164 h 357"/>
                    <a:gd name="T8" fmla="*/ 0 w 358"/>
                    <a:gd name="T9" fmla="*/ 164 h 357"/>
                    <a:gd name="T10" fmla="*/ 193 w 358"/>
                    <a:gd name="T11" fmla="*/ 356 h 357"/>
                    <a:gd name="T12" fmla="*/ 193 w 358"/>
                    <a:gd name="T13" fmla="*/ 356 h 357"/>
                    <a:gd name="T14" fmla="*/ 357 w 358"/>
                    <a:gd name="T15" fmla="*/ 164 h 357"/>
                    <a:gd name="T16" fmla="*/ 357 w 358"/>
                    <a:gd name="T17" fmla="*/ 164 h 357"/>
                    <a:gd name="T18" fmla="*/ 193 w 358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7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83" y="356"/>
                        <a:pt x="193" y="356"/>
                      </a:cubicBezTo>
                      <a:lnTo>
                        <a:pt x="193" y="356"/>
                      </a:lnTo>
                      <a:cubicBezTo>
                        <a:pt x="275" y="356"/>
                        <a:pt x="357" y="274"/>
                        <a:pt x="357" y="164"/>
                      </a:cubicBezTo>
                      <a:lnTo>
                        <a:pt x="357" y="164"/>
                      </a:lnTo>
                      <a:cubicBezTo>
                        <a:pt x="357" y="81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2" name="Freeform 39">
                  <a:extLst>
                    <a:ext uri="{FF2B5EF4-FFF2-40B4-BE49-F238E27FC236}">
                      <a16:creationId xmlns:a16="http://schemas.microsoft.com/office/drawing/2014/main" id="{803FE63C-6010-49D0-92D9-880284882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08950" y="6223000"/>
                  <a:ext cx="128588" cy="128588"/>
                </a:xfrm>
                <a:custGeom>
                  <a:avLst/>
                  <a:gdLst>
                    <a:gd name="T0" fmla="*/ 193 w 358"/>
                    <a:gd name="T1" fmla="*/ 0 h 358"/>
                    <a:gd name="T2" fmla="*/ 193 w 358"/>
                    <a:gd name="T3" fmla="*/ 0 h 358"/>
                    <a:gd name="T4" fmla="*/ 193 w 358"/>
                    <a:gd name="T5" fmla="*/ 0 h 358"/>
                    <a:gd name="T6" fmla="*/ 0 w 358"/>
                    <a:gd name="T7" fmla="*/ 165 h 358"/>
                    <a:gd name="T8" fmla="*/ 0 w 358"/>
                    <a:gd name="T9" fmla="*/ 165 h 358"/>
                    <a:gd name="T10" fmla="*/ 193 w 358"/>
                    <a:gd name="T11" fmla="*/ 357 h 358"/>
                    <a:gd name="T12" fmla="*/ 193 w 358"/>
                    <a:gd name="T13" fmla="*/ 357 h 358"/>
                    <a:gd name="T14" fmla="*/ 357 w 358"/>
                    <a:gd name="T15" fmla="*/ 165 h 358"/>
                    <a:gd name="T16" fmla="*/ 357 w 358"/>
                    <a:gd name="T17" fmla="*/ 165 h 358"/>
                    <a:gd name="T18" fmla="*/ 193 w 358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8" h="358">
                      <a:moveTo>
                        <a:pt x="193" y="0"/>
                      </a:moveTo>
                      <a:lnTo>
                        <a:pt x="193" y="0"/>
                      </a:lnTo>
                      <a:lnTo>
                        <a:pt x="193" y="0"/>
                      </a:lnTo>
                      <a:cubicBezTo>
                        <a:pt x="83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83" y="357"/>
                        <a:pt x="193" y="357"/>
                      </a:cubicBezTo>
                      <a:lnTo>
                        <a:pt x="193" y="357"/>
                      </a:lnTo>
                      <a:cubicBezTo>
                        <a:pt x="275" y="357"/>
                        <a:pt x="357" y="274"/>
                        <a:pt x="357" y="165"/>
                      </a:cubicBezTo>
                      <a:lnTo>
                        <a:pt x="357" y="165"/>
                      </a:lnTo>
                      <a:cubicBezTo>
                        <a:pt x="357" y="83"/>
                        <a:pt x="275" y="0"/>
                        <a:pt x="193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3" name="Freeform 40">
                  <a:extLst>
                    <a:ext uri="{FF2B5EF4-FFF2-40B4-BE49-F238E27FC236}">
                      <a16:creationId xmlns:a16="http://schemas.microsoft.com/office/drawing/2014/main" id="{04EF1F79-2E56-4A56-9248-32C70B89BD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7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4" name="Freeform 41">
                  <a:extLst>
                    <a:ext uri="{FF2B5EF4-FFF2-40B4-BE49-F238E27FC236}">
                      <a16:creationId xmlns:a16="http://schemas.microsoft.com/office/drawing/2014/main" id="{824283C6-C3C3-4CCB-93AB-B9402C848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612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7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7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5" name="Freeform 42">
                  <a:extLst>
                    <a:ext uri="{FF2B5EF4-FFF2-40B4-BE49-F238E27FC236}">
                      <a16:creationId xmlns:a16="http://schemas.microsoft.com/office/drawing/2014/main" id="{C6441D02-4E59-4355-AD1F-DB7376A34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5976938"/>
                  <a:ext cx="119063" cy="128587"/>
                </a:xfrm>
                <a:custGeom>
                  <a:avLst/>
                  <a:gdLst>
                    <a:gd name="T0" fmla="*/ 164 w 330"/>
                    <a:gd name="T1" fmla="*/ 0 h 357"/>
                    <a:gd name="T2" fmla="*/ 164 w 330"/>
                    <a:gd name="T3" fmla="*/ 0 h 357"/>
                    <a:gd name="T4" fmla="*/ 164 w 330"/>
                    <a:gd name="T5" fmla="*/ 0 h 357"/>
                    <a:gd name="T6" fmla="*/ 0 w 330"/>
                    <a:gd name="T7" fmla="*/ 164 h 357"/>
                    <a:gd name="T8" fmla="*/ 0 w 330"/>
                    <a:gd name="T9" fmla="*/ 164 h 357"/>
                    <a:gd name="T10" fmla="*/ 164 w 330"/>
                    <a:gd name="T11" fmla="*/ 356 h 357"/>
                    <a:gd name="T12" fmla="*/ 164 w 330"/>
                    <a:gd name="T13" fmla="*/ 356 h 357"/>
                    <a:gd name="T14" fmla="*/ 329 w 330"/>
                    <a:gd name="T15" fmla="*/ 164 h 357"/>
                    <a:gd name="T16" fmla="*/ 329 w 330"/>
                    <a:gd name="T17" fmla="*/ 164 h 357"/>
                    <a:gd name="T18" fmla="*/ 164 w 330"/>
                    <a:gd name="T19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7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1"/>
                        <a:pt x="0" y="164"/>
                      </a:cubicBezTo>
                      <a:lnTo>
                        <a:pt x="0" y="164"/>
                      </a:lnTo>
                      <a:cubicBezTo>
                        <a:pt x="0" y="274"/>
                        <a:pt x="54" y="356"/>
                        <a:pt x="164" y="356"/>
                      </a:cubicBezTo>
                      <a:lnTo>
                        <a:pt x="164" y="356"/>
                      </a:lnTo>
                      <a:cubicBezTo>
                        <a:pt x="246" y="356"/>
                        <a:pt x="329" y="274"/>
                        <a:pt x="329" y="164"/>
                      </a:cubicBezTo>
                      <a:lnTo>
                        <a:pt x="329" y="164"/>
                      </a:lnTo>
                      <a:cubicBezTo>
                        <a:pt x="329" y="81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6" name="Freeform 43">
                  <a:extLst>
                    <a:ext uri="{FF2B5EF4-FFF2-40B4-BE49-F238E27FC236}">
                      <a16:creationId xmlns:a16="http://schemas.microsoft.com/office/drawing/2014/main" id="{293317CF-3334-4F73-A63C-30F5651B6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775" y="6223000"/>
                  <a:ext cx="119063" cy="128588"/>
                </a:xfrm>
                <a:custGeom>
                  <a:avLst/>
                  <a:gdLst>
                    <a:gd name="T0" fmla="*/ 164 w 330"/>
                    <a:gd name="T1" fmla="*/ 0 h 358"/>
                    <a:gd name="T2" fmla="*/ 164 w 330"/>
                    <a:gd name="T3" fmla="*/ 0 h 358"/>
                    <a:gd name="T4" fmla="*/ 164 w 330"/>
                    <a:gd name="T5" fmla="*/ 0 h 358"/>
                    <a:gd name="T6" fmla="*/ 0 w 330"/>
                    <a:gd name="T7" fmla="*/ 165 h 358"/>
                    <a:gd name="T8" fmla="*/ 0 w 330"/>
                    <a:gd name="T9" fmla="*/ 165 h 358"/>
                    <a:gd name="T10" fmla="*/ 164 w 330"/>
                    <a:gd name="T11" fmla="*/ 357 h 358"/>
                    <a:gd name="T12" fmla="*/ 164 w 330"/>
                    <a:gd name="T13" fmla="*/ 357 h 358"/>
                    <a:gd name="T14" fmla="*/ 329 w 330"/>
                    <a:gd name="T15" fmla="*/ 165 h 358"/>
                    <a:gd name="T16" fmla="*/ 329 w 330"/>
                    <a:gd name="T17" fmla="*/ 165 h 358"/>
                    <a:gd name="T18" fmla="*/ 164 w 330"/>
                    <a:gd name="T19" fmla="*/ 0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0" h="358">
                      <a:moveTo>
                        <a:pt x="164" y="0"/>
                      </a:moveTo>
                      <a:lnTo>
                        <a:pt x="164" y="0"/>
                      </a:lnTo>
                      <a:lnTo>
                        <a:pt x="164" y="0"/>
                      </a:lnTo>
                      <a:cubicBezTo>
                        <a:pt x="54" y="0"/>
                        <a:pt x="0" y="83"/>
                        <a:pt x="0" y="165"/>
                      </a:cubicBezTo>
                      <a:lnTo>
                        <a:pt x="0" y="165"/>
                      </a:lnTo>
                      <a:cubicBezTo>
                        <a:pt x="0" y="274"/>
                        <a:pt x="54" y="357"/>
                        <a:pt x="164" y="357"/>
                      </a:cubicBezTo>
                      <a:lnTo>
                        <a:pt x="164" y="357"/>
                      </a:lnTo>
                      <a:cubicBezTo>
                        <a:pt x="246" y="357"/>
                        <a:pt x="329" y="274"/>
                        <a:pt x="329" y="165"/>
                      </a:cubicBezTo>
                      <a:lnTo>
                        <a:pt x="329" y="165"/>
                      </a:lnTo>
                      <a:cubicBezTo>
                        <a:pt x="329" y="83"/>
                        <a:pt x="246" y="0"/>
                        <a:pt x="164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7" name="Freeform 44">
                  <a:extLst>
                    <a:ext uri="{FF2B5EF4-FFF2-40B4-BE49-F238E27FC236}">
                      <a16:creationId xmlns:a16="http://schemas.microsoft.com/office/drawing/2014/main" id="{6CA1499A-FCC4-482C-A069-EBE091591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65738" y="5551488"/>
                  <a:ext cx="3852862" cy="1274762"/>
                </a:xfrm>
                <a:custGeom>
                  <a:avLst/>
                  <a:gdLst>
                    <a:gd name="T0" fmla="*/ 10700 w 10701"/>
                    <a:gd name="T1" fmla="*/ 1838 h 3540"/>
                    <a:gd name="T2" fmla="*/ 10700 w 10701"/>
                    <a:gd name="T3" fmla="*/ 1838 h 3540"/>
                    <a:gd name="T4" fmla="*/ 10700 w 10701"/>
                    <a:gd name="T5" fmla="*/ 3127 h 3540"/>
                    <a:gd name="T6" fmla="*/ 10288 w 10701"/>
                    <a:gd name="T7" fmla="*/ 3539 h 3540"/>
                    <a:gd name="T8" fmla="*/ 412 w 10701"/>
                    <a:gd name="T9" fmla="*/ 3539 h 3540"/>
                    <a:gd name="T10" fmla="*/ 0 w 10701"/>
                    <a:gd name="T11" fmla="*/ 3127 h 3540"/>
                    <a:gd name="T12" fmla="*/ 0 w 10701"/>
                    <a:gd name="T13" fmla="*/ 412 h 3540"/>
                    <a:gd name="T14" fmla="*/ 412 w 10701"/>
                    <a:gd name="T15" fmla="*/ 0 h 3540"/>
                    <a:gd name="T16" fmla="*/ 8862 w 10701"/>
                    <a:gd name="T17" fmla="*/ 0 h 3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01" h="3540">
                      <a:moveTo>
                        <a:pt x="10700" y="1838"/>
                      </a:moveTo>
                      <a:lnTo>
                        <a:pt x="10700" y="1838"/>
                      </a:lnTo>
                      <a:cubicBezTo>
                        <a:pt x="10700" y="3127"/>
                        <a:pt x="10700" y="3127"/>
                        <a:pt x="10700" y="3127"/>
                      </a:cubicBezTo>
                      <a:cubicBezTo>
                        <a:pt x="10700" y="3347"/>
                        <a:pt x="10508" y="3539"/>
                        <a:pt x="10288" y="3539"/>
                      </a:cubicBezTo>
                      <a:cubicBezTo>
                        <a:pt x="412" y="3539"/>
                        <a:pt x="412" y="3539"/>
                        <a:pt x="412" y="3539"/>
                      </a:cubicBezTo>
                      <a:cubicBezTo>
                        <a:pt x="192" y="3539"/>
                        <a:pt x="0" y="3347"/>
                        <a:pt x="0" y="3127"/>
                      </a:cubicBezTo>
                      <a:cubicBezTo>
                        <a:pt x="0" y="412"/>
                        <a:pt x="0" y="412"/>
                        <a:pt x="0" y="412"/>
                      </a:cubicBezTo>
                      <a:cubicBezTo>
                        <a:pt x="0" y="192"/>
                        <a:pt x="192" y="0"/>
                        <a:pt x="412" y="0"/>
                      </a:cubicBezTo>
                      <a:cubicBezTo>
                        <a:pt x="8862" y="0"/>
                        <a:pt x="8862" y="0"/>
                        <a:pt x="8862" y="0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8" name="Freeform 45">
                  <a:extLst>
                    <a:ext uri="{FF2B5EF4-FFF2-40B4-BE49-F238E27FC236}">
                      <a16:creationId xmlns:a16="http://schemas.microsoft.com/office/drawing/2014/main" id="{85FE63AA-CAF9-4586-8F10-55F659C75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1013" y="6045200"/>
                  <a:ext cx="919162" cy="238125"/>
                </a:xfrm>
                <a:custGeom>
                  <a:avLst/>
                  <a:gdLst>
                    <a:gd name="T0" fmla="*/ 2415 w 2553"/>
                    <a:gd name="T1" fmla="*/ 659 h 660"/>
                    <a:gd name="T2" fmla="*/ 2415 w 2553"/>
                    <a:gd name="T3" fmla="*/ 659 h 660"/>
                    <a:gd name="T4" fmla="*/ 137 w 2553"/>
                    <a:gd name="T5" fmla="*/ 659 h 660"/>
                    <a:gd name="T6" fmla="*/ 0 w 2553"/>
                    <a:gd name="T7" fmla="*/ 522 h 660"/>
                    <a:gd name="T8" fmla="*/ 0 w 2553"/>
                    <a:gd name="T9" fmla="*/ 138 h 660"/>
                    <a:gd name="T10" fmla="*/ 137 w 2553"/>
                    <a:gd name="T11" fmla="*/ 0 h 660"/>
                    <a:gd name="T12" fmla="*/ 2415 w 2553"/>
                    <a:gd name="T13" fmla="*/ 0 h 660"/>
                    <a:gd name="T14" fmla="*/ 2552 w 2553"/>
                    <a:gd name="T15" fmla="*/ 138 h 660"/>
                    <a:gd name="T16" fmla="*/ 2552 w 2553"/>
                    <a:gd name="T17" fmla="*/ 522 h 660"/>
                    <a:gd name="T18" fmla="*/ 2415 w 2553"/>
                    <a:gd name="T19" fmla="*/ 659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53" h="660">
                      <a:moveTo>
                        <a:pt x="2415" y="659"/>
                      </a:moveTo>
                      <a:lnTo>
                        <a:pt x="2415" y="659"/>
                      </a:lnTo>
                      <a:cubicBezTo>
                        <a:pt x="137" y="659"/>
                        <a:pt x="137" y="659"/>
                        <a:pt x="137" y="659"/>
                      </a:cubicBezTo>
                      <a:cubicBezTo>
                        <a:pt x="55" y="659"/>
                        <a:pt x="0" y="604"/>
                        <a:pt x="0" y="522"/>
                      </a:cubicBez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0" y="55"/>
                        <a:pt x="55" y="0"/>
                        <a:pt x="137" y="0"/>
                      </a:cubicBezTo>
                      <a:cubicBezTo>
                        <a:pt x="2415" y="0"/>
                        <a:pt x="2415" y="0"/>
                        <a:pt x="2415" y="0"/>
                      </a:cubicBezTo>
                      <a:cubicBezTo>
                        <a:pt x="2496" y="0"/>
                        <a:pt x="2552" y="55"/>
                        <a:pt x="2552" y="138"/>
                      </a:cubicBezTo>
                      <a:cubicBezTo>
                        <a:pt x="2552" y="522"/>
                        <a:pt x="2552" y="522"/>
                        <a:pt x="2552" y="522"/>
                      </a:cubicBezTo>
                      <a:cubicBezTo>
                        <a:pt x="2552" y="604"/>
                        <a:pt x="2496" y="659"/>
                        <a:pt x="2415" y="659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9" name="Freeform 46">
                  <a:extLst>
                    <a:ext uri="{FF2B5EF4-FFF2-40B4-BE49-F238E27FC236}">
                      <a16:creationId xmlns:a16="http://schemas.microsoft.com/office/drawing/2014/main" id="{BAC4959F-1F4F-4FE7-ADDD-3DE47E992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77025" y="6629400"/>
                  <a:ext cx="879475" cy="198438"/>
                </a:xfrm>
                <a:custGeom>
                  <a:avLst/>
                  <a:gdLst>
                    <a:gd name="T0" fmla="*/ 0 w 2443"/>
                    <a:gd name="T1" fmla="*/ 549 h 550"/>
                    <a:gd name="T2" fmla="*/ 0 w 2443"/>
                    <a:gd name="T3" fmla="*/ 549 h 550"/>
                    <a:gd name="T4" fmla="*/ 412 w 2443"/>
                    <a:gd name="T5" fmla="*/ 55 h 550"/>
                    <a:gd name="T6" fmla="*/ 549 w 2443"/>
                    <a:gd name="T7" fmla="*/ 0 h 550"/>
                    <a:gd name="T8" fmla="*/ 2250 w 2443"/>
                    <a:gd name="T9" fmla="*/ 0 h 550"/>
                    <a:gd name="T10" fmla="*/ 2442 w 2443"/>
                    <a:gd name="T11" fmla="*/ 165 h 550"/>
                    <a:gd name="T12" fmla="*/ 2442 w 2443"/>
                    <a:gd name="T13" fmla="*/ 466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43" h="550">
                      <a:moveTo>
                        <a:pt x="0" y="549"/>
                      </a:moveTo>
                      <a:lnTo>
                        <a:pt x="0" y="549"/>
                      </a:lnTo>
                      <a:cubicBezTo>
                        <a:pt x="412" y="55"/>
                        <a:pt x="412" y="55"/>
                        <a:pt x="412" y="55"/>
                      </a:cubicBezTo>
                      <a:cubicBezTo>
                        <a:pt x="439" y="27"/>
                        <a:pt x="494" y="0"/>
                        <a:pt x="549" y="0"/>
                      </a:cubicBezTo>
                      <a:cubicBezTo>
                        <a:pt x="2250" y="0"/>
                        <a:pt x="2250" y="0"/>
                        <a:pt x="2250" y="0"/>
                      </a:cubicBezTo>
                      <a:cubicBezTo>
                        <a:pt x="2359" y="0"/>
                        <a:pt x="2442" y="83"/>
                        <a:pt x="2442" y="165"/>
                      </a:cubicBezTo>
                      <a:cubicBezTo>
                        <a:pt x="2442" y="466"/>
                        <a:pt x="2442" y="466"/>
                        <a:pt x="2442" y="466"/>
                      </a:cubicBezTo>
                    </a:path>
                  </a:pathLst>
                </a:custGeom>
                <a:noFill/>
                <a:ln w="3175" cap="flat">
                  <a:solidFill>
                    <a:srgbClr val="01010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01E0C429-3527-4C7B-9D3F-981D1C031A7D}"/>
                </a:ext>
              </a:extLst>
            </p:cNvPr>
            <p:cNvSpPr/>
            <p:nvPr/>
          </p:nvSpPr>
          <p:spPr>
            <a:xfrm>
              <a:off x="9215573" y="3935333"/>
              <a:ext cx="1656143" cy="74056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65" name="Rectangle 764">
            <a:extLst>
              <a:ext uri="{FF2B5EF4-FFF2-40B4-BE49-F238E27FC236}">
                <a16:creationId xmlns:a16="http://schemas.microsoft.com/office/drawing/2014/main" id="{6819FDD5-051B-4E67-9A2B-AE150AD713FD}"/>
              </a:ext>
            </a:extLst>
          </p:cNvPr>
          <p:cNvSpPr/>
          <p:nvPr/>
        </p:nvSpPr>
        <p:spPr>
          <a:xfrm>
            <a:off x="9320792" y="4474965"/>
            <a:ext cx="1656143" cy="74056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67149939-D4B1-4E6C-8BFC-D4940B4D8AD6}"/>
              </a:ext>
            </a:extLst>
          </p:cNvPr>
          <p:cNvSpPr/>
          <p:nvPr/>
        </p:nvSpPr>
        <p:spPr>
          <a:xfrm>
            <a:off x="9332668" y="5297064"/>
            <a:ext cx="1656143" cy="127322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dirty="0">
              <a:solidFill>
                <a:schemeClr val="accent3"/>
              </a:solidFill>
            </a:endParaRP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FE1B9D9B-6680-4C72-A4ED-0054E6FEE62A}"/>
              </a:ext>
            </a:extLst>
          </p:cNvPr>
          <p:cNvSpPr txBox="1"/>
          <p:nvPr/>
        </p:nvSpPr>
        <p:spPr>
          <a:xfrm rot="16200000">
            <a:off x="8965294" y="4745221"/>
            <a:ext cx="515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Control</a:t>
            </a:r>
          </a:p>
        </p:txBody>
      </p:sp>
      <p:sp>
        <p:nvSpPr>
          <p:cNvPr id="768" name="TextBox 767">
            <a:extLst>
              <a:ext uri="{FF2B5EF4-FFF2-40B4-BE49-F238E27FC236}">
                <a16:creationId xmlns:a16="http://schemas.microsoft.com/office/drawing/2014/main" id="{BC45A991-19F3-4BA2-9A8B-4ACD57690548}"/>
              </a:ext>
            </a:extLst>
          </p:cNvPr>
          <p:cNvSpPr txBox="1"/>
          <p:nvPr/>
        </p:nvSpPr>
        <p:spPr>
          <a:xfrm rot="16200000">
            <a:off x="8965294" y="3934055"/>
            <a:ext cx="515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Access</a:t>
            </a: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28956D61-ADE9-4B33-81A1-096FF5F1FF7C}"/>
              </a:ext>
            </a:extLst>
          </p:cNvPr>
          <p:cNvSpPr txBox="1"/>
          <p:nvPr/>
        </p:nvSpPr>
        <p:spPr>
          <a:xfrm rot="16200000">
            <a:off x="8882301" y="5833648"/>
            <a:ext cx="6818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Resources</a:t>
            </a:r>
          </a:p>
        </p:txBody>
      </p: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5A05EF00-AC01-4310-A4B0-7039B9C32A39}"/>
              </a:ext>
            </a:extLst>
          </p:cNvPr>
          <p:cNvGrpSpPr/>
          <p:nvPr/>
        </p:nvGrpSpPr>
        <p:grpSpPr>
          <a:xfrm>
            <a:off x="10615835" y="3498590"/>
            <a:ext cx="442983" cy="169277"/>
            <a:chOff x="9019314" y="3068909"/>
            <a:chExt cx="442983" cy="169277"/>
          </a:xfrm>
        </p:grpSpPr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58BACC46-BEA2-4104-AB74-F60A84B3E39F}"/>
                </a:ext>
              </a:extLst>
            </p:cNvPr>
            <p:cNvGrpSpPr/>
            <p:nvPr/>
          </p:nvGrpSpPr>
          <p:grpSpPr>
            <a:xfrm>
              <a:off x="9019314" y="3107827"/>
              <a:ext cx="91440" cy="91440"/>
              <a:chOff x="1343025" y="165102"/>
              <a:chExt cx="7472366" cy="7483473"/>
            </a:xfrm>
          </p:grpSpPr>
          <p:sp>
            <p:nvSpPr>
              <p:cNvPr id="773" name="Freeform 1">
                <a:extLst>
                  <a:ext uri="{FF2B5EF4-FFF2-40B4-BE49-F238E27FC236}">
                    <a16:creationId xmlns:a16="http://schemas.microsoft.com/office/drawing/2014/main" id="{95C7DC04-B2EA-4D01-ABCF-BF9E7F534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2063" y="4757738"/>
                <a:ext cx="2247900" cy="2247900"/>
              </a:xfrm>
              <a:custGeom>
                <a:avLst/>
                <a:gdLst>
                  <a:gd name="T0" fmla="*/ 787 w 6243"/>
                  <a:gd name="T1" fmla="*/ 6060 h 6243"/>
                  <a:gd name="T2" fmla="*/ 787 w 6243"/>
                  <a:gd name="T3" fmla="*/ 6060 h 6243"/>
                  <a:gd name="T4" fmla="*/ 181 w 6243"/>
                  <a:gd name="T5" fmla="*/ 6060 h 6243"/>
                  <a:gd name="T6" fmla="*/ 181 w 6243"/>
                  <a:gd name="T7" fmla="*/ 5454 h 6243"/>
                  <a:gd name="T8" fmla="*/ 5454 w 6243"/>
                  <a:gd name="T9" fmla="*/ 181 h 6243"/>
                  <a:gd name="T10" fmla="*/ 6060 w 6243"/>
                  <a:gd name="T11" fmla="*/ 181 h 6243"/>
                  <a:gd name="T12" fmla="*/ 6060 w 6243"/>
                  <a:gd name="T13" fmla="*/ 787 h 6243"/>
                  <a:gd name="T14" fmla="*/ 787 w 6243"/>
                  <a:gd name="T15" fmla="*/ 6060 h 6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3" h="6243">
                    <a:moveTo>
                      <a:pt x="787" y="6060"/>
                    </a:moveTo>
                    <a:lnTo>
                      <a:pt x="787" y="6060"/>
                    </a:lnTo>
                    <a:cubicBezTo>
                      <a:pt x="636" y="6242"/>
                      <a:pt x="364" y="6242"/>
                      <a:pt x="181" y="6060"/>
                    </a:cubicBezTo>
                    <a:cubicBezTo>
                      <a:pt x="0" y="5878"/>
                      <a:pt x="0" y="5606"/>
                      <a:pt x="181" y="5454"/>
                    </a:cubicBezTo>
                    <a:cubicBezTo>
                      <a:pt x="5454" y="181"/>
                      <a:pt x="5454" y="181"/>
                      <a:pt x="5454" y="181"/>
                    </a:cubicBezTo>
                    <a:cubicBezTo>
                      <a:pt x="5606" y="0"/>
                      <a:pt x="5909" y="0"/>
                      <a:pt x="6060" y="181"/>
                    </a:cubicBezTo>
                    <a:cubicBezTo>
                      <a:pt x="6242" y="334"/>
                      <a:pt x="6242" y="606"/>
                      <a:pt x="6060" y="787"/>
                    </a:cubicBezTo>
                    <a:lnTo>
                      <a:pt x="787" y="6060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74" name="Freeform 2">
                <a:extLst>
                  <a:ext uri="{FF2B5EF4-FFF2-40B4-BE49-F238E27FC236}">
                    <a16:creationId xmlns:a16="http://schemas.microsoft.com/office/drawing/2014/main" id="{7F2EEE2B-D09D-439A-9AAC-27D5F3C3A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165102"/>
                <a:ext cx="7472366" cy="7483473"/>
              </a:xfrm>
              <a:custGeom>
                <a:avLst/>
                <a:gdLst>
                  <a:gd name="T0" fmla="*/ 11665 w 20757"/>
                  <a:gd name="T1" fmla="*/ 13513 h 20787"/>
                  <a:gd name="T2" fmla="*/ 11665 w 20757"/>
                  <a:gd name="T3" fmla="*/ 13513 h 20787"/>
                  <a:gd name="T4" fmla="*/ 13938 w 20757"/>
                  <a:gd name="T5" fmla="*/ 15786 h 20787"/>
                  <a:gd name="T6" fmla="*/ 14211 w 20757"/>
                  <a:gd name="T7" fmla="*/ 16786 h 20787"/>
                  <a:gd name="T8" fmla="*/ 15089 w 20757"/>
                  <a:gd name="T9" fmla="*/ 19725 h 20787"/>
                  <a:gd name="T10" fmla="*/ 17756 w 20757"/>
                  <a:gd name="T11" fmla="*/ 20665 h 20787"/>
                  <a:gd name="T12" fmla="*/ 17968 w 20757"/>
                  <a:gd name="T13" fmla="*/ 20089 h 20787"/>
                  <a:gd name="T14" fmla="*/ 16725 w 20757"/>
                  <a:gd name="T15" fmla="*/ 18847 h 20787"/>
                  <a:gd name="T16" fmla="*/ 16725 w 20757"/>
                  <a:gd name="T17" fmla="*/ 16726 h 20787"/>
                  <a:gd name="T18" fmla="*/ 16725 w 20757"/>
                  <a:gd name="T19" fmla="*/ 16726 h 20787"/>
                  <a:gd name="T20" fmla="*/ 18847 w 20757"/>
                  <a:gd name="T21" fmla="*/ 16726 h 20787"/>
                  <a:gd name="T22" fmla="*/ 20089 w 20757"/>
                  <a:gd name="T23" fmla="*/ 17968 h 20787"/>
                  <a:gd name="T24" fmla="*/ 20665 w 20757"/>
                  <a:gd name="T25" fmla="*/ 17756 h 20787"/>
                  <a:gd name="T26" fmla="*/ 19725 w 20757"/>
                  <a:gd name="T27" fmla="*/ 15119 h 20787"/>
                  <a:gd name="T28" fmla="*/ 16937 w 20757"/>
                  <a:gd name="T29" fmla="*/ 14211 h 20787"/>
                  <a:gd name="T30" fmla="*/ 15968 w 20757"/>
                  <a:gd name="T31" fmla="*/ 13907 h 20787"/>
                  <a:gd name="T32" fmla="*/ 6848 w 20757"/>
                  <a:gd name="T33" fmla="*/ 4787 h 20787"/>
                  <a:gd name="T34" fmla="*/ 6575 w 20757"/>
                  <a:gd name="T35" fmla="*/ 3818 h 20787"/>
                  <a:gd name="T36" fmla="*/ 5636 w 20757"/>
                  <a:gd name="T37" fmla="*/ 1030 h 20787"/>
                  <a:gd name="T38" fmla="*/ 2999 w 20757"/>
                  <a:gd name="T39" fmla="*/ 90 h 20787"/>
                  <a:gd name="T40" fmla="*/ 2788 w 20757"/>
                  <a:gd name="T41" fmla="*/ 666 h 20787"/>
                  <a:gd name="T42" fmla="*/ 4030 w 20757"/>
                  <a:gd name="T43" fmla="*/ 1940 h 20787"/>
                  <a:gd name="T44" fmla="*/ 4030 w 20757"/>
                  <a:gd name="T45" fmla="*/ 4060 h 20787"/>
                  <a:gd name="T46" fmla="*/ 4030 w 20757"/>
                  <a:gd name="T47" fmla="*/ 4060 h 20787"/>
                  <a:gd name="T48" fmla="*/ 1909 w 20757"/>
                  <a:gd name="T49" fmla="*/ 4060 h 20787"/>
                  <a:gd name="T50" fmla="*/ 666 w 20757"/>
                  <a:gd name="T51" fmla="*/ 2788 h 20787"/>
                  <a:gd name="T52" fmla="*/ 90 w 20757"/>
                  <a:gd name="T53" fmla="*/ 2999 h 20787"/>
                  <a:gd name="T54" fmla="*/ 1030 w 20757"/>
                  <a:gd name="T55" fmla="*/ 5666 h 20787"/>
                  <a:gd name="T56" fmla="*/ 3969 w 20757"/>
                  <a:gd name="T57" fmla="*/ 6545 h 20787"/>
                  <a:gd name="T58" fmla="*/ 4970 w 20757"/>
                  <a:gd name="T59" fmla="*/ 6818 h 20787"/>
                  <a:gd name="T60" fmla="*/ 11665 w 20757"/>
                  <a:gd name="T61" fmla="*/ 13513 h 20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757" h="20787">
                    <a:moveTo>
                      <a:pt x="11665" y="13513"/>
                    </a:moveTo>
                    <a:lnTo>
                      <a:pt x="11665" y="13513"/>
                    </a:lnTo>
                    <a:cubicBezTo>
                      <a:pt x="13938" y="15786"/>
                      <a:pt x="13938" y="15786"/>
                      <a:pt x="13938" y="15786"/>
                    </a:cubicBezTo>
                    <a:cubicBezTo>
                      <a:pt x="14181" y="16029"/>
                      <a:pt x="14271" y="16422"/>
                      <a:pt x="14211" y="16786"/>
                    </a:cubicBezTo>
                    <a:cubicBezTo>
                      <a:pt x="13998" y="17817"/>
                      <a:pt x="14302" y="18938"/>
                      <a:pt x="15089" y="19725"/>
                    </a:cubicBezTo>
                    <a:cubicBezTo>
                      <a:pt x="15816" y="20452"/>
                      <a:pt x="16816" y="20786"/>
                      <a:pt x="17756" y="20665"/>
                    </a:cubicBezTo>
                    <a:cubicBezTo>
                      <a:pt x="18028" y="20635"/>
                      <a:pt x="18180" y="20301"/>
                      <a:pt x="17968" y="20089"/>
                    </a:cubicBezTo>
                    <a:cubicBezTo>
                      <a:pt x="16725" y="18847"/>
                      <a:pt x="16725" y="18847"/>
                      <a:pt x="16725" y="18847"/>
                    </a:cubicBezTo>
                    <a:cubicBezTo>
                      <a:pt x="16120" y="18271"/>
                      <a:pt x="16120" y="17301"/>
                      <a:pt x="16725" y="16726"/>
                    </a:cubicBezTo>
                    <a:lnTo>
                      <a:pt x="16725" y="16726"/>
                    </a:lnTo>
                    <a:cubicBezTo>
                      <a:pt x="17301" y="16150"/>
                      <a:pt x="18241" y="16150"/>
                      <a:pt x="18847" y="16726"/>
                    </a:cubicBezTo>
                    <a:cubicBezTo>
                      <a:pt x="20089" y="17968"/>
                      <a:pt x="20089" y="17968"/>
                      <a:pt x="20089" y="17968"/>
                    </a:cubicBezTo>
                    <a:cubicBezTo>
                      <a:pt x="20301" y="18180"/>
                      <a:pt x="20635" y="18059"/>
                      <a:pt x="20665" y="17756"/>
                    </a:cubicBezTo>
                    <a:cubicBezTo>
                      <a:pt x="20756" y="16816"/>
                      <a:pt x="20452" y="15846"/>
                      <a:pt x="19725" y="15119"/>
                    </a:cubicBezTo>
                    <a:cubicBezTo>
                      <a:pt x="18968" y="14362"/>
                      <a:pt x="17907" y="14059"/>
                      <a:pt x="16937" y="14211"/>
                    </a:cubicBezTo>
                    <a:cubicBezTo>
                      <a:pt x="16574" y="14241"/>
                      <a:pt x="16241" y="14150"/>
                      <a:pt x="15968" y="13907"/>
                    </a:cubicBezTo>
                    <a:cubicBezTo>
                      <a:pt x="6848" y="4787"/>
                      <a:pt x="6848" y="4787"/>
                      <a:pt x="6848" y="4787"/>
                    </a:cubicBezTo>
                    <a:cubicBezTo>
                      <a:pt x="6606" y="4545"/>
                      <a:pt x="6514" y="4181"/>
                      <a:pt x="6575" y="3818"/>
                    </a:cubicBezTo>
                    <a:cubicBezTo>
                      <a:pt x="6727" y="2848"/>
                      <a:pt x="6393" y="1787"/>
                      <a:pt x="5636" y="1030"/>
                    </a:cubicBezTo>
                    <a:cubicBezTo>
                      <a:pt x="4909" y="303"/>
                      <a:pt x="3939" y="0"/>
                      <a:pt x="2999" y="90"/>
                    </a:cubicBezTo>
                    <a:cubicBezTo>
                      <a:pt x="2697" y="121"/>
                      <a:pt x="2576" y="485"/>
                      <a:pt x="2788" y="666"/>
                    </a:cubicBezTo>
                    <a:cubicBezTo>
                      <a:pt x="4030" y="1940"/>
                      <a:pt x="4030" y="1940"/>
                      <a:pt x="4030" y="1940"/>
                    </a:cubicBezTo>
                    <a:cubicBezTo>
                      <a:pt x="4606" y="2515"/>
                      <a:pt x="4606" y="3454"/>
                      <a:pt x="4030" y="4060"/>
                    </a:cubicBezTo>
                    <a:lnTo>
                      <a:pt x="4030" y="4060"/>
                    </a:lnTo>
                    <a:cubicBezTo>
                      <a:pt x="3454" y="4636"/>
                      <a:pt x="2484" y="4636"/>
                      <a:pt x="1909" y="4060"/>
                    </a:cubicBezTo>
                    <a:cubicBezTo>
                      <a:pt x="666" y="2788"/>
                      <a:pt x="666" y="2788"/>
                      <a:pt x="666" y="2788"/>
                    </a:cubicBezTo>
                    <a:cubicBezTo>
                      <a:pt x="454" y="2606"/>
                      <a:pt x="121" y="2727"/>
                      <a:pt x="90" y="2999"/>
                    </a:cubicBezTo>
                    <a:cubicBezTo>
                      <a:pt x="0" y="3939"/>
                      <a:pt x="303" y="4939"/>
                      <a:pt x="1030" y="5666"/>
                    </a:cubicBezTo>
                    <a:cubicBezTo>
                      <a:pt x="1818" y="6454"/>
                      <a:pt x="2939" y="6757"/>
                      <a:pt x="3969" y="6545"/>
                    </a:cubicBezTo>
                    <a:cubicBezTo>
                      <a:pt x="4333" y="6484"/>
                      <a:pt x="4727" y="6575"/>
                      <a:pt x="4970" y="6818"/>
                    </a:cubicBezTo>
                    <a:cubicBezTo>
                      <a:pt x="11665" y="13513"/>
                      <a:pt x="11665" y="13513"/>
                      <a:pt x="11665" y="13513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75" name="Freeform 3">
                <a:extLst>
                  <a:ext uri="{FF2B5EF4-FFF2-40B4-BE49-F238E27FC236}">
                    <a16:creationId xmlns:a16="http://schemas.microsoft.com/office/drawing/2014/main" id="{E0DD5138-1A09-4FC1-8637-AEEDEA0F3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5400" y="317500"/>
                <a:ext cx="3556000" cy="3557588"/>
              </a:xfrm>
              <a:custGeom>
                <a:avLst/>
                <a:gdLst>
                  <a:gd name="T0" fmla="*/ 1909 w 9879"/>
                  <a:gd name="T1" fmla="*/ 9879 h 9880"/>
                  <a:gd name="T2" fmla="*/ 1909 w 9879"/>
                  <a:gd name="T3" fmla="*/ 9879 h 9880"/>
                  <a:gd name="T4" fmla="*/ 7000 w 9879"/>
                  <a:gd name="T5" fmla="*/ 4788 h 9880"/>
                  <a:gd name="T6" fmla="*/ 7273 w 9879"/>
                  <a:gd name="T7" fmla="*/ 4636 h 9880"/>
                  <a:gd name="T8" fmla="*/ 8302 w 9879"/>
                  <a:gd name="T9" fmla="*/ 4302 h 9880"/>
                  <a:gd name="T10" fmla="*/ 8697 w 9879"/>
                  <a:gd name="T11" fmla="*/ 3970 h 9880"/>
                  <a:gd name="T12" fmla="*/ 9727 w 9879"/>
                  <a:gd name="T13" fmla="*/ 2212 h 9880"/>
                  <a:gd name="T14" fmla="*/ 9636 w 9879"/>
                  <a:gd name="T15" fmla="*/ 1363 h 9880"/>
                  <a:gd name="T16" fmla="*/ 8515 w 9879"/>
                  <a:gd name="T17" fmla="*/ 272 h 9880"/>
                  <a:gd name="T18" fmla="*/ 7666 w 9879"/>
                  <a:gd name="T19" fmla="*/ 151 h 9880"/>
                  <a:gd name="T20" fmla="*/ 5909 w 9879"/>
                  <a:gd name="T21" fmla="*/ 1212 h 9880"/>
                  <a:gd name="T22" fmla="*/ 5606 w 9879"/>
                  <a:gd name="T23" fmla="*/ 1576 h 9880"/>
                  <a:gd name="T24" fmla="*/ 5242 w 9879"/>
                  <a:gd name="T25" fmla="*/ 2636 h 9880"/>
                  <a:gd name="T26" fmla="*/ 5061 w 9879"/>
                  <a:gd name="T27" fmla="*/ 2909 h 9880"/>
                  <a:gd name="T28" fmla="*/ 0 w 9879"/>
                  <a:gd name="T29" fmla="*/ 7970 h 9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79" h="9880">
                    <a:moveTo>
                      <a:pt x="1909" y="9879"/>
                    </a:moveTo>
                    <a:lnTo>
                      <a:pt x="1909" y="9879"/>
                    </a:lnTo>
                    <a:cubicBezTo>
                      <a:pt x="7000" y="4788"/>
                      <a:pt x="7000" y="4788"/>
                      <a:pt x="7000" y="4788"/>
                    </a:cubicBezTo>
                    <a:cubicBezTo>
                      <a:pt x="7060" y="4727"/>
                      <a:pt x="7151" y="4667"/>
                      <a:pt x="7273" y="4636"/>
                    </a:cubicBezTo>
                    <a:cubicBezTo>
                      <a:pt x="8302" y="4302"/>
                      <a:pt x="8302" y="4302"/>
                      <a:pt x="8302" y="4302"/>
                    </a:cubicBezTo>
                    <a:cubicBezTo>
                      <a:pt x="8455" y="4242"/>
                      <a:pt x="8606" y="4121"/>
                      <a:pt x="8697" y="3970"/>
                    </a:cubicBezTo>
                    <a:cubicBezTo>
                      <a:pt x="9727" y="2212"/>
                      <a:pt x="9727" y="2212"/>
                      <a:pt x="9727" y="2212"/>
                    </a:cubicBezTo>
                    <a:cubicBezTo>
                      <a:pt x="9878" y="1939"/>
                      <a:pt x="9848" y="1576"/>
                      <a:pt x="9636" y="1363"/>
                    </a:cubicBezTo>
                    <a:cubicBezTo>
                      <a:pt x="8515" y="272"/>
                      <a:pt x="8515" y="272"/>
                      <a:pt x="8515" y="272"/>
                    </a:cubicBezTo>
                    <a:cubicBezTo>
                      <a:pt x="8302" y="30"/>
                      <a:pt x="7939" y="0"/>
                      <a:pt x="7666" y="151"/>
                    </a:cubicBezTo>
                    <a:cubicBezTo>
                      <a:pt x="5909" y="1212"/>
                      <a:pt x="5909" y="1212"/>
                      <a:pt x="5909" y="1212"/>
                    </a:cubicBezTo>
                    <a:cubicBezTo>
                      <a:pt x="5757" y="1272"/>
                      <a:pt x="5636" y="1424"/>
                      <a:pt x="5606" y="1576"/>
                    </a:cubicBezTo>
                    <a:cubicBezTo>
                      <a:pt x="5242" y="2636"/>
                      <a:pt x="5242" y="2636"/>
                      <a:pt x="5242" y="2636"/>
                    </a:cubicBezTo>
                    <a:cubicBezTo>
                      <a:pt x="5212" y="2728"/>
                      <a:pt x="5151" y="2849"/>
                      <a:pt x="5061" y="2909"/>
                    </a:cubicBezTo>
                    <a:cubicBezTo>
                      <a:pt x="0" y="7970"/>
                      <a:pt x="0" y="7970"/>
                      <a:pt x="0" y="797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76" name="Freeform 4">
                <a:extLst>
                  <a:ext uri="{FF2B5EF4-FFF2-40B4-BE49-F238E27FC236}">
                    <a16:creationId xmlns:a16="http://schemas.microsoft.com/office/drawing/2014/main" id="{A495736F-45E3-4300-A1C8-8DF297C83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025" y="3436938"/>
                <a:ext cx="4200525" cy="4200525"/>
              </a:xfrm>
              <a:custGeom>
                <a:avLst/>
                <a:gdLst>
                  <a:gd name="T0" fmla="*/ 7242 w 11666"/>
                  <a:gd name="T1" fmla="*/ 0 h 11666"/>
                  <a:gd name="T2" fmla="*/ 7242 w 11666"/>
                  <a:gd name="T3" fmla="*/ 0 h 11666"/>
                  <a:gd name="T4" fmla="*/ 1181 w 11666"/>
                  <a:gd name="T5" fmla="*/ 6059 h 11666"/>
                  <a:gd name="T6" fmla="*/ 1181 w 11666"/>
                  <a:gd name="T7" fmla="*/ 10392 h 11666"/>
                  <a:gd name="T8" fmla="*/ 1272 w 11666"/>
                  <a:gd name="T9" fmla="*/ 10483 h 11666"/>
                  <a:gd name="T10" fmla="*/ 5606 w 11666"/>
                  <a:gd name="T11" fmla="*/ 10483 h 11666"/>
                  <a:gd name="T12" fmla="*/ 11665 w 11666"/>
                  <a:gd name="T13" fmla="*/ 4422 h 11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66" h="11666">
                    <a:moveTo>
                      <a:pt x="7242" y="0"/>
                    </a:moveTo>
                    <a:lnTo>
                      <a:pt x="7242" y="0"/>
                    </a:lnTo>
                    <a:cubicBezTo>
                      <a:pt x="1181" y="6059"/>
                      <a:pt x="1181" y="6059"/>
                      <a:pt x="1181" y="6059"/>
                    </a:cubicBezTo>
                    <a:cubicBezTo>
                      <a:pt x="0" y="7240"/>
                      <a:pt x="0" y="9180"/>
                      <a:pt x="1181" y="10392"/>
                    </a:cubicBezTo>
                    <a:cubicBezTo>
                      <a:pt x="1272" y="10483"/>
                      <a:pt x="1272" y="10483"/>
                      <a:pt x="1272" y="10483"/>
                    </a:cubicBezTo>
                    <a:cubicBezTo>
                      <a:pt x="2484" y="11665"/>
                      <a:pt x="4424" y="11665"/>
                      <a:pt x="5606" y="10483"/>
                    </a:cubicBezTo>
                    <a:cubicBezTo>
                      <a:pt x="11665" y="4422"/>
                      <a:pt x="11665" y="4422"/>
                      <a:pt x="11665" y="4422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77" name="Freeform 5">
                <a:extLst>
                  <a:ext uri="{FF2B5EF4-FFF2-40B4-BE49-F238E27FC236}">
                    <a16:creationId xmlns:a16="http://schemas.microsoft.com/office/drawing/2014/main" id="{BF5A63BD-EB7C-44F1-8785-BC5321D1A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850" y="4200525"/>
                <a:ext cx="2247900" cy="2247900"/>
              </a:xfrm>
              <a:custGeom>
                <a:avLst/>
                <a:gdLst>
                  <a:gd name="T0" fmla="*/ 789 w 6244"/>
                  <a:gd name="T1" fmla="*/ 6061 h 6244"/>
                  <a:gd name="T2" fmla="*/ 789 w 6244"/>
                  <a:gd name="T3" fmla="*/ 6061 h 6244"/>
                  <a:gd name="T4" fmla="*/ 183 w 6244"/>
                  <a:gd name="T5" fmla="*/ 6061 h 6244"/>
                  <a:gd name="T6" fmla="*/ 183 w 6244"/>
                  <a:gd name="T7" fmla="*/ 5455 h 6244"/>
                  <a:gd name="T8" fmla="*/ 5455 w 6244"/>
                  <a:gd name="T9" fmla="*/ 183 h 6244"/>
                  <a:gd name="T10" fmla="*/ 6061 w 6244"/>
                  <a:gd name="T11" fmla="*/ 183 h 6244"/>
                  <a:gd name="T12" fmla="*/ 6061 w 6244"/>
                  <a:gd name="T13" fmla="*/ 789 h 6244"/>
                  <a:gd name="T14" fmla="*/ 789 w 6244"/>
                  <a:gd name="T15" fmla="*/ 6061 h 6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44" h="6244">
                    <a:moveTo>
                      <a:pt x="789" y="6061"/>
                    </a:moveTo>
                    <a:lnTo>
                      <a:pt x="789" y="6061"/>
                    </a:lnTo>
                    <a:cubicBezTo>
                      <a:pt x="636" y="6243"/>
                      <a:pt x="364" y="6243"/>
                      <a:pt x="183" y="6061"/>
                    </a:cubicBezTo>
                    <a:cubicBezTo>
                      <a:pt x="0" y="5910"/>
                      <a:pt x="0" y="5606"/>
                      <a:pt x="183" y="5455"/>
                    </a:cubicBezTo>
                    <a:cubicBezTo>
                      <a:pt x="5455" y="183"/>
                      <a:pt x="5455" y="183"/>
                      <a:pt x="5455" y="183"/>
                    </a:cubicBezTo>
                    <a:cubicBezTo>
                      <a:pt x="5637" y="0"/>
                      <a:pt x="5909" y="0"/>
                      <a:pt x="6061" y="183"/>
                    </a:cubicBezTo>
                    <a:cubicBezTo>
                      <a:pt x="6243" y="364"/>
                      <a:pt x="6243" y="637"/>
                      <a:pt x="6061" y="789"/>
                    </a:cubicBezTo>
                    <a:lnTo>
                      <a:pt x="789" y="6061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72" name="TextBox 771">
              <a:extLst>
                <a:ext uri="{FF2B5EF4-FFF2-40B4-BE49-F238E27FC236}">
                  <a16:creationId xmlns:a16="http://schemas.microsoft.com/office/drawing/2014/main" id="{54D493C4-C1EB-4254-AB5D-4BEF72EF0625}"/>
                </a:ext>
              </a:extLst>
            </p:cNvPr>
            <p:cNvSpPr txBox="1"/>
            <p:nvPr/>
          </p:nvSpPr>
          <p:spPr>
            <a:xfrm>
              <a:off x="9054813" y="3068909"/>
              <a:ext cx="40748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/>
                <a:t>Optional</a:t>
              </a:r>
              <a:endParaRPr lang="en-US" dirty="0"/>
            </a:p>
          </p:txBody>
        </p:sp>
      </p:grpSp>
      <p:sp>
        <p:nvSpPr>
          <p:cNvPr id="801" name="Freeform 28">
            <a:extLst>
              <a:ext uri="{FF2B5EF4-FFF2-40B4-BE49-F238E27FC236}">
                <a16:creationId xmlns:a16="http://schemas.microsoft.com/office/drawing/2014/main" id="{44D992C3-BA91-4EAF-AF33-989D29780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6158" y="5145678"/>
            <a:ext cx="849" cy="849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64676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200" dirty="0"/>
          </a:p>
        </p:txBody>
      </p: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0BCE883B-7E31-4571-94E9-6660ED60B57E}"/>
              </a:ext>
            </a:extLst>
          </p:cNvPr>
          <p:cNvGrpSpPr/>
          <p:nvPr/>
        </p:nvGrpSpPr>
        <p:grpSpPr>
          <a:xfrm>
            <a:off x="9773702" y="4610757"/>
            <a:ext cx="365760" cy="365760"/>
            <a:chOff x="1822450" y="177800"/>
            <a:chExt cx="7154863" cy="7154863"/>
          </a:xfrm>
          <a:noFill/>
        </p:grpSpPr>
        <p:sp>
          <p:nvSpPr>
            <p:cNvPr id="805" name="Line 1">
              <a:extLst>
                <a:ext uri="{FF2B5EF4-FFF2-40B4-BE49-F238E27FC236}">
                  <a16:creationId xmlns:a16="http://schemas.microsoft.com/office/drawing/2014/main" id="{9287C148-E544-4FAD-A9E1-497C62F11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7969" y="4355697"/>
              <a:ext cx="1589" cy="1800221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6" name="Freeform 2">
              <a:extLst>
                <a:ext uri="{FF2B5EF4-FFF2-40B4-BE49-F238E27FC236}">
                  <a16:creationId xmlns:a16="http://schemas.microsoft.com/office/drawing/2014/main" id="{2A222EED-D248-42E8-ACB4-747E951C1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6118225"/>
              <a:ext cx="550863" cy="552450"/>
            </a:xfrm>
            <a:custGeom>
              <a:avLst/>
              <a:gdLst>
                <a:gd name="T0" fmla="*/ 0 w 1531"/>
                <a:gd name="T1" fmla="*/ 782 h 1533"/>
                <a:gd name="T2" fmla="*/ 0 w 1531"/>
                <a:gd name="T3" fmla="*/ 782 h 1533"/>
                <a:gd name="T4" fmla="*/ 750 w 1531"/>
                <a:gd name="T5" fmla="*/ 1532 h 1533"/>
                <a:gd name="T6" fmla="*/ 1530 w 1531"/>
                <a:gd name="T7" fmla="*/ 782 h 1533"/>
                <a:gd name="T8" fmla="*/ 750 w 1531"/>
                <a:gd name="T9" fmla="*/ 0 h 1533"/>
                <a:gd name="T10" fmla="*/ 0 w 1531"/>
                <a:gd name="T11" fmla="*/ 78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1" h="1533">
                  <a:moveTo>
                    <a:pt x="0" y="782"/>
                  </a:moveTo>
                  <a:lnTo>
                    <a:pt x="0" y="782"/>
                  </a:lnTo>
                  <a:cubicBezTo>
                    <a:pt x="0" y="1188"/>
                    <a:pt x="344" y="1532"/>
                    <a:pt x="750" y="1532"/>
                  </a:cubicBezTo>
                  <a:cubicBezTo>
                    <a:pt x="1187" y="1532"/>
                    <a:pt x="1530" y="1188"/>
                    <a:pt x="1530" y="782"/>
                  </a:cubicBezTo>
                  <a:cubicBezTo>
                    <a:pt x="1530" y="344"/>
                    <a:pt x="1187" y="0"/>
                    <a:pt x="750" y="0"/>
                  </a:cubicBezTo>
                  <a:cubicBezTo>
                    <a:pt x="344" y="0"/>
                    <a:pt x="0" y="344"/>
                    <a:pt x="0" y="782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07" name="Line 3">
              <a:extLst>
                <a:ext uri="{FF2B5EF4-FFF2-40B4-BE49-F238E27FC236}">
                  <a16:creationId xmlns:a16="http://schemas.microsoft.com/office/drawing/2014/main" id="{63FF2DFF-2740-4FCD-AED8-855217BE02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7969" y="1364067"/>
              <a:ext cx="1589" cy="1803399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4" name="Freeform 4">
              <a:extLst>
                <a:ext uri="{FF2B5EF4-FFF2-40B4-BE49-F238E27FC236}">
                  <a16:creationId xmlns:a16="http://schemas.microsoft.com/office/drawing/2014/main" id="{B788A577-1EA0-4C48-BEEA-C69F3916C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852488"/>
              <a:ext cx="550863" cy="539750"/>
            </a:xfrm>
            <a:custGeom>
              <a:avLst/>
              <a:gdLst>
                <a:gd name="T0" fmla="*/ 1530 w 1531"/>
                <a:gd name="T1" fmla="*/ 750 h 1501"/>
                <a:gd name="T2" fmla="*/ 1530 w 1531"/>
                <a:gd name="T3" fmla="*/ 750 h 1501"/>
                <a:gd name="T4" fmla="*/ 750 w 1531"/>
                <a:gd name="T5" fmla="*/ 0 h 1501"/>
                <a:gd name="T6" fmla="*/ 0 w 1531"/>
                <a:gd name="T7" fmla="*/ 750 h 1501"/>
                <a:gd name="T8" fmla="*/ 750 w 1531"/>
                <a:gd name="T9" fmla="*/ 1500 h 1501"/>
                <a:gd name="T10" fmla="*/ 1530 w 1531"/>
                <a:gd name="T11" fmla="*/ 75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1" h="1501">
                  <a:moveTo>
                    <a:pt x="1530" y="750"/>
                  </a:moveTo>
                  <a:lnTo>
                    <a:pt x="1530" y="750"/>
                  </a:lnTo>
                  <a:cubicBezTo>
                    <a:pt x="1530" y="344"/>
                    <a:pt x="1187" y="0"/>
                    <a:pt x="750" y="0"/>
                  </a:cubicBezTo>
                  <a:cubicBezTo>
                    <a:pt x="344" y="0"/>
                    <a:pt x="0" y="344"/>
                    <a:pt x="0" y="750"/>
                  </a:cubicBezTo>
                  <a:cubicBezTo>
                    <a:pt x="0" y="1157"/>
                    <a:pt x="344" y="1500"/>
                    <a:pt x="750" y="1500"/>
                  </a:cubicBezTo>
                  <a:cubicBezTo>
                    <a:pt x="1187" y="1500"/>
                    <a:pt x="1530" y="1157"/>
                    <a:pt x="1530" y="750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5" name="Line 5">
              <a:extLst>
                <a:ext uri="{FF2B5EF4-FFF2-40B4-BE49-F238E27FC236}">
                  <a16:creationId xmlns:a16="http://schemas.microsoft.com/office/drawing/2014/main" id="{21645DDC-0ABE-4DE0-A23D-7229A69879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5006" y="4108054"/>
              <a:ext cx="1274767" cy="1271588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3" name="Freeform 6">
              <a:extLst>
                <a:ext uri="{FF2B5EF4-FFF2-40B4-BE49-F238E27FC236}">
                  <a16:creationId xmlns:a16="http://schemas.microsoft.com/office/drawing/2014/main" id="{B2353740-D57A-47B0-9A40-A1915DD09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5319713"/>
              <a:ext cx="596900" cy="608012"/>
            </a:xfrm>
            <a:custGeom>
              <a:avLst/>
              <a:gdLst>
                <a:gd name="T0" fmla="*/ 282 w 1658"/>
                <a:gd name="T1" fmla="*/ 312 h 1688"/>
                <a:gd name="T2" fmla="*/ 282 w 1658"/>
                <a:gd name="T3" fmla="*/ 312 h 1688"/>
                <a:gd name="T4" fmla="*/ 282 w 1658"/>
                <a:gd name="T5" fmla="*/ 1375 h 1688"/>
                <a:gd name="T6" fmla="*/ 1375 w 1658"/>
                <a:gd name="T7" fmla="*/ 1375 h 1688"/>
                <a:gd name="T8" fmla="*/ 1375 w 1658"/>
                <a:gd name="T9" fmla="*/ 312 h 1688"/>
                <a:gd name="T10" fmla="*/ 282 w 1658"/>
                <a:gd name="T11" fmla="*/ 312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8" h="1688">
                  <a:moveTo>
                    <a:pt x="282" y="312"/>
                  </a:moveTo>
                  <a:lnTo>
                    <a:pt x="282" y="312"/>
                  </a:lnTo>
                  <a:cubicBezTo>
                    <a:pt x="0" y="593"/>
                    <a:pt x="0" y="1093"/>
                    <a:pt x="282" y="1375"/>
                  </a:cubicBezTo>
                  <a:cubicBezTo>
                    <a:pt x="594" y="1687"/>
                    <a:pt x="1063" y="1687"/>
                    <a:pt x="1375" y="1375"/>
                  </a:cubicBezTo>
                  <a:cubicBezTo>
                    <a:pt x="1657" y="1093"/>
                    <a:pt x="1657" y="593"/>
                    <a:pt x="1375" y="312"/>
                  </a:cubicBezTo>
                  <a:cubicBezTo>
                    <a:pt x="1063" y="0"/>
                    <a:pt x="594" y="0"/>
                    <a:pt x="282" y="312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4" name="Line 7">
              <a:extLst>
                <a:ext uri="{FF2B5EF4-FFF2-40B4-BE49-F238E27FC236}">
                  <a16:creationId xmlns:a16="http://schemas.microsoft.com/office/drawing/2014/main" id="{E4EB431D-BD60-44DD-8074-69F0EF6A4F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2704" y="2140356"/>
              <a:ext cx="1282699" cy="1274767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5" name="Freeform 8">
              <a:extLst>
                <a:ext uri="{FF2B5EF4-FFF2-40B4-BE49-F238E27FC236}">
                  <a16:creationId xmlns:a16="http://schemas.microsoft.com/office/drawing/2014/main" id="{39FC95E0-10A4-4975-9F48-14716766A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888" y="1595438"/>
              <a:ext cx="608012" cy="596900"/>
            </a:xfrm>
            <a:custGeom>
              <a:avLst/>
              <a:gdLst>
                <a:gd name="T0" fmla="*/ 1375 w 1689"/>
                <a:gd name="T1" fmla="*/ 1375 h 1657"/>
                <a:gd name="T2" fmla="*/ 1375 w 1689"/>
                <a:gd name="T3" fmla="*/ 1375 h 1657"/>
                <a:gd name="T4" fmla="*/ 1375 w 1689"/>
                <a:gd name="T5" fmla="*/ 281 h 1657"/>
                <a:gd name="T6" fmla="*/ 313 w 1689"/>
                <a:gd name="T7" fmla="*/ 281 h 1657"/>
                <a:gd name="T8" fmla="*/ 313 w 1689"/>
                <a:gd name="T9" fmla="*/ 1375 h 1657"/>
                <a:gd name="T10" fmla="*/ 1375 w 1689"/>
                <a:gd name="T11" fmla="*/ 1375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9" h="1657">
                  <a:moveTo>
                    <a:pt x="1375" y="1375"/>
                  </a:moveTo>
                  <a:lnTo>
                    <a:pt x="1375" y="1375"/>
                  </a:lnTo>
                  <a:cubicBezTo>
                    <a:pt x="1688" y="1062"/>
                    <a:pt x="1688" y="594"/>
                    <a:pt x="1375" y="281"/>
                  </a:cubicBezTo>
                  <a:cubicBezTo>
                    <a:pt x="1094" y="0"/>
                    <a:pt x="594" y="0"/>
                    <a:pt x="313" y="281"/>
                  </a:cubicBezTo>
                  <a:cubicBezTo>
                    <a:pt x="0" y="594"/>
                    <a:pt x="0" y="1062"/>
                    <a:pt x="313" y="1375"/>
                  </a:cubicBezTo>
                  <a:cubicBezTo>
                    <a:pt x="594" y="1656"/>
                    <a:pt x="1094" y="1656"/>
                    <a:pt x="1375" y="1375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6" name="Line 9">
              <a:extLst>
                <a:ext uri="{FF2B5EF4-FFF2-40B4-BE49-F238E27FC236}">
                  <a16:creationId xmlns:a16="http://schemas.microsoft.com/office/drawing/2014/main" id="{40A5E84C-C7AD-4133-8C36-E6C112D47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9525" y="4106464"/>
              <a:ext cx="1285878" cy="1274767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7" name="Freeform 10">
              <a:extLst>
                <a:ext uri="{FF2B5EF4-FFF2-40B4-BE49-F238E27FC236}">
                  <a16:creationId xmlns:a16="http://schemas.microsoft.com/office/drawing/2014/main" id="{918821F2-563E-46C0-A169-6E48C4064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888" y="5319713"/>
              <a:ext cx="608012" cy="608012"/>
            </a:xfrm>
            <a:custGeom>
              <a:avLst/>
              <a:gdLst>
                <a:gd name="T0" fmla="*/ 1375 w 1689"/>
                <a:gd name="T1" fmla="*/ 312 h 1688"/>
                <a:gd name="T2" fmla="*/ 1375 w 1689"/>
                <a:gd name="T3" fmla="*/ 312 h 1688"/>
                <a:gd name="T4" fmla="*/ 1375 w 1689"/>
                <a:gd name="T5" fmla="*/ 1375 h 1688"/>
                <a:gd name="T6" fmla="*/ 313 w 1689"/>
                <a:gd name="T7" fmla="*/ 1375 h 1688"/>
                <a:gd name="T8" fmla="*/ 313 w 1689"/>
                <a:gd name="T9" fmla="*/ 312 h 1688"/>
                <a:gd name="T10" fmla="*/ 1375 w 1689"/>
                <a:gd name="T11" fmla="*/ 312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9" h="1688">
                  <a:moveTo>
                    <a:pt x="1375" y="312"/>
                  </a:moveTo>
                  <a:lnTo>
                    <a:pt x="1375" y="312"/>
                  </a:lnTo>
                  <a:cubicBezTo>
                    <a:pt x="1688" y="593"/>
                    <a:pt x="1688" y="1093"/>
                    <a:pt x="1375" y="1375"/>
                  </a:cubicBezTo>
                  <a:cubicBezTo>
                    <a:pt x="1094" y="1687"/>
                    <a:pt x="594" y="1687"/>
                    <a:pt x="313" y="1375"/>
                  </a:cubicBezTo>
                  <a:cubicBezTo>
                    <a:pt x="0" y="1093"/>
                    <a:pt x="0" y="593"/>
                    <a:pt x="313" y="312"/>
                  </a:cubicBezTo>
                  <a:cubicBezTo>
                    <a:pt x="594" y="0"/>
                    <a:pt x="1094" y="0"/>
                    <a:pt x="1375" y="312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28" name="Line 11">
              <a:extLst>
                <a:ext uri="{FF2B5EF4-FFF2-40B4-BE49-F238E27FC236}">
                  <a16:creationId xmlns:a16="http://schemas.microsoft.com/office/drawing/2014/main" id="{7ADA516A-00A7-409D-BF9F-1A3BD88D3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6582" y="2141932"/>
              <a:ext cx="1271588" cy="1271588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9" name="Freeform 12">
              <a:extLst>
                <a:ext uri="{FF2B5EF4-FFF2-40B4-BE49-F238E27FC236}">
                  <a16:creationId xmlns:a16="http://schemas.microsoft.com/office/drawing/2014/main" id="{E0D6379F-11C5-4357-8A3A-EFE50C6DD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1595438"/>
              <a:ext cx="596900" cy="596900"/>
            </a:xfrm>
            <a:custGeom>
              <a:avLst/>
              <a:gdLst>
                <a:gd name="T0" fmla="*/ 282 w 1658"/>
                <a:gd name="T1" fmla="*/ 1375 h 1657"/>
                <a:gd name="T2" fmla="*/ 282 w 1658"/>
                <a:gd name="T3" fmla="*/ 1375 h 1657"/>
                <a:gd name="T4" fmla="*/ 282 w 1658"/>
                <a:gd name="T5" fmla="*/ 281 h 1657"/>
                <a:gd name="T6" fmla="*/ 1375 w 1658"/>
                <a:gd name="T7" fmla="*/ 281 h 1657"/>
                <a:gd name="T8" fmla="*/ 1375 w 1658"/>
                <a:gd name="T9" fmla="*/ 1375 h 1657"/>
                <a:gd name="T10" fmla="*/ 282 w 1658"/>
                <a:gd name="T11" fmla="*/ 1375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8" h="1657">
                  <a:moveTo>
                    <a:pt x="282" y="1375"/>
                  </a:moveTo>
                  <a:lnTo>
                    <a:pt x="282" y="1375"/>
                  </a:lnTo>
                  <a:cubicBezTo>
                    <a:pt x="0" y="1062"/>
                    <a:pt x="0" y="594"/>
                    <a:pt x="282" y="281"/>
                  </a:cubicBezTo>
                  <a:cubicBezTo>
                    <a:pt x="594" y="0"/>
                    <a:pt x="1063" y="0"/>
                    <a:pt x="1375" y="281"/>
                  </a:cubicBezTo>
                  <a:cubicBezTo>
                    <a:pt x="1657" y="594"/>
                    <a:pt x="1657" y="1062"/>
                    <a:pt x="1375" y="1375"/>
                  </a:cubicBezTo>
                  <a:cubicBezTo>
                    <a:pt x="1063" y="1656"/>
                    <a:pt x="594" y="1656"/>
                    <a:pt x="282" y="1375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30" name="Line 13">
              <a:extLst>
                <a:ext uri="{FF2B5EF4-FFF2-40B4-BE49-F238E27FC236}">
                  <a16:creationId xmlns:a16="http://schemas.microsoft.com/office/drawing/2014/main" id="{8586D379-ABBF-4C20-9073-E98A4FB15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8758" y="3767144"/>
              <a:ext cx="1800221" cy="1589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1" name="Freeform 14">
              <a:extLst>
                <a:ext uri="{FF2B5EF4-FFF2-40B4-BE49-F238E27FC236}">
                  <a16:creationId xmlns:a16="http://schemas.microsoft.com/office/drawing/2014/main" id="{5B095023-2677-46E9-82E9-00E0C8BB6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3497263"/>
              <a:ext cx="539750" cy="539750"/>
            </a:xfrm>
            <a:custGeom>
              <a:avLst/>
              <a:gdLst>
                <a:gd name="T0" fmla="*/ 750 w 1501"/>
                <a:gd name="T1" fmla="*/ 1499 h 1500"/>
                <a:gd name="T2" fmla="*/ 750 w 1501"/>
                <a:gd name="T3" fmla="*/ 1499 h 1500"/>
                <a:gd name="T4" fmla="*/ 1500 w 1501"/>
                <a:gd name="T5" fmla="*/ 749 h 1500"/>
                <a:gd name="T6" fmla="*/ 750 w 1501"/>
                <a:gd name="T7" fmla="*/ 0 h 1500"/>
                <a:gd name="T8" fmla="*/ 0 w 1501"/>
                <a:gd name="T9" fmla="*/ 749 h 1500"/>
                <a:gd name="T10" fmla="*/ 750 w 1501"/>
                <a:gd name="T11" fmla="*/ 1499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1500">
                  <a:moveTo>
                    <a:pt x="750" y="1499"/>
                  </a:moveTo>
                  <a:lnTo>
                    <a:pt x="750" y="1499"/>
                  </a:lnTo>
                  <a:cubicBezTo>
                    <a:pt x="1188" y="1499"/>
                    <a:pt x="1500" y="1187"/>
                    <a:pt x="1500" y="749"/>
                  </a:cubicBezTo>
                  <a:cubicBezTo>
                    <a:pt x="1500" y="344"/>
                    <a:pt x="1188" y="0"/>
                    <a:pt x="750" y="0"/>
                  </a:cubicBezTo>
                  <a:cubicBezTo>
                    <a:pt x="344" y="0"/>
                    <a:pt x="0" y="344"/>
                    <a:pt x="0" y="749"/>
                  </a:cubicBezTo>
                  <a:cubicBezTo>
                    <a:pt x="0" y="1187"/>
                    <a:pt x="344" y="1499"/>
                    <a:pt x="750" y="1499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32" name="Line 15">
              <a:extLst>
                <a:ext uri="{FF2B5EF4-FFF2-40B4-BE49-F238E27FC236}">
                  <a16:creationId xmlns:a16="http://schemas.microsoft.com/office/drawing/2014/main" id="{7BA98007-EDE1-4FBE-95C3-A95AD6A6C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6482" y="3767144"/>
              <a:ext cx="1814510" cy="1589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3" name="Freeform 16">
              <a:extLst>
                <a:ext uri="{FF2B5EF4-FFF2-40B4-BE49-F238E27FC236}">
                  <a16:creationId xmlns:a16="http://schemas.microsoft.com/office/drawing/2014/main" id="{D46D70A6-5C68-460B-8ED6-5F26CF24C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913" y="3497263"/>
              <a:ext cx="552450" cy="539750"/>
            </a:xfrm>
            <a:custGeom>
              <a:avLst/>
              <a:gdLst>
                <a:gd name="T0" fmla="*/ 782 w 1533"/>
                <a:gd name="T1" fmla="*/ 0 h 1500"/>
                <a:gd name="T2" fmla="*/ 782 w 1533"/>
                <a:gd name="T3" fmla="*/ 0 h 1500"/>
                <a:gd name="T4" fmla="*/ 0 w 1533"/>
                <a:gd name="T5" fmla="*/ 749 h 1500"/>
                <a:gd name="T6" fmla="*/ 782 w 1533"/>
                <a:gd name="T7" fmla="*/ 1499 h 1500"/>
                <a:gd name="T8" fmla="*/ 1532 w 1533"/>
                <a:gd name="T9" fmla="*/ 749 h 1500"/>
                <a:gd name="T10" fmla="*/ 782 w 1533"/>
                <a:gd name="T11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3" h="1500">
                  <a:moveTo>
                    <a:pt x="782" y="0"/>
                  </a:moveTo>
                  <a:lnTo>
                    <a:pt x="782" y="0"/>
                  </a:lnTo>
                  <a:cubicBezTo>
                    <a:pt x="344" y="0"/>
                    <a:pt x="0" y="344"/>
                    <a:pt x="0" y="749"/>
                  </a:cubicBezTo>
                  <a:cubicBezTo>
                    <a:pt x="0" y="1187"/>
                    <a:pt x="344" y="1499"/>
                    <a:pt x="782" y="1499"/>
                  </a:cubicBezTo>
                  <a:cubicBezTo>
                    <a:pt x="1188" y="1499"/>
                    <a:pt x="1532" y="1187"/>
                    <a:pt x="1532" y="749"/>
                  </a:cubicBezTo>
                  <a:cubicBezTo>
                    <a:pt x="1532" y="344"/>
                    <a:pt x="1188" y="0"/>
                    <a:pt x="782" y="0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34" name="Freeform 17">
              <a:extLst>
                <a:ext uri="{FF2B5EF4-FFF2-40B4-BE49-F238E27FC236}">
                  <a16:creationId xmlns:a16="http://schemas.microsoft.com/office/drawing/2014/main" id="{C2328D2C-EEAD-427B-A255-D4BA82337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450" y="177800"/>
              <a:ext cx="7154863" cy="7154863"/>
            </a:xfrm>
            <a:custGeom>
              <a:avLst/>
              <a:gdLst>
                <a:gd name="T0" fmla="*/ 0 w 19875"/>
                <a:gd name="T1" fmla="*/ 9938 h 19875"/>
                <a:gd name="T2" fmla="*/ 0 w 19875"/>
                <a:gd name="T3" fmla="*/ 9938 h 19875"/>
                <a:gd name="T4" fmla="*/ 9936 w 19875"/>
                <a:gd name="T5" fmla="*/ 19874 h 19875"/>
                <a:gd name="T6" fmla="*/ 19874 w 19875"/>
                <a:gd name="T7" fmla="*/ 9938 h 19875"/>
                <a:gd name="T8" fmla="*/ 9936 w 19875"/>
                <a:gd name="T9" fmla="*/ 0 h 19875"/>
                <a:gd name="T10" fmla="*/ 0 w 19875"/>
                <a:gd name="T11" fmla="*/ 9938 h 19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75" h="19875">
                  <a:moveTo>
                    <a:pt x="0" y="9938"/>
                  </a:moveTo>
                  <a:lnTo>
                    <a:pt x="0" y="9938"/>
                  </a:lnTo>
                  <a:cubicBezTo>
                    <a:pt x="0" y="15437"/>
                    <a:pt x="4437" y="19874"/>
                    <a:pt x="9936" y="19874"/>
                  </a:cubicBezTo>
                  <a:cubicBezTo>
                    <a:pt x="15436" y="19874"/>
                    <a:pt x="19874" y="15437"/>
                    <a:pt x="19874" y="9938"/>
                  </a:cubicBezTo>
                  <a:cubicBezTo>
                    <a:pt x="19874" y="4469"/>
                    <a:pt x="15436" y="0"/>
                    <a:pt x="9936" y="0"/>
                  </a:cubicBezTo>
                  <a:cubicBezTo>
                    <a:pt x="4437" y="0"/>
                    <a:pt x="0" y="4469"/>
                    <a:pt x="0" y="9938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35" name="Freeform 18">
              <a:extLst>
                <a:ext uri="{FF2B5EF4-FFF2-40B4-BE49-F238E27FC236}">
                  <a16:creationId xmlns:a16="http://schemas.microsoft.com/office/drawing/2014/main" id="{626B8210-B164-4B9A-86A7-9F907046B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338" y="3216275"/>
              <a:ext cx="1079500" cy="1079500"/>
            </a:xfrm>
            <a:custGeom>
              <a:avLst/>
              <a:gdLst>
                <a:gd name="T0" fmla="*/ 0 w 3000"/>
                <a:gd name="T1" fmla="*/ 1500 h 3000"/>
                <a:gd name="T2" fmla="*/ 0 w 3000"/>
                <a:gd name="T3" fmla="*/ 1500 h 3000"/>
                <a:gd name="T4" fmla="*/ 1499 w 3000"/>
                <a:gd name="T5" fmla="*/ 2999 h 3000"/>
                <a:gd name="T6" fmla="*/ 2999 w 3000"/>
                <a:gd name="T7" fmla="*/ 1500 h 3000"/>
                <a:gd name="T8" fmla="*/ 1499 w 3000"/>
                <a:gd name="T9" fmla="*/ 0 h 3000"/>
                <a:gd name="T10" fmla="*/ 0 w 3000"/>
                <a:gd name="T11" fmla="*/ 1500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0" h="3000">
                  <a:moveTo>
                    <a:pt x="0" y="1500"/>
                  </a:moveTo>
                  <a:lnTo>
                    <a:pt x="0" y="1500"/>
                  </a:lnTo>
                  <a:cubicBezTo>
                    <a:pt x="0" y="2343"/>
                    <a:pt x="657" y="2999"/>
                    <a:pt x="1499" y="2999"/>
                  </a:cubicBezTo>
                  <a:cubicBezTo>
                    <a:pt x="2312" y="2999"/>
                    <a:pt x="2999" y="2343"/>
                    <a:pt x="2999" y="1500"/>
                  </a:cubicBezTo>
                  <a:cubicBezTo>
                    <a:pt x="2999" y="687"/>
                    <a:pt x="2312" y="0"/>
                    <a:pt x="1499" y="0"/>
                  </a:cubicBezTo>
                  <a:cubicBezTo>
                    <a:pt x="657" y="0"/>
                    <a:pt x="0" y="687"/>
                    <a:pt x="0" y="1500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803" name="TextBox 802">
            <a:extLst>
              <a:ext uri="{FF2B5EF4-FFF2-40B4-BE49-F238E27FC236}">
                <a16:creationId xmlns:a16="http://schemas.microsoft.com/office/drawing/2014/main" id="{AFCEE64E-508C-4DA2-9BA4-B33F6E413664}"/>
              </a:ext>
            </a:extLst>
          </p:cNvPr>
          <p:cNvSpPr txBox="1"/>
          <p:nvPr/>
        </p:nvSpPr>
        <p:spPr>
          <a:xfrm>
            <a:off x="9424386" y="4984283"/>
            <a:ext cx="151565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Citrix Delivery Controllers</a:t>
            </a:r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29DFCD2C-C493-4934-89D7-ED9D09591BE0}"/>
              </a:ext>
            </a:extLst>
          </p:cNvPr>
          <p:cNvSpPr/>
          <p:nvPr/>
        </p:nvSpPr>
        <p:spPr>
          <a:xfrm>
            <a:off x="9625197" y="4610757"/>
            <a:ext cx="662770" cy="5357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781" name="Group 780">
            <a:extLst>
              <a:ext uri="{FF2B5EF4-FFF2-40B4-BE49-F238E27FC236}">
                <a16:creationId xmlns:a16="http://schemas.microsoft.com/office/drawing/2014/main" id="{534CAE78-EDED-4D24-82FB-17B1F121BD89}"/>
              </a:ext>
            </a:extLst>
          </p:cNvPr>
          <p:cNvGrpSpPr/>
          <p:nvPr/>
        </p:nvGrpSpPr>
        <p:grpSpPr>
          <a:xfrm>
            <a:off x="11282407" y="3654798"/>
            <a:ext cx="383118" cy="532458"/>
            <a:chOff x="8893109" y="1568394"/>
            <a:chExt cx="383118" cy="532458"/>
          </a:xfrm>
        </p:grpSpPr>
        <p:sp>
          <p:nvSpPr>
            <p:cNvPr id="791" name="TextBox 790">
              <a:extLst>
                <a:ext uri="{FF2B5EF4-FFF2-40B4-BE49-F238E27FC236}">
                  <a16:creationId xmlns:a16="http://schemas.microsoft.com/office/drawing/2014/main" id="{7A54561A-85CC-4319-ADD7-977C5132AACD}"/>
                </a:ext>
              </a:extLst>
            </p:cNvPr>
            <p:cNvSpPr txBox="1"/>
            <p:nvPr/>
          </p:nvSpPr>
          <p:spPr>
            <a:xfrm>
              <a:off x="8893109" y="1854631"/>
              <a:ext cx="38311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Citrix</a:t>
              </a:r>
              <a:br>
                <a:rPr lang="en-US" sz="800" dirty="0"/>
              </a:br>
              <a:r>
                <a:rPr lang="en-US" sz="800" dirty="0"/>
                <a:t>Licensing</a:t>
              </a: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CF32F9BA-9F5C-40B3-B6F1-3B4E06BD1D54}"/>
                </a:ext>
              </a:extLst>
            </p:cNvPr>
            <p:cNvGrpSpPr/>
            <p:nvPr/>
          </p:nvGrpSpPr>
          <p:grpSpPr>
            <a:xfrm>
              <a:off x="8901785" y="1568394"/>
              <a:ext cx="365760" cy="274320"/>
              <a:chOff x="601663" y="98425"/>
              <a:chExt cx="3702050" cy="2447925"/>
            </a:xfrm>
          </p:grpSpPr>
          <p:sp>
            <p:nvSpPr>
              <p:cNvPr id="794" name="Freeform 1">
                <a:extLst>
                  <a:ext uri="{FF2B5EF4-FFF2-40B4-BE49-F238E27FC236}">
                    <a16:creationId xmlns:a16="http://schemas.microsoft.com/office/drawing/2014/main" id="{BDC40A30-13EC-43CD-B081-947BC5ECD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663" y="98425"/>
                <a:ext cx="3702050" cy="2447925"/>
              </a:xfrm>
              <a:custGeom>
                <a:avLst/>
                <a:gdLst>
                  <a:gd name="T0" fmla="*/ 9847 w 10283"/>
                  <a:gd name="T1" fmla="*/ 6800 h 6801"/>
                  <a:gd name="T2" fmla="*/ 9847 w 10283"/>
                  <a:gd name="T3" fmla="*/ 6800 h 6801"/>
                  <a:gd name="T4" fmla="*/ 435 w 10283"/>
                  <a:gd name="T5" fmla="*/ 6800 h 6801"/>
                  <a:gd name="T6" fmla="*/ 0 w 10283"/>
                  <a:gd name="T7" fmla="*/ 6365 h 6801"/>
                  <a:gd name="T8" fmla="*/ 0 w 10283"/>
                  <a:gd name="T9" fmla="*/ 435 h 6801"/>
                  <a:gd name="T10" fmla="*/ 435 w 10283"/>
                  <a:gd name="T11" fmla="*/ 0 h 6801"/>
                  <a:gd name="T12" fmla="*/ 9847 w 10283"/>
                  <a:gd name="T13" fmla="*/ 0 h 6801"/>
                  <a:gd name="T14" fmla="*/ 10282 w 10283"/>
                  <a:gd name="T15" fmla="*/ 435 h 6801"/>
                  <a:gd name="T16" fmla="*/ 10282 w 10283"/>
                  <a:gd name="T17" fmla="*/ 6365 h 6801"/>
                  <a:gd name="T18" fmla="*/ 9847 w 10283"/>
                  <a:gd name="T19" fmla="*/ 6800 h 6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83" h="6801">
                    <a:moveTo>
                      <a:pt x="9847" y="6800"/>
                    </a:moveTo>
                    <a:lnTo>
                      <a:pt x="9847" y="6800"/>
                    </a:lnTo>
                    <a:cubicBezTo>
                      <a:pt x="435" y="6800"/>
                      <a:pt x="435" y="6800"/>
                      <a:pt x="435" y="6800"/>
                    </a:cubicBezTo>
                    <a:cubicBezTo>
                      <a:pt x="190" y="6800"/>
                      <a:pt x="0" y="6610"/>
                      <a:pt x="0" y="636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190"/>
                      <a:pt x="190" y="0"/>
                      <a:pt x="435" y="0"/>
                    </a:cubicBezTo>
                    <a:cubicBezTo>
                      <a:pt x="9847" y="0"/>
                      <a:pt x="9847" y="0"/>
                      <a:pt x="9847" y="0"/>
                    </a:cubicBezTo>
                    <a:cubicBezTo>
                      <a:pt x="10091" y="0"/>
                      <a:pt x="10282" y="190"/>
                      <a:pt x="10282" y="435"/>
                    </a:cubicBezTo>
                    <a:cubicBezTo>
                      <a:pt x="10282" y="6365"/>
                      <a:pt x="10282" y="6365"/>
                      <a:pt x="10282" y="6365"/>
                    </a:cubicBezTo>
                    <a:cubicBezTo>
                      <a:pt x="10282" y="6610"/>
                      <a:pt x="10091" y="6800"/>
                      <a:pt x="9847" y="680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5" name="Line 2">
                <a:extLst>
                  <a:ext uri="{FF2B5EF4-FFF2-40B4-BE49-F238E27FC236}">
                    <a16:creationId xmlns:a16="http://schemas.microsoft.com/office/drawing/2014/main" id="{1346170E-8FD9-42A1-9D9A-B903D6344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77470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3">
                <a:extLst>
                  <a:ext uri="{FF2B5EF4-FFF2-40B4-BE49-F238E27FC236}">
                    <a16:creationId xmlns:a16="http://schemas.microsoft.com/office/drawing/2014/main" id="{24A4DC5A-B79A-4C3F-B82D-2A8C751B5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136650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4">
                <a:extLst>
                  <a:ext uri="{FF2B5EF4-FFF2-40B4-BE49-F238E27FC236}">
                    <a16:creationId xmlns:a16="http://schemas.microsoft.com/office/drawing/2014/main" id="{C521A88B-08E6-40EB-A295-E1CB48B2D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508125"/>
                <a:ext cx="1409700" cy="1588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5">
                <a:extLst>
                  <a:ext uri="{FF2B5EF4-FFF2-40B4-BE49-F238E27FC236}">
                    <a16:creationId xmlns:a16="http://schemas.microsoft.com/office/drawing/2014/main" id="{1F6ECD9C-4BC5-4CA9-B238-40B440972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7638" y="1871663"/>
                <a:ext cx="1409700" cy="1587"/>
              </a:xfrm>
              <a:prstGeom prst="line">
                <a:avLst/>
              </a:pr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Freeform 6">
                <a:extLst>
                  <a:ext uri="{FF2B5EF4-FFF2-40B4-BE49-F238E27FC236}">
                    <a16:creationId xmlns:a16="http://schemas.microsoft.com/office/drawing/2014/main" id="{EC00D728-D84A-46FB-BCA7-C4D32B2E2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725" y="568325"/>
                <a:ext cx="676275" cy="676275"/>
              </a:xfrm>
              <a:custGeom>
                <a:avLst/>
                <a:gdLst>
                  <a:gd name="T0" fmla="*/ 1876 w 1877"/>
                  <a:gd name="T1" fmla="*/ 925 h 1878"/>
                  <a:gd name="T2" fmla="*/ 1876 w 1877"/>
                  <a:gd name="T3" fmla="*/ 925 h 1878"/>
                  <a:gd name="T4" fmla="*/ 925 w 1877"/>
                  <a:gd name="T5" fmla="*/ 1877 h 1878"/>
                  <a:gd name="T6" fmla="*/ 0 w 1877"/>
                  <a:gd name="T7" fmla="*/ 925 h 1878"/>
                  <a:gd name="T8" fmla="*/ 925 w 1877"/>
                  <a:gd name="T9" fmla="*/ 0 h 1878"/>
                  <a:gd name="T10" fmla="*/ 1876 w 1877"/>
                  <a:gd name="T11" fmla="*/ 925 h 1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1878">
                    <a:moveTo>
                      <a:pt x="1876" y="925"/>
                    </a:moveTo>
                    <a:lnTo>
                      <a:pt x="1876" y="925"/>
                    </a:lnTo>
                    <a:cubicBezTo>
                      <a:pt x="1876" y="1470"/>
                      <a:pt x="1441" y="1877"/>
                      <a:pt x="925" y="1877"/>
                    </a:cubicBezTo>
                    <a:cubicBezTo>
                      <a:pt x="408" y="1877"/>
                      <a:pt x="0" y="1470"/>
                      <a:pt x="0" y="925"/>
                    </a:cubicBezTo>
                    <a:cubicBezTo>
                      <a:pt x="0" y="409"/>
                      <a:pt x="408" y="0"/>
                      <a:pt x="925" y="0"/>
                    </a:cubicBezTo>
                    <a:cubicBezTo>
                      <a:pt x="1441" y="0"/>
                      <a:pt x="1876" y="409"/>
                      <a:pt x="1876" y="925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0" name="Freeform 7">
                <a:extLst>
                  <a:ext uri="{FF2B5EF4-FFF2-40B4-BE49-F238E27FC236}">
                    <a16:creationId xmlns:a16="http://schemas.microsoft.com/office/drawing/2014/main" id="{81E34374-25CA-4A14-9E4C-7B7A3F012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663" y="1282700"/>
                <a:ext cx="1430337" cy="735013"/>
              </a:xfrm>
              <a:custGeom>
                <a:avLst/>
                <a:gdLst>
                  <a:gd name="T0" fmla="*/ 3862 w 3972"/>
                  <a:gd name="T1" fmla="*/ 1007 h 2041"/>
                  <a:gd name="T2" fmla="*/ 3862 w 3972"/>
                  <a:gd name="T3" fmla="*/ 1007 h 2041"/>
                  <a:gd name="T4" fmla="*/ 3590 w 3972"/>
                  <a:gd name="T5" fmla="*/ 1632 h 2041"/>
                  <a:gd name="T6" fmla="*/ 1986 w 3972"/>
                  <a:gd name="T7" fmla="*/ 2040 h 2041"/>
                  <a:gd name="T8" fmla="*/ 354 w 3972"/>
                  <a:gd name="T9" fmla="*/ 1632 h 2041"/>
                  <a:gd name="T10" fmla="*/ 109 w 3972"/>
                  <a:gd name="T11" fmla="*/ 1007 h 2041"/>
                  <a:gd name="T12" fmla="*/ 1986 w 3972"/>
                  <a:gd name="T13" fmla="*/ 0 h 2041"/>
                  <a:gd name="T14" fmla="*/ 3862 w 3972"/>
                  <a:gd name="T15" fmla="*/ 1007 h 2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72" h="2041">
                    <a:moveTo>
                      <a:pt x="3862" y="1007"/>
                    </a:moveTo>
                    <a:lnTo>
                      <a:pt x="3862" y="1007"/>
                    </a:lnTo>
                    <a:cubicBezTo>
                      <a:pt x="3971" y="1225"/>
                      <a:pt x="3862" y="1496"/>
                      <a:pt x="3590" y="1632"/>
                    </a:cubicBezTo>
                    <a:cubicBezTo>
                      <a:pt x="3156" y="1877"/>
                      <a:pt x="2584" y="2040"/>
                      <a:pt x="1986" y="2040"/>
                    </a:cubicBezTo>
                    <a:cubicBezTo>
                      <a:pt x="1360" y="2040"/>
                      <a:pt x="816" y="1877"/>
                      <a:pt x="354" y="1632"/>
                    </a:cubicBezTo>
                    <a:cubicBezTo>
                      <a:pt x="109" y="1496"/>
                      <a:pt x="0" y="1225"/>
                      <a:pt x="109" y="1007"/>
                    </a:cubicBezTo>
                    <a:cubicBezTo>
                      <a:pt x="354" y="408"/>
                      <a:pt x="1115" y="0"/>
                      <a:pt x="1986" y="0"/>
                    </a:cubicBezTo>
                    <a:cubicBezTo>
                      <a:pt x="2856" y="0"/>
                      <a:pt x="3618" y="408"/>
                      <a:pt x="3862" y="100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002838D7-62BD-49EE-B346-3F3DE64D9FD4}"/>
              </a:ext>
            </a:extLst>
          </p:cNvPr>
          <p:cNvGrpSpPr/>
          <p:nvPr/>
        </p:nvGrpSpPr>
        <p:grpSpPr>
          <a:xfrm>
            <a:off x="11245366" y="4460202"/>
            <a:ext cx="457200" cy="559580"/>
            <a:chOff x="8049358" y="1591685"/>
            <a:chExt cx="457200" cy="559580"/>
          </a:xfrm>
        </p:grpSpPr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08FF5608-9EE9-4A9D-BF5E-F55D66FAE643}"/>
                </a:ext>
              </a:extLst>
            </p:cNvPr>
            <p:cNvGrpSpPr/>
            <p:nvPr/>
          </p:nvGrpSpPr>
          <p:grpSpPr>
            <a:xfrm>
              <a:off x="8095078" y="1591685"/>
              <a:ext cx="365760" cy="274320"/>
              <a:chOff x="4459288" y="4830763"/>
              <a:chExt cx="1046162" cy="790575"/>
            </a:xfrm>
          </p:grpSpPr>
          <p:sp>
            <p:nvSpPr>
              <p:cNvPr id="786" name="Freeform 9">
                <a:extLst>
                  <a:ext uri="{FF2B5EF4-FFF2-40B4-BE49-F238E27FC236}">
                    <a16:creationId xmlns:a16="http://schemas.microsoft.com/office/drawing/2014/main" id="{B51D77EA-CB3E-4732-9943-F45E32CDD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5118100"/>
                <a:ext cx="1046162" cy="119063"/>
              </a:xfrm>
              <a:custGeom>
                <a:avLst/>
                <a:gdLst>
                  <a:gd name="T0" fmla="*/ 2907 w 2908"/>
                  <a:gd name="T1" fmla="*/ 0 h 330"/>
                  <a:gd name="T2" fmla="*/ 2907 w 2908"/>
                  <a:gd name="T3" fmla="*/ 0 h 330"/>
                  <a:gd name="T4" fmla="*/ 1482 w 2908"/>
                  <a:gd name="T5" fmla="*/ 329 h 330"/>
                  <a:gd name="T6" fmla="*/ 0 w 2908"/>
                  <a:gd name="T7" fmla="*/ 2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8" h="330">
                    <a:moveTo>
                      <a:pt x="2907" y="0"/>
                    </a:moveTo>
                    <a:lnTo>
                      <a:pt x="2907" y="0"/>
                    </a:lnTo>
                    <a:cubicBezTo>
                      <a:pt x="2907" y="164"/>
                      <a:pt x="2276" y="329"/>
                      <a:pt x="1482" y="329"/>
                    </a:cubicBezTo>
                    <a:cubicBezTo>
                      <a:pt x="685" y="329"/>
                      <a:pt x="0" y="191"/>
                      <a:pt x="0" y="27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7" name="Freeform 10">
                <a:extLst>
                  <a:ext uri="{FF2B5EF4-FFF2-40B4-BE49-F238E27FC236}">
                    <a16:creationId xmlns:a16="http://schemas.microsoft.com/office/drawing/2014/main" id="{3F248780-CB33-4143-AA2C-9916F2C90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4949825"/>
                <a:ext cx="1046162" cy="100013"/>
              </a:xfrm>
              <a:custGeom>
                <a:avLst/>
                <a:gdLst>
                  <a:gd name="T0" fmla="*/ 2907 w 2908"/>
                  <a:gd name="T1" fmla="*/ 0 h 276"/>
                  <a:gd name="T2" fmla="*/ 2907 w 2908"/>
                  <a:gd name="T3" fmla="*/ 0 h 276"/>
                  <a:gd name="T4" fmla="*/ 1482 w 2908"/>
                  <a:gd name="T5" fmla="*/ 275 h 276"/>
                  <a:gd name="T6" fmla="*/ 0 w 2908"/>
                  <a:gd name="T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8" h="276">
                    <a:moveTo>
                      <a:pt x="2907" y="0"/>
                    </a:moveTo>
                    <a:lnTo>
                      <a:pt x="2907" y="0"/>
                    </a:lnTo>
                    <a:cubicBezTo>
                      <a:pt x="2907" y="166"/>
                      <a:pt x="2276" y="275"/>
                      <a:pt x="1482" y="275"/>
                    </a:cubicBezTo>
                    <a:cubicBezTo>
                      <a:pt x="685" y="275"/>
                      <a:pt x="0" y="166"/>
                      <a:pt x="0" y="0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8" name="Freeform 11">
                <a:extLst>
                  <a:ext uri="{FF2B5EF4-FFF2-40B4-BE49-F238E27FC236}">
                    <a16:creationId xmlns:a16="http://schemas.microsoft.com/office/drawing/2014/main" id="{9FF8CE1D-3724-42BC-8B4C-FD594D83B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5305425"/>
                <a:ext cx="1046162" cy="119063"/>
              </a:xfrm>
              <a:custGeom>
                <a:avLst/>
                <a:gdLst>
                  <a:gd name="T0" fmla="*/ 2907 w 2908"/>
                  <a:gd name="T1" fmla="*/ 0 h 331"/>
                  <a:gd name="T2" fmla="*/ 2907 w 2908"/>
                  <a:gd name="T3" fmla="*/ 0 h 331"/>
                  <a:gd name="T4" fmla="*/ 1482 w 2908"/>
                  <a:gd name="T5" fmla="*/ 330 h 331"/>
                  <a:gd name="T6" fmla="*/ 0 w 2908"/>
                  <a:gd name="T7" fmla="*/ 2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8" h="331">
                    <a:moveTo>
                      <a:pt x="2907" y="0"/>
                    </a:moveTo>
                    <a:lnTo>
                      <a:pt x="2907" y="0"/>
                    </a:lnTo>
                    <a:cubicBezTo>
                      <a:pt x="2907" y="165"/>
                      <a:pt x="2276" y="330"/>
                      <a:pt x="1482" y="330"/>
                    </a:cubicBezTo>
                    <a:cubicBezTo>
                      <a:pt x="685" y="330"/>
                      <a:pt x="0" y="220"/>
                      <a:pt x="0" y="28"/>
                    </a:cubicBez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9" name="Freeform 12">
                <a:extLst>
                  <a:ext uri="{FF2B5EF4-FFF2-40B4-BE49-F238E27FC236}">
                    <a16:creationId xmlns:a16="http://schemas.microsoft.com/office/drawing/2014/main" id="{DB72C989-F5E9-462C-937B-07C19130C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9288" y="4830763"/>
                <a:ext cx="1046162" cy="790575"/>
              </a:xfrm>
              <a:custGeom>
                <a:avLst/>
                <a:gdLst>
                  <a:gd name="T0" fmla="*/ 2907 w 2908"/>
                  <a:gd name="T1" fmla="*/ 329 h 2196"/>
                  <a:gd name="T2" fmla="*/ 2907 w 2908"/>
                  <a:gd name="T3" fmla="*/ 329 h 2196"/>
                  <a:gd name="T4" fmla="*/ 1454 w 2908"/>
                  <a:gd name="T5" fmla="*/ 0 h 2196"/>
                  <a:gd name="T6" fmla="*/ 0 w 2908"/>
                  <a:gd name="T7" fmla="*/ 329 h 2196"/>
                  <a:gd name="T8" fmla="*/ 0 w 2908"/>
                  <a:gd name="T9" fmla="*/ 1866 h 2196"/>
                  <a:gd name="T10" fmla="*/ 1454 w 2908"/>
                  <a:gd name="T11" fmla="*/ 2195 h 2196"/>
                  <a:gd name="T12" fmla="*/ 2907 w 2908"/>
                  <a:gd name="T13" fmla="*/ 1866 h 2196"/>
                  <a:gd name="T14" fmla="*/ 2907 w 2908"/>
                  <a:gd name="T15" fmla="*/ 329 h 2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8" h="2196">
                    <a:moveTo>
                      <a:pt x="2907" y="329"/>
                    </a:moveTo>
                    <a:lnTo>
                      <a:pt x="2907" y="329"/>
                    </a:lnTo>
                    <a:cubicBezTo>
                      <a:pt x="2907" y="138"/>
                      <a:pt x="2249" y="0"/>
                      <a:pt x="1454" y="0"/>
                    </a:cubicBezTo>
                    <a:cubicBezTo>
                      <a:pt x="658" y="0"/>
                      <a:pt x="0" y="138"/>
                      <a:pt x="0" y="329"/>
                    </a:cubicBezTo>
                    <a:lnTo>
                      <a:pt x="0" y="1866"/>
                    </a:lnTo>
                    <a:cubicBezTo>
                      <a:pt x="0" y="2058"/>
                      <a:pt x="658" y="2195"/>
                      <a:pt x="1454" y="2195"/>
                    </a:cubicBezTo>
                    <a:cubicBezTo>
                      <a:pt x="2249" y="2195"/>
                      <a:pt x="2907" y="2058"/>
                      <a:pt x="2907" y="1866"/>
                    </a:cubicBezTo>
                    <a:lnTo>
                      <a:pt x="2907" y="329"/>
                    </a:lnTo>
                  </a:path>
                </a:pathLst>
              </a:custGeom>
              <a:noFill/>
              <a:ln w="3175" cap="rnd">
                <a:solidFill>
                  <a:srgbClr val="01010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75031203-A3AE-46FF-8BF9-DCEE2FF22A5D}"/>
                </a:ext>
              </a:extLst>
            </p:cNvPr>
            <p:cNvSpPr txBox="1"/>
            <p:nvPr/>
          </p:nvSpPr>
          <p:spPr>
            <a:xfrm>
              <a:off x="8062356" y="1905044"/>
              <a:ext cx="4312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SQL</a:t>
              </a:r>
              <a:br>
                <a:rPr lang="en-US" sz="800" dirty="0"/>
              </a:br>
              <a:r>
                <a:rPr lang="en-US" sz="800" dirty="0"/>
                <a:t>Databases</a:t>
              </a:r>
              <a:endParaRPr lang="en-US" sz="1200" dirty="0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4EA1BC81-E88B-4DE9-8741-51BA64574D16}"/>
                </a:ext>
              </a:extLst>
            </p:cNvPr>
            <p:cNvSpPr/>
            <p:nvPr/>
          </p:nvSpPr>
          <p:spPr>
            <a:xfrm>
              <a:off x="8049358" y="1591685"/>
              <a:ext cx="457200" cy="27432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grpSp>
        <p:nvGrpSpPr>
          <p:cNvPr id="837" name="Group 836">
            <a:extLst>
              <a:ext uri="{FF2B5EF4-FFF2-40B4-BE49-F238E27FC236}">
                <a16:creationId xmlns:a16="http://schemas.microsoft.com/office/drawing/2014/main" id="{7BBBCE68-52D2-449A-832E-A00266F1418F}"/>
              </a:ext>
            </a:extLst>
          </p:cNvPr>
          <p:cNvGrpSpPr/>
          <p:nvPr/>
        </p:nvGrpSpPr>
        <p:grpSpPr>
          <a:xfrm>
            <a:off x="10184455" y="4607083"/>
            <a:ext cx="365760" cy="365760"/>
            <a:chOff x="1822450" y="177800"/>
            <a:chExt cx="7154863" cy="7154863"/>
          </a:xfrm>
          <a:noFill/>
        </p:grpSpPr>
        <p:sp>
          <p:nvSpPr>
            <p:cNvPr id="838" name="Line 1">
              <a:extLst>
                <a:ext uri="{FF2B5EF4-FFF2-40B4-BE49-F238E27FC236}">
                  <a16:creationId xmlns:a16="http://schemas.microsoft.com/office/drawing/2014/main" id="{A5EC5206-D0E1-4CA6-9E74-C496C35BF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7969" y="4355697"/>
              <a:ext cx="1589" cy="1800221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9" name="Freeform 2">
              <a:extLst>
                <a:ext uri="{FF2B5EF4-FFF2-40B4-BE49-F238E27FC236}">
                  <a16:creationId xmlns:a16="http://schemas.microsoft.com/office/drawing/2014/main" id="{B904DAC6-8493-4B80-8BB8-E9A666C74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6118225"/>
              <a:ext cx="550863" cy="552450"/>
            </a:xfrm>
            <a:custGeom>
              <a:avLst/>
              <a:gdLst>
                <a:gd name="T0" fmla="*/ 0 w 1531"/>
                <a:gd name="T1" fmla="*/ 782 h 1533"/>
                <a:gd name="T2" fmla="*/ 0 w 1531"/>
                <a:gd name="T3" fmla="*/ 782 h 1533"/>
                <a:gd name="T4" fmla="*/ 750 w 1531"/>
                <a:gd name="T5" fmla="*/ 1532 h 1533"/>
                <a:gd name="T6" fmla="*/ 1530 w 1531"/>
                <a:gd name="T7" fmla="*/ 782 h 1533"/>
                <a:gd name="T8" fmla="*/ 750 w 1531"/>
                <a:gd name="T9" fmla="*/ 0 h 1533"/>
                <a:gd name="T10" fmla="*/ 0 w 1531"/>
                <a:gd name="T11" fmla="*/ 782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1" h="1533">
                  <a:moveTo>
                    <a:pt x="0" y="782"/>
                  </a:moveTo>
                  <a:lnTo>
                    <a:pt x="0" y="782"/>
                  </a:lnTo>
                  <a:cubicBezTo>
                    <a:pt x="0" y="1188"/>
                    <a:pt x="344" y="1532"/>
                    <a:pt x="750" y="1532"/>
                  </a:cubicBezTo>
                  <a:cubicBezTo>
                    <a:pt x="1187" y="1532"/>
                    <a:pt x="1530" y="1188"/>
                    <a:pt x="1530" y="782"/>
                  </a:cubicBezTo>
                  <a:cubicBezTo>
                    <a:pt x="1530" y="344"/>
                    <a:pt x="1187" y="0"/>
                    <a:pt x="750" y="0"/>
                  </a:cubicBezTo>
                  <a:cubicBezTo>
                    <a:pt x="344" y="0"/>
                    <a:pt x="0" y="344"/>
                    <a:pt x="0" y="782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0" name="Line 3">
              <a:extLst>
                <a:ext uri="{FF2B5EF4-FFF2-40B4-BE49-F238E27FC236}">
                  <a16:creationId xmlns:a16="http://schemas.microsoft.com/office/drawing/2014/main" id="{AAC6F4FC-C562-403B-8E82-DC2FD9CEF8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7969" y="1364067"/>
              <a:ext cx="1589" cy="1803399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1" name="Freeform 4">
              <a:extLst>
                <a:ext uri="{FF2B5EF4-FFF2-40B4-BE49-F238E27FC236}">
                  <a16:creationId xmlns:a16="http://schemas.microsoft.com/office/drawing/2014/main" id="{005D1376-3CC4-430D-955B-F3947EB09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100" y="852488"/>
              <a:ext cx="550863" cy="539750"/>
            </a:xfrm>
            <a:custGeom>
              <a:avLst/>
              <a:gdLst>
                <a:gd name="T0" fmla="*/ 1530 w 1531"/>
                <a:gd name="T1" fmla="*/ 750 h 1501"/>
                <a:gd name="T2" fmla="*/ 1530 w 1531"/>
                <a:gd name="T3" fmla="*/ 750 h 1501"/>
                <a:gd name="T4" fmla="*/ 750 w 1531"/>
                <a:gd name="T5" fmla="*/ 0 h 1501"/>
                <a:gd name="T6" fmla="*/ 0 w 1531"/>
                <a:gd name="T7" fmla="*/ 750 h 1501"/>
                <a:gd name="T8" fmla="*/ 750 w 1531"/>
                <a:gd name="T9" fmla="*/ 1500 h 1501"/>
                <a:gd name="T10" fmla="*/ 1530 w 1531"/>
                <a:gd name="T11" fmla="*/ 75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1" h="1501">
                  <a:moveTo>
                    <a:pt x="1530" y="750"/>
                  </a:moveTo>
                  <a:lnTo>
                    <a:pt x="1530" y="750"/>
                  </a:lnTo>
                  <a:cubicBezTo>
                    <a:pt x="1530" y="344"/>
                    <a:pt x="1187" y="0"/>
                    <a:pt x="750" y="0"/>
                  </a:cubicBezTo>
                  <a:cubicBezTo>
                    <a:pt x="344" y="0"/>
                    <a:pt x="0" y="344"/>
                    <a:pt x="0" y="750"/>
                  </a:cubicBezTo>
                  <a:cubicBezTo>
                    <a:pt x="0" y="1157"/>
                    <a:pt x="344" y="1500"/>
                    <a:pt x="750" y="1500"/>
                  </a:cubicBezTo>
                  <a:cubicBezTo>
                    <a:pt x="1187" y="1500"/>
                    <a:pt x="1530" y="1157"/>
                    <a:pt x="1530" y="750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2" name="Line 5">
              <a:extLst>
                <a:ext uri="{FF2B5EF4-FFF2-40B4-BE49-F238E27FC236}">
                  <a16:creationId xmlns:a16="http://schemas.microsoft.com/office/drawing/2014/main" id="{50880945-CBD1-4F56-B1A9-F5EB9C22C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5006" y="4108054"/>
              <a:ext cx="1274767" cy="1271588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3" name="Freeform 6">
              <a:extLst>
                <a:ext uri="{FF2B5EF4-FFF2-40B4-BE49-F238E27FC236}">
                  <a16:creationId xmlns:a16="http://schemas.microsoft.com/office/drawing/2014/main" id="{5B79CF17-4207-4778-8B73-448EB3F6F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5319713"/>
              <a:ext cx="596900" cy="608012"/>
            </a:xfrm>
            <a:custGeom>
              <a:avLst/>
              <a:gdLst>
                <a:gd name="T0" fmla="*/ 282 w 1658"/>
                <a:gd name="T1" fmla="*/ 312 h 1688"/>
                <a:gd name="T2" fmla="*/ 282 w 1658"/>
                <a:gd name="T3" fmla="*/ 312 h 1688"/>
                <a:gd name="T4" fmla="*/ 282 w 1658"/>
                <a:gd name="T5" fmla="*/ 1375 h 1688"/>
                <a:gd name="T6" fmla="*/ 1375 w 1658"/>
                <a:gd name="T7" fmla="*/ 1375 h 1688"/>
                <a:gd name="T8" fmla="*/ 1375 w 1658"/>
                <a:gd name="T9" fmla="*/ 312 h 1688"/>
                <a:gd name="T10" fmla="*/ 282 w 1658"/>
                <a:gd name="T11" fmla="*/ 312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8" h="1688">
                  <a:moveTo>
                    <a:pt x="282" y="312"/>
                  </a:moveTo>
                  <a:lnTo>
                    <a:pt x="282" y="312"/>
                  </a:lnTo>
                  <a:cubicBezTo>
                    <a:pt x="0" y="593"/>
                    <a:pt x="0" y="1093"/>
                    <a:pt x="282" y="1375"/>
                  </a:cubicBezTo>
                  <a:cubicBezTo>
                    <a:pt x="594" y="1687"/>
                    <a:pt x="1063" y="1687"/>
                    <a:pt x="1375" y="1375"/>
                  </a:cubicBezTo>
                  <a:cubicBezTo>
                    <a:pt x="1657" y="1093"/>
                    <a:pt x="1657" y="593"/>
                    <a:pt x="1375" y="312"/>
                  </a:cubicBezTo>
                  <a:cubicBezTo>
                    <a:pt x="1063" y="0"/>
                    <a:pt x="594" y="0"/>
                    <a:pt x="282" y="312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4" name="Line 7">
              <a:extLst>
                <a:ext uri="{FF2B5EF4-FFF2-40B4-BE49-F238E27FC236}">
                  <a16:creationId xmlns:a16="http://schemas.microsoft.com/office/drawing/2014/main" id="{D5F7247A-7D52-4789-834F-8AA10E8BD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2704" y="2140356"/>
              <a:ext cx="1282699" cy="1274767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5" name="Freeform 8">
              <a:extLst>
                <a:ext uri="{FF2B5EF4-FFF2-40B4-BE49-F238E27FC236}">
                  <a16:creationId xmlns:a16="http://schemas.microsoft.com/office/drawing/2014/main" id="{0260FBF6-B461-4072-8DEC-0435475A5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888" y="1595438"/>
              <a:ext cx="608012" cy="596900"/>
            </a:xfrm>
            <a:custGeom>
              <a:avLst/>
              <a:gdLst>
                <a:gd name="T0" fmla="*/ 1375 w 1689"/>
                <a:gd name="T1" fmla="*/ 1375 h 1657"/>
                <a:gd name="T2" fmla="*/ 1375 w 1689"/>
                <a:gd name="T3" fmla="*/ 1375 h 1657"/>
                <a:gd name="T4" fmla="*/ 1375 w 1689"/>
                <a:gd name="T5" fmla="*/ 281 h 1657"/>
                <a:gd name="T6" fmla="*/ 313 w 1689"/>
                <a:gd name="T7" fmla="*/ 281 h 1657"/>
                <a:gd name="T8" fmla="*/ 313 w 1689"/>
                <a:gd name="T9" fmla="*/ 1375 h 1657"/>
                <a:gd name="T10" fmla="*/ 1375 w 1689"/>
                <a:gd name="T11" fmla="*/ 1375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9" h="1657">
                  <a:moveTo>
                    <a:pt x="1375" y="1375"/>
                  </a:moveTo>
                  <a:lnTo>
                    <a:pt x="1375" y="1375"/>
                  </a:lnTo>
                  <a:cubicBezTo>
                    <a:pt x="1688" y="1062"/>
                    <a:pt x="1688" y="594"/>
                    <a:pt x="1375" y="281"/>
                  </a:cubicBezTo>
                  <a:cubicBezTo>
                    <a:pt x="1094" y="0"/>
                    <a:pt x="594" y="0"/>
                    <a:pt x="313" y="281"/>
                  </a:cubicBezTo>
                  <a:cubicBezTo>
                    <a:pt x="0" y="594"/>
                    <a:pt x="0" y="1062"/>
                    <a:pt x="313" y="1375"/>
                  </a:cubicBezTo>
                  <a:cubicBezTo>
                    <a:pt x="594" y="1656"/>
                    <a:pt x="1094" y="1656"/>
                    <a:pt x="1375" y="1375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6" name="Line 9">
              <a:extLst>
                <a:ext uri="{FF2B5EF4-FFF2-40B4-BE49-F238E27FC236}">
                  <a16:creationId xmlns:a16="http://schemas.microsoft.com/office/drawing/2014/main" id="{F1D85785-915D-49F1-8EFF-9BFB4C8E0E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9525" y="4106464"/>
              <a:ext cx="1285878" cy="1274767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7" name="Freeform 10">
              <a:extLst>
                <a:ext uri="{FF2B5EF4-FFF2-40B4-BE49-F238E27FC236}">
                  <a16:creationId xmlns:a16="http://schemas.microsoft.com/office/drawing/2014/main" id="{1B877671-1B6F-4B9B-8E8B-21DD7346A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3888" y="5319713"/>
              <a:ext cx="608012" cy="608012"/>
            </a:xfrm>
            <a:custGeom>
              <a:avLst/>
              <a:gdLst>
                <a:gd name="T0" fmla="*/ 1375 w 1689"/>
                <a:gd name="T1" fmla="*/ 312 h 1688"/>
                <a:gd name="T2" fmla="*/ 1375 w 1689"/>
                <a:gd name="T3" fmla="*/ 312 h 1688"/>
                <a:gd name="T4" fmla="*/ 1375 w 1689"/>
                <a:gd name="T5" fmla="*/ 1375 h 1688"/>
                <a:gd name="T6" fmla="*/ 313 w 1689"/>
                <a:gd name="T7" fmla="*/ 1375 h 1688"/>
                <a:gd name="T8" fmla="*/ 313 w 1689"/>
                <a:gd name="T9" fmla="*/ 312 h 1688"/>
                <a:gd name="T10" fmla="*/ 1375 w 1689"/>
                <a:gd name="T11" fmla="*/ 312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9" h="1688">
                  <a:moveTo>
                    <a:pt x="1375" y="312"/>
                  </a:moveTo>
                  <a:lnTo>
                    <a:pt x="1375" y="312"/>
                  </a:lnTo>
                  <a:cubicBezTo>
                    <a:pt x="1688" y="593"/>
                    <a:pt x="1688" y="1093"/>
                    <a:pt x="1375" y="1375"/>
                  </a:cubicBezTo>
                  <a:cubicBezTo>
                    <a:pt x="1094" y="1687"/>
                    <a:pt x="594" y="1687"/>
                    <a:pt x="313" y="1375"/>
                  </a:cubicBezTo>
                  <a:cubicBezTo>
                    <a:pt x="0" y="1093"/>
                    <a:pt x="0" y="593"/>
                    <a:pt x="313" y="312"/>
                  </a:cubicBezTo>
                  <a:cubicBezTo>
                    <a:pt x="594" y="0"/>
                    <a:pt x="1094" y="0"/>
                    <a:pt x="1375" y="312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8" name="Line 11">
              <a:extLst>
                <a:ext uri="{FF2B5EF4-FFF2-40B4-BE49-F238E27FC236}">
                  <a16:creationId xmlns:a16="http://schemas.microsoft.com/office/drawing/2014/main" id="{6D9A15BA-9DA6-4CE0-8F01-91450AD81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6582" y="2141932"/>
              <a:ext cx="1271588" cy="1271588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9" name="Freeform 12">
              <a:extLst>
                <a:ext uri="{FF2B5EF4-FFF2-40B4-BE49-F238E27FC236}">
                  <a16:creationId xmlns:a16="http://schemas.microsoft.com/office/drawing/2014/main" id="{1F794F31-C678-44F4-8DBB-DB5B13566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0" y="1595438"/>
              <a:ext cx="596900" cy="596900"/>
            </a:xfrm>
            <a:custGeom>
              <a:avLst/>
              <a:gdLst>
                <a:gd name="T0" fmla="*/ 282 w 1658"/>
                <a:gd name="T1" fmla="*/ 1375 h 1657"/>
                <a:gd name="T2" fmla="*/ 282 w 1658"/>
                <a:gd name="T3" fmla="*/ 1375 h 1657"/>
                <a:gd name="T4" fmla="*/ 282 w 1658"/>
                <a:gd name="T5" fmla="*/ 281 h 1657"/>
                <a:gd name="T6" fmla="*/ 1375 w 1658"/>
                <a:gd name="T7" fmla="*/ 281 h 1657"/>
                <a:gd name="T8" fmla="*/ 1375 w 1658"/>
                <a:gd name="T9" fmla="*/ 1375 h 1657"/>
                <a:gd name="T10" fmla="*/ 282 w 1658"/>
                <a:gd name="T11" fmla="*/ 1375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8" h="1657">
                  <a:moveTo>
                    <a:pt x="282" y="1375"/>
                  </a:moveTo>
                  <a:lnTo>
                    <a:pt x="282" y="1375"/>
                  </a:lnTo>
                  <a:cubicBezTo>
                    <a:pt x="0" y="1062"/>
                    <a:pt x="0" y="594"/>
                    <a:pt x="282" y="281"/>
                  </a:cubicBezTo>
                  <a:cubicBezTo>
                    <a:pt x="594" y="0"/>
                    <a:pt x="1063" y="0"/>
                    <a:pt x="1375" y="281"/>
                  </a:cubicBezTo>
                  <a:cubicBezTo>
                    <a:pt x="1657" y="594"/>
                    <a:pt x="1657" y="1062"/>
                    <a:pt x="1375" y="1375"/>
                  </a:cubicBezTo>
                  <a:cubicBezTo>
                    <a:pt x="1063" y="1656"/>
                    <a:pt x="594" y="1656"/>
                    <a:pt x="282" y="1375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0" name="Line 13">
              <a:extLst>
                <a:ext uri="{FF2B5EF4-FFF2-40B4-BE49-F238E27FC236}">
                  <a16:creationId xmlns:a16="http://schemas.microsoft.com/office/drawing/2014/main" id="{1E60C66C-CEB0-4ABA-B9FA-B6808DC76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8758" y="3767144"/>
              <a:ext cx="1800221" cy="1589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1" name="Freeform 14">
              <a:extLst>
                <a:ext uri="{FF2B5EF4-FFF2-40B4-BE49-F238E27FC236}">
                  <a16:creationId xmlns:a16="http://schemas.microsoft.com/office/drawing/2014/main" id="{104FB625-6619-48FA-BE2F-5E5E09BA3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3497263"/>
              <a:ext cx="539750" cy="539750"/>
            </a:xfrm>
            <a:custGeom>
              <a:avLst/>
              <a:gdLst>
                <a:gd name="T0" fmla="*/ 750 w 1501"/>
                <a:gd name="T1" fmla="*/ 1499 h 1500"/>
                <a:gd name="T2" fmla="*/ 750 w 1501"/>
                <a:gd name="T3" fmla="*/ 1499 h 1500"/>
                <a:gd name="T4" fmla="*/ 1500 w 1501"/>
                <a:gd name="T5" fmla="*/ 749 h 1500"/>
                <a:gd name="T6" fmla="*/ 750 w 1501"/>
                <a:gd name="T7" fmla="*/ 0 h 1500"/>
                <a:gd name="T8" fmla="*/ 0 w 1501"/>
                <a:gd name="T9" fmla="*/ 749 h 1500"/>
                <a:gd name="T10" fmla="*/ 750 w 1501"/>
                <a:gd name="T11" fmla="*/ 1499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1" h="1500">
                  <a:moveTo>
                    <a:pt x="750" y="1499"/>
                  </a:moveTo>
                  <a:lnTo>
                    <a:pt x="750" y="1499"/>
                  </a:lnTo>
                  <a:cubicBezTo>
                    <a:pt x="1188" y="1499"/>
                    <a:pt x="1500" y="1187"/>
                    <a:pt x="1500" y="749"/>
                  </a:cubicBezTo>
                  <a:cubicBezTo>
                    <a:pt x="1500" y="344"/>
                    <a:pt x="1188" y="0"/>
                    <a:pt x="750" y="0"/>
                  </a:cubicBezTo>
                  <a:cubicBezTo>
                    <a:pt x="344" y="0"/>
                    <a:pt x="0" y="344"/>
                    <a:pt x="0" y="749"/>
                  </a:cubicBezTo>
                  <a:cubicBezTo>
                    <a:pt x="0" y="1187"/>
                    <a:pt x="344" y="1499"/>
                    <a:pt x="750" y="1499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2" name="Line 15">
              <a:extLst>
                <a:ext uri="{FF2B5EF4-FFF2-40B4-BE49-F238E27FC236}">
                  <a16:creationId xmlns:a16="http://schemas.microsoft.com/office/drawing/2014/main" id="{4F8AC383-210E-4F5F-BA09-22DE877CDF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6482" y="3767144"/>
              <a:ext cx="1814510" cy="1589"/>
            </a:xfrm>
            <a:prstGeom prst="line">
              <a:avLst/>
            </a:pr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3" name="Freeform 16">
              <a:extLst>
                <a:ext uri="{FF2B5EF4-FFF2-40B4-BE49-F238E27FC236}">
                  <a16:creationId xmlns:a16="http://schemas.microsoft.com/office/drawing/2014/main" id="{BF97EB46-8F47-400A-B15D-9D65B9109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913" y="3497263"/>
              <a:ext cx="552450" cy="539750"/>
            </a:xfrm>
            <a:custGeom>
              <a:avLst/>
              <a:gdLst>
                <a:gd name="T0" fmla="*/ 782 w 1533"/>
                <a:gd name="T1" fmla="*/ 0 h 1500"/>
                <a:gd name="T2" fmla="*/ 782 w 1533"/>
                <a:gd name="T3" fmla="*/ 0 h 1500"/>
                <a:gd name="T4" fmla="*/ 0 w 1533"/>
                <a:gd name="T5" fmla="*/ 749 h 1500"/>
                <a:gd name="T6" fmla="*/ 782 w 1533"/>
                <a:gd name="T7" fmla="*/ 1499 h 1500"/>
                <a:gd name="T8" fmla="*/ 1532 w 1533"/>
                <a:gd name="T9" fmla="*/ 749 h 1500"/>
                <a:gd name="T10" fmla="*/ 782 w 1533"/>
                <a:gd name="T11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3" h="1500">
                  <a:moveTo>
                    <a:pt x="782" y="0"/>
                  </a:moveTo>
                  <a:lnTo>
                    <a:pt x="782" y="0"/>
                  </a:lnTo>
                  <a:cubicBezTo>
                    <a:pt x="344" y="0"/>
                    <a:pt x="0" y="344"/>
                    <a:pt x="0" y="749"/>
                  </a:cubicBezTo>
                  <a:cubicBezTo>
                    <a:pt x="0" y="1187"/>
                    <a:pt x="344" y="1499"/>
                    <a:pt x="782" y="1499"/>
                  </a:cubicBezTo>
                  <a:cubicBezTo>
                    <a:pt x="1188" y="1499"/>
                    <a:pt x="1532" y="1187"/>
                    <a:pt x="1532" y="749"/>
                  </a:cubicBezTo>
                  <a:cubicBezTo>
                    <a:pt x="1532" y="344"/>
                    <a:pt x="1188" y="0"/>
                    <a:pt x="782" y="0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4" name="Freeform 17">
              <a:extLst>
                <a:ext uri="{FF2B5EF4-FFF2-40B4-BE49-F238E27FC236}">
                  <a16:creationId xmlns:a16="http://schemas.microsoft.com/office/drawing/2014/main" id="{45B5125A-0BDD-4B52-A6E1-A91A710E3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450" y="177800"/>
              <a:ext cx="7154863" cy="7154863"/>
            </a:xfrm>
            <a:custGeom>
              <a:avLst/>
              <a:gdLst>
                <a:gd name="T0" fmla="*/ 0 w 19875"/>
                <a:gd name="T1" fmla="*/ 9938 h 19875"/>
                <a:gd name="T2" fmla="*/ 0 w 19875"/>
                <a:gd name="T3" fmla="*/ 9938 h 19875"/>
                <a:gd name="T4" fmla="*/ 9936 w 19875"/>
                <a:gd name="T5" fmla="*/ 19874 h 19875"/>
                <a:gd name="T6" fmla="*/ 19874 w 19875"/>
                <a:gd name="T7" fmla="*/ 9938 h 19875"/>
                <a:gd name="T8" fmla="*/ 9936 w 19875"/>
                <a:gd name="T9" fmla="*/ 0 h 19875"/>
                <a:gd name="T10" fmla="*/ 0 w 19875"/>
                <a:gd name="T11" fmla="*/ 9938 h 19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75" h="19875">
                  <a:moveTo>
                    <a:pt x="0" y="9938"/>
                  </a:moveTo>
                  <a:lnTo>
                    <a:pt x="0" y="9938"/>
                  </a:lnTo>
                  <a:cubicBezTo>
                    <a:pt x="0" y="15437"/>
                    <a:pt x="4437" y="19874"/>
                    <a:pt x="9936" y="19874"/>
                  </a:cubicBezTo>
                  <a:cubicBezTo>
                    <a:pt x="15436" y="19874"/>
                    <a:pt x="19874" y="15437"/>
                    <a:pt x="19874" y="9938"/>
                  </a:cubicBezTo>
                  <a:cubicBezTo>
                    <a:pt x="19874" y="4469"/>
                    <a:pt x="15436" y="0"/>
                    <a:pt x="9936" y="0"/>
                  </a:cubicBezTo>
                  <a:cubicBezTo>
                    <a:pt x="4437" y="0"/>
                    <a:pt x="0" y="4469"/>
                    <a:pt x="0" y="9938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5" name="Freeform 18">
              <a:extLst>
                <a:ext uri="{FF2B5EF4-FFF2-40B4-BE49-F238E27FC236}">
                  <a16:creationId xmlns:a16="http://schemas.microsoft.com/office/drawing/2014/main" id="{9E7F9A6E-1BD1-4A1C-82DD-6F2EBABE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338" y="3216275"/>
              <a:ext cx="1079500" cy="1079500"/>
            </a:xfrm>
            <a:custGeom>
              <a:avLst/>
              <a:gdLst>
                <a:gd name="T0" fmla="*/ 0 w 3000"/>
                <a:gd name="T1" fmla="*/ 1500 h 3000"/>
                <a:gd name="T2" fmla="*/ 0 w 3000"/>
                <a:gd name="T3" fmla="*/ 1500 h 3000"/>
                <a:gd name="T4" fmla="*/ 1499 w 3000"/>
                <a:gd name="T5" fmla="*/ 2999 h 3000"/>
                <a:gd name="T6" fmla="*/ 2999 w 3000"/>
                <a:gd name="T7" fmla="*/ 1500 h 3000"/>
                <a:gd name="T8" fmla="*/ 1499 w 3000"/>
                <a:gd name="T9" fmla="*/ 0 h 3000"/>
                <a:gd name="T10" fmla="*/ 0 w 3000"/>
                <a:gd name="T11" fmla="*/ 1500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0" h="3000">
                  <a:moveTo>
                    <a:pt x="0" y="1500"/>
                  </a:moveTo>
                  <a:lnTo>
                    <a:pt x="0" y="1500"/>
                  </a:lnTo>
                  <a:cubicBezTo>
                    <a:pt x="0" y="2343"/>
                    <a:pt x="657" y="2999"/>
                    <a:pt x="1499" y="2999"/>
                  </a:cubicBezTo>
                  <a:cubicBezTo>
                    <a:pt x="2312" y="2999"/>
                    <a:pt x="2999" y="2343"/>
                    <a:pt x="2999" y="1500"/>
                  </a:cubicBezTo>
                  <a:cubicBezTo>
                    <a:pt x="2999" y="687"/>
                    <a:pt x="2312" y="0"/>
                    <a:pt x="1499" y="0"/>
                  </a:cubicBezTo>
                  <a:cubicBezTo>
                    <a:pt x="657" y="0"/>
                    <a:pt x="0" y="687"/>
                    <a:pt x="0" y="1500"/>
                  </a:cubicBezTo>
                </a:path>
              </a:pathLst>
            </a:custGeom>
            <a:grpFill/>
            <a:ln w="3175" cap="rnd">
              <a:solidFill>
                <a:srgbClr val="0101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856" name="Rectangle 855">
            <a:extLst>
              <a:ext uri="{FF2B5EF4-FFF2-40B4-BE49-F238E27FC236}">
                <a16:creationId xmlns:a16="http://schemas.microsoft.com/office/drawing/2014/main" id="{F66EFB24-2AF7-4761-BDEB-88C5DD95CD77}"/>
              </a:ext>
            </a:extLst>
          </p:cNvPr>
          <p:cNvSpPr/>
          <p:nvPr/>
        </p:nvSpPr>
        <p:spPr>
          <a:xfrm rot="5400000">
            <a:off x="8456720" y="4815633"/>
            <a:ext cx="293303" cy="8780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57" name="TextBox 856">
            <a:extLst>
              <a:ext uri="{FF2B5EF4-FFF2-40B4-BE49-F238E27FC236}">
                <a16:creationId xmlns:a16="http://schemas.microsoft.com/office/drawing/2014/main" id="{7A88D81B-C111-4676-BD02-81D52BEBD41C}"/>
              </a:ext>
            </a:extLst>
          </p:cNvPr>
          <p:cNvSpPr txBox="1"/>
          <p:nvPr/>
        </p:nvSpPr>
        <p:spPr>
          <a:xfrm>
            <a:off x="8163483" y="5117957"/>
            <a:ext cx="894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AWS Direct Connect / VPN or Citrix SD-WAN</a:t>
            </a:r>
          </a:p>
        </p:txBody>
      </p:sp>
    </p:spTree>
    <p:extLst>
      <p:ext uri="{BB962C8B-B14F-4D97-AF65-F5344CB8AC3E}">
        <p14:creationId xmlns:p14="http://schemas.microsoft.com/office/powerpoint/2010/main" val="75010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68098438-D5A1-4849-9701-D1EE1F782E35}"/>
              </a:ext>
            </a:extLst>
          </p:cNvPr>
          <p:cNvGrpSpPr/>
          <p:nvPr/>
        </p:nvGrpSpPr>
        <p:grpSpPr>
          <a:xfrm>
            <a:off x="990560" y="881402"/>
            <a:ext cx="9520054" cy="5355030"/>
            <a:chOff x="-538607" y="881402"/>
            <a:chExt cx="9520054" cy="5355030"/>
          </a:xfrm>
        </p:grpSpPr>
        <p:pic>
          <p:nvPicPr>
            <p:cNvPr id="1026" name="Picture 2" descr="https://lh5.googleusercontent.com/UWeh98DEF80X63jCcjswVHRpFptAFdJ5vfM-hZxQvnKV-rM1PsWkSn3t-ZT-2ANwuno3cz_tL38FVM3y6B_6x9JKJiUPfgcaOxkWz--41R2iaDqAT_xl9QgHFr7qe7MeFms2OR7U">
              <a:extLst>
                <a:ext uri="{FF2B5EF4-FFF2-40B4-BE49-F238E27FC236}">
                  <a16:creationId xmlns:a16="http://schemas.microsoft.com/office/drawing/2014/main" id="{7A8BA415-B24B-4EDF-92AC-BDF57E3FD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8607" y="881402"/>
              <a:ext cx="9520054" cy="5355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6212F65-A07C-442C-9E17-A5D12963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32" y="2466645"/>
              <a:ext cx="688908" cy="53649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3E48D5E2-E45B-45E7-A3A3-3B6B077A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885" y="3653323"/>
              <a:ext cx="707198" cy="536495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EF5981-2DAC-484C-AC72-AB9D23A61782}"/>
              </a:ext>
            </a:extLst>
          </p:cNvPr>
          <p:cNvSpPr txBox="1"/>
          <p:nvPr/>
        </p:nvSpPr>
        <p:spPr>
          <a:xfrm>
            <a:off x="6761154" y="3526972"/>
            <a:ext cx="569387" cy="192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" dirty="0"/>
              <a:t>&amp; Desktops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A2587-7D44-440F-80AB-C4340027C099}"/>
              </a:ext>
            </a:extLst>
          </p:cNvPr>
          <p:cNvSpPr txBox="1"/>
          <p:nvPr/>
        </p:nvSpPr>
        <p:spPr>
          <a:xfrm>
            <a:off x="8056388" y="67031"/>
            <a:ext cx="417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Diagram 9: Conceptual Architecture, Citrix Virtual Apps and Desktops Service</a:t>
            </a:r>
          </a:p>
        </p:txBody>
      </p:sp>
    </p:spTree>
    <p:extLst>
      <p:ext uri="{BB962C8B-B14F-4D97-AF65-F5344CB8AC3E}">
        <p14:creationId xmlns:p14="http://schemas.microsoft.com/office/powerpoint/2010/main" val="237670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21818</TotalTime>
  <Words>2813</Words>
  <Application>Microsoft Office PowerPoint</Application>
  <PresentationFormat>Widescreen</PresentationFormat>
  <Paragraphs>1145</Paragraphs>
  <Slides>58</Slides>
  <Notes>6</Notes>
  <HiddenSlides>41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15: CVADS template in Cloud Formation Designer with nested stacks.</vt:lpstr>
      <vt:lpstr>Diagram 16: VPCStack sample results</vt:lpstr>
      <vt:lpstr>Diagram 17: VPCStack+ RDGWSTack + ADStack sample build results</vt:lpstr>
      <vt:lpstr>PowerPoint Presentation</vt:lpstr>
      <vt:lpstr>Diagram 14: Deployed “Resource Location” architecture/design pattern from the Citrix Virtual Apps and Desktops Service on AWS Quick Start Cloud Formation template</vt:lpstr>
      <vt:lpstr>Groups</vt:lpstr>
      <vt:lpstr>General icons</vt:lpstr>
      <vt:lpstr>Compute</vt:lpstr>
      <vt:lpstr>Compute</vt:lpstr>
      <vt:lpstr>Compute</vt:lpstr>
      <vt:lpstr>Database</vt:lpstr>
      <vt:lpstr>Database</vt:lpstr>
      <vt:lpstr>Database</vt:lpstr>
      <vt:lpstr>Database</vt:lpstr>
      <vt:lpstr>Networking &amp; Content Delivery</vt:lpstr>
      <vt:lpstr>Networking &amp; Content Delivery</vt:lpstr>
      <vt:lpstr>Networking &amp; Content Delivery</vt:lpstr>
      <vt:lpstr>Networking &amp; Content Delivery</vt:lpstr>
      <vt:lpstr>Security, Identity, and Compliance</vt:lpstr>
      <vt:lpstr>Security, Identity, and Compliance</vt:lpstr>
      <vt:lpstr>Security, Identity, and Compliance</vt:lpstr>
      <vt:lpstr>Security, Identity, and Compliance</vt:lpstr>
      <vt:lpstr>Security, Identity, and Compliance</vt:lpstr>
      <vt:lpstr>Storage</vt:lpstr>
      <vt:lpstr>Storage</vt:lpstr>
      <vt:lpstr>Storage</vt:lpstr>
      <vt:lpstr>Storage</vt:lpstr>
      <vt:lpstr>Diagrams and Icons</vt:lpstr>
      <vt:lpstr>Icons</vt:lpstr>
      <vt:lpstr>Servers, Endpoints and Hardware</vt:lpstr>
      <vt:lpstr>NetScaler</vt:lpstr>
      <vt:lpstr>Citrix Virtual Apps and Desktops</vt:lpstr>
      <vt:lpstr>VDA App/Desktop Resources</vt:lpstr>
      <vt:lpstr>Citrix Universal Endpoint Management</vt:lpstr>
      <vt:lpstr>Citrix Files/ShareFile Resources</vt:lpstr>
      <vt:lpstr>Cloud</vt:lpstr>
      <vt:lpstr>Roles and Locations</vt:lpstr>
      <vt:lpstr>Operating Systems, Apps and Browsers</vt:lpstr>
      <vt:lpstr>Miscellaneous Components</vt:lpstr>
      <vt:lpstr>Citrix Workspace</vt:lpstr>
      <vt:lpstr>Conceptual Architecture - Generic</vt:lpstr>
      <vt:lpstr>Conceptual Architecture – Citrix</vt:lpstr>
      <vt:lpstr>Citrix Virtual Apps and Desktops</vt:lpstr>
      <vt:lpstr>Citrix Virtual Apps and Desktops – Customer Managed </vt:lpstr>
      <vt:lpstr>Virtual Apps and Desktops – Customer Managed/Hybrid Cloud</vt:lpstr>
      <vt:lpstr>Virtual Apps and Desktops – Citrix Cloud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Faubricio Gutierrez Barboza</dc:creator>
  <cp:lastModifiedBy>Rick Dehlinger</cp:lastModifiedBy>
  <cp:revision>118</cp:revision>
  <dcterms:created xsi:type="dcterms:W3CDTF">2019-11-19T16:41:31Z</dcterms:created>
  <dcterms:modified xsi:type="dcterms:W3CDTF">2020-01-29T02:24:29Z</dcterms:modified>
</cp:coreProperties>
</file>